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9" r:id="rId2"/>
    <p:sldId id="257" r:id="rId3"/>
    <p:sldId id="258" r:id="rId4"/>
    <p:sldId id="256" r:id="rId5"/>
    <p:sldId id="261" r:id="rId6"/>
    <p:sldId id="279" r:id="rId7"/>
    <p:sldId id="263" r:id="rId8"/>
    <p:sldId id="283" r:id="rId9"/>
    <p:sldId id="280" r:id="rId10"/>
    <p:sldId id="264" r:id="rId11"/>
    <p:sldId id="266" r:id="rId12"/>
    <p:sldId id="267" r:id="rId13"/>
    <p:sldId id="265" r:id="rId14"/>
    <p:sldId id="277" r:id="rId15"/>
    <p:sldId id="268" r:id="rId16"/>
    <p:sldId id="273" r:id="rId17"/>
    <p:sldId id="274" r:id="rId18"/>
    <p:sldId id="270" r:id="rId19"/>
  </p:sldIdLst>
  <p:sldSz cx="6858000" cy="9144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FFFF"/>
    <a:srgbClr val="47B0FF"/>
    <a:srgbClr val="00EA6A"/>
    <a:srgbClr val="66FFCC"/>
    <a:srgbClr val="00DDB0"/>
    <a:srgbClr val="333399"/>
    <a:srgbClr val="009999"/>
    <a:srgbClr val="00CC99"/>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7" autoAdjust="0"/>
    <p:restoredTop sz="94333" autoAdjust="0"/>
  </p:normalViewPr>
  <p:slideViewPr>
    <p:cSldViewPr>
      <p:cViewPr>
        <p:scale>
          <a:sx n="100" d="100"/>
          <a:sy n="100" d="100"/>
        </p:scale>
        <p:origin x="1224" y="-133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7906" cy="340635"/>
          </a:xfrm>
          <a:prstGeom prst="rect">
            <a:avLst/>
          </a:prstGeom>
        </p:spPr>
        <p:txBody>
          <a:bodyPr vert="horz" lIns="92228" tIns="46114" rIns="92228" bIns="461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090" y="0"/>
            <a:ext cx="4307904" cy="340635"/>
          </a:xfrm>
          <a:prstGeom prst="rect">
            <a:avLst/>
          </a:prstGeom>
        </p:spPr>
        <p:txBody>
          <a:bodyPr vert="horz" lIns="92228" tIns="46114" rIns="92228" bIns="46114" rtlCol="0"/>
          <a:lstStyle>
            <a:lvl1pPr algn="r">
              <a:defRPr sz="1200"/>
            </a:lvl1pPr>
          </a:lstStyle>
          <a:p>
            <a:fld id="{03FC3CAE-5C8D-42C8-8E56-DA4E40346C4B}" type="datetimeFigureOut">
              <a:rPr kumimoji="1" lang="ja-JP" altLang="en-US" smtClean="0"/>
              <a:t>2023/11/17</a:t>
            </a:fld>
            <a:endParaRPr kumimoji="1" lang="ja-JP" altLang="en-US"/>
          </a:p>
        </p:txBody>
      </p:sp>
      <p:sp>
        <p:nvSpPr>
          <p:cNvPr id="4" name="フッター プレースホルダー 3"/>
          <p:cNvSpPr>
            <a:spLocks noGrp="1"/>
          </p:cNvSpPr>
          <p:nvPr>
            <p:ph type="ftr" sz="quarter" idx="2"/>
          </p:nvPr>
        </p:nvSpPr>
        <p:spPr>
          <a:xfrm>
            <a:off x="2" y="6465471"/>
            <a:ext cx="4307906" cy="340634"/>
          </a:xfrm>
          <a:prstGeom prst="rect">
            <a:avLst/>
          </a:prstGeom>
        </p:spPr>
        <p:txBody>
          <a:bodyPr vert="horz" lIns="92228" tIns="46114" rIns="92228" bIns="461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090" y="6465471"/>
            <a:ext cx="4307904" cy="340634"/>
          </a:xfrm>
          <a:prstGeom prst="rect">
            <a:avLst/>
          </a:prstGeom>
        </p:spPr>
        <p:txBody>
          <a:bodyPr vert="horz" lIns="92228" tIns="46114" rIns="92228" bIns="46114" rtlCol="0" anchor="b"/>
          <a:lstStyle>
            <a:lvl1pPr algn="r">
              <a:defRPr sz="1200"/>
            </a:lvl1pPr>
          </a:lstStyle>
          <a:p>
            <a:fld id="{D34EE747-B8E5-46ED-A8D7-6441514FB8C3}" type="slidenum">
              <a:rPr kumimoji="1" lang="ja-JP" altLang="en-US" smtClean="0"/>
              <a:t>‹#›</a:t>
            </a:fld>
            <a:endParaRPr kumimoji="1" lang="ja-JP" altLang="en-US"/>
          </a:p>
        </p:txBody>
      </p:sp>
    </p:spTree>
    <p:extLst>
      <p:ext uri="{BB962C8B-B14F-4D97-AF65-F5344CB8AC3E}">
        <p14:creationId xmlns:p14="http://schemas.microsoft.com/office/powerpoint/2010/main" val="735664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7906" cy="340635"/>
          </a:xfrm>
          <a:prstGeom prst="rect">
            <a:avLst/>
          </a:prstGeom>
        </p:spPr>
        <p:txBody>
          <a:bodyPr vert="horz" lIns="92228" tIns="46114" rIns="92228" bIns="46114"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090" y="0"/>
            <a:ext cx="4307904" cy="340635"/>
          </a:xfrm>
          <a:prstGeom prst="rect">
            <a:avLst/>
          </a:prstGeom>
        </p:spPr>
        <p:txBody>
          <a:bodyPr vert="horz" lIns="92228" tIns="46114" rIns="92228" bIns="46114" rtlCol="0"/>
          <a:lstStyle>
            <a:lvl1pPr algn="r">
              <a:defRPr sz="1200"/>
            </a:lvl1pPr>
          </a:lstStyle>
          <a:p>
            <a:fld id="{FBB64DFF-2D08-419E-8BDC-AA34DF5713DD}" type="datetimeFigureOut">
              <a:rPr kumimoji="1" lang="ja-JP" altLang="en-US" smtClean="0"/>
              <a:t>2023/11/17</a:t>
            </a:fld>
            <a:endParaRPr kumimoji="1" lang="ja-JP" altLang="en-US"/>
          </a:p>
        </p:txBody>
      </p:sp>
      <p:sp>
        <p:nvSpPr>
          <p:cNvPr id="4" name="スライド イメージ プレースホルダー 3"/>
          <p:cNvSpPr>
            <a:spLocks noGrp="1" noRot="1" noChangeAspect="1"/>
          </p:cNvSpPr>
          <p:nvPr>
            <p:ph type="sldImg" idx="2"/>
          </p:nvPr>
        </p:nvSpPr>
        <p:spPr>
          <a:xfrm>
            <a:off x="4011613" y="511175"/>
            <a:ext cx="1916112" cy="2552700"/>
          </a:xfrm>
          <a:prstGeom prst="rect">
            <a:avLst/>
          </a:prstGeom>
          <a:noFill/>
          <a:ln w="12700">
            <a:solidFill>
              <a:prstClr val="black"/>
            </a:solidFill>
          </a:ln>
        </p:spPr>
        <p:txBody>
          <a:bodyPr vert="horz" lIns="92228" tIns="46114" rIns="92228" bIns="46114" rtlCol="0" anchor="ctr"/>
          <a:lstStyle/>
          <a:p>
            <a:endParaRPr lang="ja-JP" altLang="en-US"/>
          </a:p>
        </p:txBody>
      </p:sp>
      <p:sp>
        <p:nvSpPr>
          <p:cNvPr id="5" name="ノート プレースホルダー 4"/>
          <p:cNvSpPr>
            <a:spLocks noGrp="1"/>
          </p:cNvSpPr>
          <p:nvPr>
            <p:ph type="body" sz="quarter" idx="3"/>
          </p:nvPr>
        </p:nvSpPr>
        <p:spPr>
          <a:xfrm>
            <a:off x="993234" y="3233283"/>
            <a:ext cx="7952875" cy="3063515"/>
          </a:xfrm>
          <a:prstGeom prst="rect">
            <a:avLst/>
          </a:prstGeom>
        </p:spPr>
        <p:txBody>
          <a:bodyPr vert="horz" lIns="92228" tIns="46114" rIns="92228" bIns="461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6465471"/>
            <a:ext cx="4307906" cy="340634"/>
          </a:xfrm>
          <a:prstGeom prst="rect">
            <a:avLst/>
          </a:prstGeom>
        </p:spPr>
        <p:txBody>
          <a:bodyPr vert="horz" lIns="92228" tIns="46114" rIns="92228" bIns="461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090" y="6465471"/>
            <a:ext cx="4307904" cy="340634"/>
          </a:xfrm>
          <a:prstGeom prst="rect">
            <a:avLst/>
          </a:prstGeom>
        </p:spPr>
        <p:txBody>
          <a:bodyPr vert="horz" lIns="92228" tIns="46114" rIns="92228" bIns="46114" rtlCol="0" anchor="b"/>
          <a:lstStyle>
            <a:lvl1pPr algn="r">
              <a:defRPr sz="1200"/>
            </a:lvl1pPr>
          </a:lstStyle>
          <a:p>
            <a:fld id="{3DD96EA9-99A4-4164-9B00-5612D7F6D647}" type="slidenum">
              <a:rPr kumimoji="1" lang="ja-JP" altLang="en-US" smtClean="0"/>
              <a:t>‹#›</a:t>
            </a:fld>
            <a:endParaRPr kumimoji="1" lang="ja-JP" altLang="en-US"/>
          </a:p>
        </p:txBody>
      </p:sp>
    </p:spTree>
    <p:extLst>
      <p:ext uri="{BB962C8B-B14F-4D97-AF65-F5344CB8AC3E}">
        <p14:creationId xmlns:p14="http://schemas.microsoft.com/office/powerpoint/2010/main" val="18239701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26700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1657294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237768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66185"/>
            <a:ext cx="4514850" cy="7802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224038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3560995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305730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312169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169663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210434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2175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3575596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856E686-5579-47B6-ACA7-B799FFCC4AED}" type="datetimeFigureOut">
              <a:rPr kumimoji="1" lang="ja-JP" altLang="en-US" smtClean="0"/>
              <a:t>2023/11/17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351496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856E686-5579-47B6-ACA7-B799FFCC4AED}" type="datetimeFigureOut">
              <a:rPr kumimoji="1" lang="ja-JP" altLang="en-US" smtClean="0"/>
              <a:t>2023/11/17</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5EC6027-2D19-4BE1-A838-BC9D9EED95B5}" type="slidenum">
              <a:rPr kumimoji="1" lang="ja-JP" altLang="en-US" smtClean="0"/>
              <a:t>‹#›</a:t>
            </a:fld>
            <a:endParaRPr kumimoji="1" lang="ja-JP" altLang="en-US"/>
          </a:p>
        </p:txBody>
      </p:sp>
    </p:spTree>
    <p:extLst>
      <p:ext uri="{BB962C8B-B14F-4D97-AF65-F5344CB8AC3E}">
        <p14:creationId xmlns:p14="http://schemas.microsoft.com/office/powerpoint/2010/main" val="1026342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7.xml"/><Relationship Id="rId5" Type="http://schemas.openxmlformats.org/officeDocument/2006/relationships/image" Target="../media/image21.gif"/><Relationship Id="rId4" Type="http://schemas.openxmlformats.org/officeDocument/2006/relationships/image" Target="../media/image20.gif"/></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gif"/></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umamoto\Desktop\ひとり親サポートブック\00 素材イラスト\background_Ginghamche_pink.png"/>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25488" y="-190500"/>
            <a:ext cx="9525000" cy="9525000"/>
          </a:xfrm>
          <a:prstGeom prst="rect">
            <a:avLst/>
          </a:prstGeom>
          <a:noFill/>
          <a:extLst>
            <a:ext uri="{909E8E84-426E-40DD-AFC4-6F175D3DCCD1}">
              <a14:hiddenFill xmlns:a14="http://schemas.microsoft.com/office/drawing/2010/main">
                <a:solidFill>
                  <a:srgbClr val="FFFFFF"/>
                </a:solidFill>
              </a14:hiddenFill>
            </a:ext>
          </a:extLst>
        </p:spPr>
      </p:pic>
      <p:sp>
        <p:nvSpPr>
          <p:cNvPr id="3" name="円/楕円 2"/>
          <p:cNvSpPr/>
          <p:nvPr/>
        </p:nvSpPr>
        <p:spPr>
          <a:xfrm>
            <a:off x="620688" y="2899695"/>
            <a:ext cx="5760640" cy="5416721"/>
          </a:xfrm>
          <a:prstGeom prst="ellipse">
            <a:avLst/>
          </a:prstGeom>
          <a:solidFill>
            <a:srgbClr val="99CCFF">
              <a:alpha val="76863"/>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7" name="Picture 3" descr="C:\Users\kumamoto\Desktop\katatataki.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84784" y="3419872"/>
            <a:ext cx="4104456" cy="4104456"/>
          </a:xfrm>
          <a:prstGeom prst="rect">
            <a:avLst/>
          </a:prstGeom>
          <a:ln>
            <a:noFill/>
          </a:ln>
          <a:effectLst>
            <a:outerShdw blurRad="304800" dist="3302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角丸四角形 1"/>
          <p:cNvSpPr/>
          <p:nvPr/>
        </p:nvSpPr>
        <p:spPr>
          <a:xfrm>
            <a:off x="404664" y="611560"/>
            <a:ext cx="6120680" cy="1872208"/>
          </a:xfrm>
          <a:prstGeom prst="roundRect">
            <a:avLst/>
          </a:prstGeom>
          <a:solidFill>
            <a:srgbClr val="66FFCC">
              <a:alpha val="80000"/>
            </a:srgbClr>
          </a:solidFill>
          <a:ln w="107950" cmpd="thickThin">
            <a:noFill/>
          </a:ln>
          <a:effectLst>
            <a:outerShdw blurRad="50800" dist="38100" dir="5400000" sx="104000" sy="104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熊本県ひとり親家庭</a:t>
            </a:r>
            <a:endParaRPr kumimoji="1" lang="en-US" altLang="ja-JP" sz="3200" dirty="0" smtClean="0">
              <a:solidFill>
                <a:schemeClr val="bg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endParaRPr>
          </a:p>
          <a:p>
            <a:pPr algn="ctr"/>
            <a:r>
              <a:rPr lang="ja-JP" altLang="en-US" sz="4800" dirty="0" smtClean="0">
                <a:solidFill>
                  <a:schemeClr val="bg1"/>
                </a:solidFill>
                <a:effectLst>
                  <a:outerShdw blurRad="50800" dist="38100" dir="2700000" algn="tl" rotWithShape="0">
                    <a:schemeClr val="bg1">
                      <a:lumMod val="75000"/>
                      <a:alpha val="40000"/>
                    </a:schemeClr>
                  </a:outerShdw>
                </a:effectLst>
                <a:latin typeface="HGP創英角ﾎﾟｯﾌﾟ体" pitchFamily="50" charset="-128"/>
                <a:ea typeface="HGP創英角ﾎﾟｯﾌﾟ体" pitchFamily="50" charset="-128"/>
              </a:rPr>
              <a:t>サポートブック</a:t>
            </a:r>
            <a:endParaRPr kumimoji="1" lang="ja-JP" altLang="en-US" sz="4800" dirty="0">
              <a:solidFill>
                <a:schemeClr val="bg1"/>
              </a:solidFill>
              <a:effectLst>
                <a:outerShdw blurRad="50800" dist="38100" dir="2700000" algn="tl" rotWithShape="0">
                  <a:schemeClr val="bg1">
                    <a:lumMod val="75000"/>
                    <a:alpha val="40000"/>
                  </a:schemeClr>
                </a:outerShdw>
              </a:effectLst>
              <a:latin typeface="HGP創英角ﾎﾟｯﾌﾟ体" pitchFamily="50" charset="-128"/>
              <a:ea typeface="HGP創英角ﾎﾟｯﾌﾟ体" pitchFamily="50" charset="-128"/>
            </a:endParaRPr>
          </a:p>
        </p:txBody>
      </p:sp>
      <p:sp>
        <p:nvSpPr>
          <p:cNvPr id="6" name="角丸四角形 5"/>
          <p:cNvSpPr/>
          <p:nvPr/>
        </p:nvSpPr>
        <p:spPr>
          <a:xfrm>
            <a:off x="476672" y="683568"/>
            <a:ext cx="5976664" cy="1728192"/>
          </a:xfrm>
          <a:prstGeom prst="roundRect">
            <a:avLst/>
          </a:prstGeom>
          <a:noFill/>
          <a:ln w="444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800" dirty="0">
              <a:solidFill>
                <a:schemeClr val="bg1"/>
              </a:solidFill>
              <a:effectLst>
                <a:outerShdw blurRad="50800" dist="38100" dir="2700000" algn="tl" rotWithShape="0">
                  <a:schemeClr val="bg1">
                    <a:lumMod val="75000"/>
                    <a:alpha val="40000"/>
                  </a:schemeClr>
                </a:outerShdw>
              </a:effectLst>
              <a:latin typeface="HGP創英角ﾎﾟｯﾌﾟ体" pitchFamily="50" charset="-128"/>
              <a:ea typeface="HGP創英角ﾎﾟｯﾌﾟ体" pitchFamily="50" charset="-128"/>
            </a:endParaRPr>
          </a:p>
        </p:txBody>
      </p:sp>
      <p:sp>
        <p:nvSpPr>
          <p:cNvPr id="7" name="星 5 1"/>
          <p:cNvSpPr/>
          <p:nvPr/>
        </p:nvSpPr>
        <p:spPr>
          <a:xfrm>
            <a:off x="782154" y="3796131"/>
            <a:ext cx="976131" cy="947549"/>
          </a:xfrm>
          <a:custGeom>
            <a:avLst/>
            <a:gdLst>
              <a:gd name="connsiteX0" fmla="*/ 1 w 1351298"/>
              <a:gd name="connsiteY0" fmla="*/ 516149 h 1351298"/>
              <a:gd name="connsiteX1" fmla="*/ 558870 w 1351298"/>
              <a:gd name="connsiteY1" fmla="*/ 577974 h 1351298"/>
              <a:gd name="connsiteX2" fmla="*/ 675649 w 1351298"/>
              <a:gd name="connsiteY2" fmla="*/ 0 h 1351298"/>
              <a:gd name="connsiteX3" fmla="*/ 792428 w 1351298"/>
              <a:gd name="connsiteY3" fmla="*/ 577974 h 1351298"/>
              <a:gd name="connsiteX4" fmla="*/ 1351297 w 1351298"/>
              <a:gd name="connsiteY4" fmla="*/ 516149 h 1351298"/>
              <a:gd name="connsiteX5" fmla="*/ 864601 w 1351298"/>
              <a:gd name="connsiteY5" fmla="*/ 811531 h 1351298"/>
              <a:gd name="connsiteX6" fmla="*/ 1093222 w 1351298"/>
              <a:gd name="connsiteY6" fmla="*/ 1351295 h 1351298"/>
              <a:gd name="connsiteX7" fmla="*/ 675649 w 1351298"/>
              <a:gd name="connsiteY7" fmla="*/ 955877 h 1351298"/>
              <a:gd name="connsiteX8" fmla="*/ 258076 w 1351298"/>
              <a:gd name="connsiteY8" fmla="*/ 1351295 h 1351298"/>
              <a:gd name="connsiteX9" fmla="*/ 486697 w 1351298"/>
              <a:gd name="connsiteY9" fmla="*/ 811531 h 1351298"/>
              <a:gd name="connsiteX10" fmla="*/ 1 w 1351298"/>
              <a:gd name="connsiteY10" fmla="*/ 516149 h 1351298"/>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792427 w 1351296"/>
              <a:gd name="connsiteY4" fmla="*/ 577974 h 1351295"/>
              <a:gd name="connsiteX5" fmla="*/ 1351296 w 1351296"/>
              <a:gd name="connsiteY5" fmla="*/ 516149 h 1351295"/>
              <a:gd name="connsiteX6" fmla="*/ 864600 w 1351296"/>
              <a:gd name="connsiteY6" fmla="*/ 811531 h 1351295"/>
              <a:gd name="connsiteX7" fmla="*/ 1093221 w 1351296"/>
              <a:gd name="connsiteY7" fmla="*/ 1351295 h 1351295"/>
              <a:gd name="connsiteX8" fmla="*/ 675648 w 1351296"/>
              <a:gd name="connsiteY8" fmla="*/ 955877 h 1351295"/>
              <a:gd name="connsiteX9" fmla="*/ 258075 w 1351296"/>
              <a:gd name="connsiteY9" fmla="*/ 1351295 h 1351295"/>
              <a:gd name="connsiteX10" fmla="*/ 486696 w 1351296"/>
              <a:gd name="connsiteY10" fmla="*/ 811531 h 1351295"/>
              <a:gd name="connsiteX11" fmla="*/ 0 w 1351296"/>
              <a:gd name="connsiteY11" fmla="*/ 516149 h 1351295"/>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869082 w 1351296"/>
              <a:gd name="connsiteY4" fmla="*/ 210309 h 1351295"/>
              <a:gd name="connsiteX5" fmla="*/ 792427 w 1351296"/>
              <a:gd name="connsiteY5" fmla="*/ 577974 h 1351295"/>
              <a:gd name="connsiteX6" fmla="*/ 1351296 w 1351296"/>
              <a:gd name="connsiteY6" fmla="*/ 516149 h 1351295"/>
              <a:gd name="connsiteX7" fmla="*/ 864600 w 1351296"/>
              <a:gd name="connsiteY7" fmla="*/ 811531 h 1351295"/>
              <a:gd name="connsiteX8" fmla="*/ 1093221 w 1351296"/>
              <a:gd name="connsiteY8" fmla="*/ 1351295 h 1351295"/>
              <a:gd name="connsiteX9" fmla="*/ 675648 w 1351296"/>
              <a:gd name="connsiteY9" fmla="*/ 955877 h 1351295"/>
              <a:gd name="connsiteX10" fmla="*/ 258075 w 1351296"/>
              <a:gd name="connsiteY10" fmla="*/ 1351295 h 1351295"/>
              <a:gd name="connsiteX11" fmla="*/ 486696 w 1351296"/>
              <a:gd name="connsiteY11" fmla="*/ 811531 h 1351295"/>
              <a:gd name="connsiteX12" fmla="*/ 0 w 1351296"/>
              <a:gd name="connsiteY12"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0 w 1351296"/>
              <a:gd name="connsiteY13"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164003 w 1351296"/>
              <a:gd name="connsiteY13" fmla="*/ 860304 h 1351295"/>
              <a:gd name="connsiteX14" fmla="*/ 0 w 1351296"/>
              <a:gd name="connsiteY14"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263155 w 1351296"/>
              <a:gd name="connsiteY12" fmla="*/ 970472 h 1351295"/>
              <a:gd name="connsiteX13" fmla="*/ 486696 w 1351296"/>
              <a:gd name="connsiteY13" fmla="*/ 811531 h 1351295"/>
              <a:gd name="connsiteX14" fmla="*/ 164003 w 1351296"/>
              <a:gd name="connsiteY14" fmla="*/ 860304 h 1351295"/>
              <a:gd name="connsiteX15" fmla="*/ 0 w 1351296"/>
              <a:gd name="connsiteY15"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659762 w 1351296"/>
              <a:gd name="connsiteY11" fmla="*/ 1234877 h 1351295"/>
              <a:gd name="connsiteX12" fmla="*/ 258075 w 1351296"/>
              <a:gd name="connsiteY12" fmla="*/ 1351295 h 1351295"/>
              <a:gd name="connsiteX13" fmla="*/ 263155 w 1351296"/>
              <a:gd name="connsiteY13" fmla="*/ 970472 h 1351295"/>
              <a:gd name="connsiteX14" fmla="*/ 486696 w 1351296"/>
              <a:gd name="connsiteY14" fmla="*/ 811531 h 1351295"/>
              <a:gd name="connsiteX15" fmla="*/ 164003 w 1351296"/>
              <a:gd name="connsiteY15" fmla="*/ 860304 h 1351295"/>
              <a:gd name="connsiteX16" fmla="*/ 0 w 1351296"/>
              <a:gd name="connsiteY16"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780947 w 1351296"/>
              <a:gd name="connsiteY10" fmla="*/ 1234877 h 1351295"/>
              <a:gd name="connsiteX11" fmla="*/ 675648 w 1351296"/>
              <a:gd name="connsiteY11" fmla="*/ 955877 h 1351295"/>
              <a:gd name="connsiteX12" fmla="*/ 659762 w 1351296"/>
              <a:gd name="connsiteY12" fmla="*/ 1234877 h 1351295"/>
              <a:gd name="connsiteX13" fmla="*/ 258075 w 1351296"/>
              <a:gd name="connsiteY13" fmla="*/ 1351295 h 1351295"/>
              <a:gd name="connsiteX14" fmla="*/ 263155 w 1351296"/>
              <a:gd name="connsiteY14" fmla="*/ 970472 h 1351295"/>
              <a:gd name="connsiteX15" fmla="*/ 486696 w 1351296"/>
              <a:gd name="connsiteY15" fmla="*/ 811531 h 1351295"/>
              <a:gd name="connsiteX16" fmla="*/ 164003 w 1351296"/>
              <a:gd name="connsiteY16" fmla="*/ 860304 h 1351295"/>
              <a:gd name="connsiteX17" fmla="*/ 0 w 1351296"/>
              <a:gd name="connsiteY17"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67386 w 1351296"/>
              <a:gd name="connsiteY9" fmla="*/ 959456 h 1351295"/>
              <a:gd name="connsiteX10" fmla="*/ 1093221 w 1351296"/>
              <a:gd name="connsiteY10" fmla="*/ 1351295 h 1351295"/>
              <a:gd name="connsiteX11" fmla="*/ 780947 w 1351296"/>
              <a:gd name="connsiteY11" fmla="*/ 1234877 h 1351295"/>
              <a:gd name="connsiteX12" fmla="*/ 675648 w 1351296"/>
              <a:gd name="connsiteY12" fmla="*/ 955877 h 1351295"/>
              <a:gd name="connsiteX13" fmla="*/ 659762 w 1351296"/>
              <a:gd name="connsiteY13" fmla="*/ 1234877 h 1351295"/>
              <a:gd name="connsiteX14" fmla="*/ 258075 w 1351296"/>
              <a:gd name="connsiteY14" fmla="*/ 1351295 h 1351295"/>
              <a:gd name="connsiteX15" fmla="*/ 263155 w 1351296"/>
              <a:gd name="connsiteY15" fmla="*/ 970472 h 1351295"/>
              <a:gd name="connsiteX16" fmla="*/ 486696 w 1351296"/>
              <a:gd name="connsiteY16" fmla="*/ 811531 h 1351295"/>
              <a:gd name="connsiteX17" fmla="*/ 164003 w 1351296"/>
              <a:gd name="connsiteY17" fmla="*/ 860304 h 1351295"/>
              <a:gd name="connsiteX18" fmla="*/ 0 w 1351296"/>
              <a:gd name="connsiteY18"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1188571 w 1351296"/>
              <a:gd name="connsiteY8" fmla="*/ 838269 h 1351295"/>
              <a:gd name="connsiteX9" fmla="*/ 864600 w 1351296"/>
              <a:gd name="connsiteY9" fmla="*/ 811531 h 1351295"/>
              <a:gd name="connsiteX10" fmla="*/ 1067386 w 1351296"/>
              <a:gd name="connsiteY10" fmla="*/ 959456 h 1351295"/>
              <a:gd name="connsiteX11" fmla="*/ 1093221 w 1351296"/>
              <a:gd name="connsiteY11" fmla="*/ 1351295 h 1351295"/>
              <a:gd name="connsiteX12" fmla="*/ 780947 w 1351296"/>
              <a:gd name="connsiteY12" fmla="*/ 1234877 h 1351295"/>
              <a:gd name="connsiteX13" fmla="*/ 675648 w 1351296"/>
              <a:gd name="connsiteY13" fmla="*/ 955877 h 1351295"/>
              <a:gd name="connsiteX14" fmla="*/ 659762 w 1351296"/>
              <a:gd name="connsiteY14" fmla="*/ 1234877 h 1351295"/>
              <a:gd name="connsiteX15" fmla="*/ 258075 w 1351296"/>
              <a:gd name="connsiteY15" fmla="*/ 1351295 h 1351295"/>
              <a:gd name="connsiteX16" fmla="*/ 263155 w 1351296"/>
              <a:gd name="connsiteY16" fmla="*/ 970472 h 1351295"/>
              <a:gd name="connsiteX17" fmla="*/ 486696 w 1351296"/>
              <a:gd name="connsiteY17" fmla="*/ 811531 h 1351295"/>
              <a:gd name="connsiteX18" fmla="*/ 164003 w 1351296"/>
              <a:gd name="connsiteY18" fmla="*/ 860304 h 1351295"/>
              <a:gd name="connsiteX19" fmla="*/ 0 w 1351296"/>
              <a:gd name="connsiteY19"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698 h 1351844"/>
              <a:gd name="connsiteX1" fmla="*/ 307222 w 1351296"/>
              <a:gd name="connsiteY1" fmla="*/ 321026 h 1351844"/>
              <a:gd name="connsiteX2" fmla="*/ 558869 w 1351296"/>
              <a:gd name="connsiteY2" fmla="*/ 578523 h 1351844"/>
              <a:gd name="connsiteX3" fmla="*/ 494508 w 1351296"/>
              <a:gd name="connsiteY3" fmla="*/ 232891 h 1351844"/>
              <a:gd name="connsiteX4" fmla="*/ 708699 w 1351296"/>
              <a:gd name="connsiteY4" fmla="*/ 549 h 1351844"/>
              <a:gd name="connsiteX5" fmla="*/ 869082 w 1351296"/>
              <a:gd name="connsiteY5" fmla="*/ 210858 h 1351844"/>
              <a:gd name="connsiteX6" fmla="*/ 792427 w 1351296"/>
              <a:gd name="connsiteY6" fmla="*/ 578523 h 1351844"/>
              <a:gd name="connsiteX7" fmla="*/ 1034335 w 1351296"/>
              <a:gd name="connsiteY7" fmla="*/ 310009 h 1351844"/>
              <a:gd name="connsiteX8" fmla="*/ 1351296 w 1351296"/>
              <a:gd name="connsiteY8" fmla="*/ 516698 h 1351844"/>
              <a:gd name="connsiteX9" fmla="*/ 1188571 w 1351296"/>
              <a:gd name="connsiteY9" fmla="*/ 838818 h 1351844"/>
              <a:gd name="connsiteX10" fmla="*/ 864600 w 1351296"/>
              <a:gd name="connsiteY10" fmla="*/ 812080 h 1351844"/>
              <a:gd name="connsiteX11" fmla="*/ 1067386 w 1351296"/>
              <a:gd name="connsiteY11" fmla="*/ 960005 h 1351844"/>
              <a:gd name="connsiteX12" fmla="*/ 1093221 w 1351296"/>
              <a:gd name="connsiteY12" fmla="*/ 1351844 h 1351844"/>
              <a:gd name="connsiteX13" fmla="*/ 780947 w 1351296"/>
              <a:gd name="connsiteY13" fmla="*/ 1235426 h 1351844"/>
              <a:gd name="connsiteX14" fmla="*/ 675648 w 1351296"/>
              <a:gd name="connsiteY14" fmla="*/ 956426 h 1351844"/>
              <a:gd name="connsiteX15" fmla="*/ 659762 w 1351296"/>
              <a:gd name="connsiteY15" fmla="*/ 1235426 h 1351844"/>
              <a:gd name="connsiteX16" fmla="*/ 258075 w 1351296"/>
              <a:gd name="connsiteY16" fmla="*/ 1351844 h 1351844"/>
              <a:gd name="connsiteX17" fmla="*/ 263155 w 1351296"/>
              <a:gd name="connsiteY17" fmla="*/ 971021 h 1351844"/>
              <a:gd name="connsiteX18" fmla="*/ 486696 w 1351296"/>
              <a:gd name="connsiteY18" fmla="*/ 812080 h 1351844"/>
              <a:gd name="connsiteX19" fmla="*/ 164003 w 1351296"/>
              <a:gd name="connsiteY19" fmla="*/ 860853 h 1351844"/>
              <a:gd name="connsiteX20" fmla="*/ 0 w 1351296"/>
              <a:gd name="connsiteY20" fmla="*/ 516698 h 1351844"/>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1 w 1351297"/>
              <a:gd name="connsiteY0" fmla="*/ 516151 h 1351297"/>
              <a:gd name="connsiteX1" fmla="*/ 307223 w 1351297"/>
              <a:gd name="connsiteY1" fmla="*/ 320479 h 1351297"/>
              <a:gd name="connsiteX2" fmla="*/ 558870 w 1351297"/>
              <a:gd name="connsiteY2" fmla="*/ 577976 h 1351297"/>
              <a:gd name="connsiteX3" fmla="*/ 494509 w 1351297"/>
              <a:gd name="connsiteY3" fmla="*/ 232344 h 1351297"/>
              <a:gd name="connsiteX4" fmla="*/ 708700 w 1351297"/>
              <a:gd name="connsiteY4" fmla="*/ 2 h 1351297"/>
              <a:gd name="connsiteX5" fmla="*/ 869083 w 1351297"/>
              <a:gd name="connsiteY5" fmla="*/ 210311 h 1351297"/>
              <a:gd name="connsiteX6" fmla="*/ 792428 w 1351297"/>
              <a:gd name="connsiteY6" fmla="*/ 577976 h 1351297"/>
              <a:gd name="connsiteX7" fmla="*/ 1034336 w 1351297"/>
              <a:gd name="connsiteY7" fmla="*/ 309462 h 1351297"/>
              <a:gd name="connsiteX8" fmla="*/ 1351297 w 1351297"/>
              <a:gd name="connsiteY8" fmla="*/ 516151 h 1351297"/>
              <a:gd name="connsiteX9" fmla="*/ 1188572 w 1351297"/>
              <a:gd name="connsiteY9" fmla="*/ 838271 h 1351297"/>
              <a:gd name="connsiteX10" fmla="*/ 864601 w 1351297"/>
              <a:gd name="connsiteY10" fmla="*/ 811533 h 1351297"/>
              <a:gd name="connsiteX11" fmla="*/ 1067387 w 1351297"/>
              <a:gd name="connsiteY11" fmla="*/ 959458 h 1351297"/>
              <a:gd name="connsiteX12" fmla="*/ 1093222 w 1351297"/>
              <a:gd name="connsiteY12" fmla="*/ 1351297 h 1351297"/>
              <a:gd name="connsiteX13" fmla="*/ 780948 w 1351297"/>
              <a:gd name="connsiteY13" fmla="*/ 1234879 h 1351297"/>
              <a:gd name="connsiteX14" fmla="*/ 675649 w 1351297"/>
              <a:gd name="connsiteY14" fmla="*/ 955879 h 1351297"/>
              <a:gd name="connsiteX15" fmla="*/ 659763 w 1351297"/>
              <a:gd name="connsiteY15" fmla="*/ 1234879 h 1351297"/>
              <a:gd name="connsiteX16" fmla="*/ 258076 w 1351297"/>
              <a:gd name="connsiteY16" fmla="*/ 1351297 h 1351297"/>
              <a:gd name="connsiteX17" fmla="*/ 263156 w 1351297"/>
              <a:gd name="connsiteY17" fmla="*/ 970474 h 1351297"/>
              <a:gd name="connsiteX18" fmla="*/ 486697 w 1351297"/>
              <a:gd name="connsiteY18" fmla="*/ 811533 h 1351297"/>
              <a:gd name="connsiteX19" fmla="*/ 164004 w 1351297"/>
              <a:gd name="connsiteY19" fmla="*/ 860306 h 1351297"/>
              <a:gd name="connsiteX20" fmla="*/ 1 w 1351297"/>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78828"/>
              <a:gd name="connsiteX1" fmla="*/ 307225 w 1351299"/>
              <a:gd name="connsiteY1" fmla="*/ 320479 h 1378828"/>
              <a:gd name="connsiteX2" fmla="*/ 558872 w 1351299"/>
              <a:gd name="connsiteY2" fmla="*/ 577976 h 1378828"/>
              <a:gd name="connsiteX3" fmla="*/ 494511 w 1351299"/>
              <a:gd name="connsiteY3" fmla="*/ 232344 h 1378828"/>
              <a:gd name="connsiteX4" fmla="*/ 708702 w 1351299"/>
              <a:gd name="connsiteY4" fmla="*/ 2 h 1378828"/>
              <a:gd name="connsiteX5" fmla="*/ 869085 w 1351299"/>
              <a:gd name="connsiteY5" fmla="*/ 210311 h 1378828"/>
              <a:gd name="connsiteX6" fmla="*/ 792430 w 1351299"/>
              <a:gd name="connsiteY6" fmla="*/ 577976 h 1378828"/>
              <a:gd name="connsiteX7" fmla="*/ 1034338 w 1351299"/>
              <a:gd name="connsiteY7" fmla="*/ 309462 h 1378828"/>
              <a:gd name="connsiteX8" fmla="*/ 1351299 w 1351299"/>
              <a:gd name="connsiteY8" fmla="*/ 516151 h 1378828"/>
              <a:gd name="connsiteX9" fmla="*/ 1188574 w 1351299"/>
              <a:gd name="connsiteY9" fmla="*/ 838271 h 1378828"/>
              <a:gd name="connsiteX10" fmla="*/ 864603 w 1351299"/>
              <a:gd name="connsiteY10" fmla="*/ 811533 h 1378828"/>
              <a:gd name="connsiteX11" fmla="*/ 1067389 w 1351299"/>
              <a:gd name="connsiteY11" fmla="*/ 959458 h 1378828"/>
              <a:gd name="connsiteX12" fmla="*/ 1093224 w 1351299"/>
              <a:gd name="connsiteY12" fmla="*/ 1351297 h 1378828"/>
              <a:gd name="connsiteX13" fmla="*/ 780950 w 1351299"/>
              <a:gd name="connsiteY13" fmla="*/ 1234879 h 1378828"/>
              <a:gd name="connsiteX14" fmla="*/ 675651 w 1351299"/>
              <a:gd name="connsiteY14" fmla="*/ 955879 h 1378828"/>
              <a:gd name="connsiteX15" fmla="*/ 659765 w 1351299"/>
              <a:gd name="connsiteY15" fmla="*/ 1234879 h 1378828"/>
              <a:gd name="connsiteX16" fmla="*/ 258078 w 1351299"/>
              <a:gd name="connsiteY16" fmla="*/ 1351297 h 1378828"/>
              <a:gd name="connsiteX17" fmla="*/ 263158 w 1351299"/>
              <a:gd name="connsiteY17" fmla="*/ 970474 h 1378828"/>
              <a:gd name="connsiteX18" fmla="*/ 486699 w 1351299"/>
              <a:gd name="connsiteY18" fmla="*/ 811533 h 1378828"/>
              <a:gd name="connsiteX19" fmla="*/ 164006 w 1351299"/>
              <a:gd name="connsiteY19" fmla="*/ 860306 h 1378828"/>
              <a:gd name="connsiteX20" fmla="*/ 3 w 1351299"/>
              <a:gd name="connsiteY20" fmla="*/ 516151 h 1378828"/>
              <a:gd name="connsiteX0" fmla="*/ 3 w 1351299"/>
              <a:gd name="connsiteY0" fmla="*/ 516151 h 1363651"/>
              <a:gd name="connsiteX1" fmla="*/ 307225 w 1351299"/>
              <a:gd name="connsiteY1" fmla="*/ 320479 h 1363651"/>
              <a:gd name="connsiteX2" fmla="*/ 558872 w 1351299"/>
              <a:gd name="connsiteY2" fmla="*/ 577976 h 1363651"/>
              <a:gd name="connsiteX3" fmla="*/ 494511 w 1351299"/>
              <a:gd name="connsiteY3" fmla="*/ 232344 h 1363651"/>
              <a:gd name="connsiteX4" fmla="*/ 708702 w 1351299"/>
              <a:gd name="connsiteY4" fmla="*/ 2 h 1363651"/>
              <a:gd name="connsiteX5" fmla="*/ 869085 w 1351299"/>
              <a:gd name="connsiteY5" fmla="*/ 210311 h 1363651"/>
              <a:gd name="connsiteX6" fmla="*/ 792430 w 1351299"/>
              <a:gd name="connsiteY6" fmla="*/ 577976 h 1363651"/>
              <a:gd name="connsiteX7" fmla="*/ 1034338 w 1351299"/>
              <a:gd name="connsiteY7" fmla="*/ 309462 h 1363651"/>
              <a:gd name="connsiteX8" fmla="*/ 1351299 w 1351299"/>
              <a:gd name="connsiteY8" fmla="*/ 516151 h 1363651"/>
              <a:gd name="connsiteX9" fmla="*/ 1188574 w 1351299"/>
              <a:gd name="connsiteY9" fmla="*/ 838271 h 1363651"/>
              <a:gd name="connsiteX10" fmla="*/ 864603 w 1351299"/>
              <a:gd name="connsiteY10" fmla="*/ 811533 h 1363651"/>
              <a:gd name="connsiteX11" fmla="*/ 1067389 w 1351299"/>
              <a:gd name="connsiteY11" fmla="*/ 959458 h 1363651"/>
              <a:gd name="connsiteX12" fmla="*/ 1093224 w 1351299"/>
              <a:gd name="connsiteY12" fmla="*/ 1351297 h 1363651"/>
              <a:gd name="connsiteX13" fmla="*/ 780950 w 1351299"/>
              <a:gd name="connsiteY13" fmla="*/ 1234879 h 1363651"/>
              <a:gd name="connsiteX14" fmla="*/ 675651 w 1351299"/>
              <a:gd name="connsiteY14" fmla="*/ 955879 h 1363651"/>
              <a:gd name="connsiteX15" fmla="*/ 615698 w 1351299"/>
              <a:gd name="connsiteY15" fmla="*/ 1256912 h 1363651"/>
              <a:gd name="connsiteX16" fmla="*/ 258078 w 1351299"/>
              <a:gd name="connsiteY16" fmla="*/ 1351297 h 1363651"/>
              <a:gd name="connsiteX17" fmla="*/ 263158 w 1351299"/>
              <a:gd name="connsiteY17" fmla="*/ 970474 h 1363651"/>
              <a:gd name="connsiteX18" fmla="*/ 486699 w 1351299"/>
              <a:gd name="connsiteY18" fmla="*/ 811533 h 1363651"/>
              <a:gd name="connsiteX19" fmla="*/ 164006 w 1351299"/>
              <a:gd name="connsiteY19" fmla="*/ 860306 h 1363651"/>
              <a:gd name="connsiteX20" fmla="*/ 3 w 1351299"/>
              <a:gd name="connsiteY20" fmla="*/ 516151 h 1363651"/>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0 h 1375251"/>
              <a:gd name="connsiteX1" fmla="*/ 307225 w 1355355"/>
              <a:gd name="connsiteY1" fmla="*/ 320478 h 1375251"/>
              <a:gd name="connsiteX2" fmla="*/ 558872 w 1355355"/>
              <a:gd name="connsiteY2" fmla="*/ 577975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2344 w 1357696"/>
              <a:gd name="connsiteY0" fmla="*/ 516150 h 1375251"/>
              <a:gd name="connsiteX1" fmla="*/ 309566 w 1357696"/>
              <a:gd name="connsiteY1" fmla="*/ 320478 h 1375251"/>
              <a:gd name="connsiteX2" fmla="*/ 566238 w 1357696"/>
              <a:gd name="connsiteY2" fmla="*/ 552854 h 1375251"/>
              <a:gd name="connsiteX3" fmla="*/ 496852 w 1357696"/>
              <a:gd name="connsiteY3" fmla="*/ 232343 h 1375251"/>
              <a:gd name="connsiteX4" fmla="*/ 711043 w 1357696"/>
              <a:gd name="connsiteY4" fmla="*/ 1 h 1375251"/>
              <a:gd name="connsiteX5" fmla="*/ 941764 w 1357696"/>
              <a:gd name="connsiteY5" fmla="*/ 230407 h 1375251"/>
              <a:gd name="connsiteX6" fmla="*/ 794771 w 1357696"/>
              <a:gd name="connsiteY6" fmla="*/ 577975 h 1375251"/>
              <a:gd name="connsiteX7" fmla="*/ 1071848 w 1357696"/>
              <a:gd name="connsiteY7" fmla="*/ 354679 h 1375251"/>
              <a:gd name="connsiteX8" fmla="*/ 1353640 w 1357696"/>
              <a:gd name="connsiteY8" fmla="*/ 516150 h 1375251"/>
              <a:gd name="connsiteX9" fmla="*/ 1190915 w 1357696"/>
              <a:gd name="connsiteY9" fmla="*/ 838270 h 1375251"/>
              <a:gd name="connsiteX10" fmla="*/ 866944 w 1357696"/>
              <a:gd name="connsiteY10" fmla="*/ 811532 h 1375251"/>
              <a:gd name="connsiteX11" fmla="*/ 1069730 w 1357696"/>
              <a:gd name="connsiteY11" fmla="*/ 959457 h 1375251"/>
              <a:gd name="connsiteX12" fmla="*/ 1095565 w 1357696"/>
              <a:gd name="connsiteY12" fmla="*/ 1351296 h 1375251"/>
              <a:gd name="connsiteX13" fmla="*/ 783291 w 1357696"/>
              <a:gd name="connsiteY13" fmla="*/ 1234878 h 1375251"/>
              <a:gd name="connsiteX14" fmla="*/ 677992 w 1357696"/>
              <a:gd name="connsiteY14" fmla="*/ 955878 h 1375251"/>
              <a:gd name="connsiteX15" fmla="*/ 618039 w 1357696"/>
              <a:gd name="connsiteY15" fmla="*/ 1256911 h 1375251"/>
              <a:gd name="connsiteX16" fmla="*/ 260419 w 1357696"/>
              <a:gd name="connsiteY16" fmla="*/ 1351296 h 1375251"/>
              <a:gd name="connsiteX17" fmla="*/ 265499 w 1357696"/>
              <a:gd name="connsiteY17" fmla="*/ 970473 h 1375251"/>
              <a:gd name="connsiteX18" fmla="*/ 489040 w 1357696"/>
              <a:gd name="connsiteY18" fmla="*/ 811532 h 1375251"/>
              <a:gd name="connsiteX19" fmla="*/ 201516 w 1357696"/>
              <a:gd name="connsiteY19" fmla="*/ 784943 h 1375251"/>
              <a:gd name="connsiteX20" fmla="*/ 2344 w 1357696"/>
              <a:gd name="connsiteY20" fmla="*/ 516150 h 1375251"/>
              <a:gd name="connsiteX0" fmla="*/ 2530 w 1292568"/>
              <a:gd name="connsiteY0" fmla="*/ 496053 h 1375251"/>
              <a:gd name="connsiteX1" fmla="*/ 244438 w 1292568"/>
              <a:gd name="connsiteY1" fmla="*/ 320478 h 1375251"/>
              <a:gd name="connsiteX2" fmla="*/ 501110 w 1292568"/>
              <a:gd name="connsiteY2" fmla="*/ 552854 h 1375251"/>
              <a:gd name="connsiteX3" fmla="*/ 431724 w 1292568"/>
              <a:gd name="connsiteY3" fmla="*/ 232343 h 1375251"/>
              <a:gd name="connsiteX4" fmla="*/ 645915 w 1292568"/>
              <a:gd name="connsiteY4" fmla="*/ 1 h 1375251"/>
              <a:gd name="connsiteX5" fmla="*/ 876636 w 1292568"/>
              <a:gd name="connsiteY5" fmla="*/ 230407 h 1375251"/>
              <a:gd name="connsiteX6" fmla="*/ 729643 w 1292568"/>
              <a:gd name="connsiteY6" fmla="*/ 577975 h 1375251"/>
              <a:gd name="connsiteX7" fmla="*/ 1006720 w 1292568"/>
              <a:gd name="connsiteY7" fmla="*/ 354679 h 1375251"/>
              <a:gd name="connsiteX8" fmla="*/ 1288512 w 1292568"/>
              <a:gd name="connsiteY8" fmla="*/ 516150 h 1375251"/>
              <a:gd name="connsiteX9" fmla="*/ 1125787 w 1292568"/>
              <a:gd name="connsiteY9" fmla="*/ 838270 h 1375251"/>
              <a:gd name="connsiteX10" fmla="*/ 801816 w 1292568"/>
              <a:gd name="connsiteY10" fmla="*/ 811532 h 1375251"/>
              <a:gd name="connsiteX11" fmla="*/ 1004602 w 1292568"/>
              <a:gd name="connsiteY11" fmla="*/ 959457 h 1375251"/>
              <a:gd name="connsiteX12" fmla="*/ 1030437 w 1292568"/>
              <a:gd name="connsiteY12" fmla="*/ 1351296 h 1375251"/>
              <a:gd name="connsiteX13" fmla="*/ 718163 w 1292568"/>
              <a:gd name="connsiteY13" fmla="*/ 1234878 h 1375251"/>
              <a:gd name="connsiteX14" fmla="*/ 612864 w 1292568"/>
              <a:gd name="connsiteY14" fmla="*/ 955878 h 1375251"/>
              <a:gd name="connsiteX15" fmla="*/ 552911 w 1292568"/>
              <a:gd name="connsiteY15" fmla="*/ 1256911 h 1375251"/>
              <a:gd name="connsiteX16" fmla="*/ 195291 w 1292568"/>
              <a:gd name="connsiteY16" fmla="*/ 1351296 h 1375251"/>
              <a:gd name="connsiteX17" fmla="*/ 200371 w 1292568"/>
              <a:gd name="connsiteY17" fmla="*/ 970473 h 1375251"/>
              <a:gd name="connsiteX18" fmla="*/ 423912 w 1292568"/>
              <a:gd name="connsiteY18" fmla="*/ 811532 h 1375251"/>
              <a:gd name="connsiteX19" fmla="*/ 136388 w 1292568"/>
              <a:gd name="connsiteY19" fmla="*/ 784943 h 1375251"/>
              <a:gd name="connsiteX20" fmla="*/ 2530 w 1292568"/>
              <a:gd name="connsiteY20" fmla="*/ 496053 h 1375251"/>
              <a:gd name="connsiteX0" fmla="*/ 2148 w 1292186"/>
              <a:gd name="connsiteY0" fmla="*/ 496053 h 1375251"/>
              <a:gd name="connsiteX1" fmla="*/ 234007 w 1292186"/>
              <a:gd name="connsiteY1" fmla="*/ 365695 h 1375251"/>
              <a:gd name="connsiteX2" fmla="*/ 500728 w 1292186"/>
              <a:gd name="connsiteY2" fmla="*/ 552854 h 1375251"/>
              <a:gd name="connsiteX3" fmla="*/ 431342 w 1292186"/>
              <a:gd name="connsiteY3" fmla="*/ 232343 h 1375251"/>
              <a:gd name="connsiteX4" fmla="*/ 645533 w 1292186"/>
              <a:gd name="connsiteY4" fmla="*/ 1 h 1375251"/>
              <a:gd name="connsiteX5" fmla="*/ 876254 w 1292186"/>
              <a:gd name="connsiteY5" fmla="*/ 230407 h 1375251"/>
              <a:gd name="connsiteX6" fmla="*/ 729261 w 1292186"/>
              <a:gd name="connsiteY6" fmla="*/ 577975 h 1375251"/>
              <a:gd name="connsiteX7" fmla="*/ 1006338 w 1292186"/>
              <a:gd name="connsiteY7" fmla="*/ 354679 h 1375251"/>
              <a:gd name="connsiteX8" fmla="*/ 1288130 w 1292186"/>
              <a:gd name="connsiteY8" fmla="*/ 516150 h 1375251"/>
              <a:gd name="connsiteX9" fmla="*/ 1125405 w 1292186"/>
              <a:gd name="connsiteY9" fmla="*/ 838270 h 1375251"/>
              <a:gd name="connsiteX10" fmla="*/ 801434 w 1292186"/>
              <a:gd name="connsiteY10" fmla="*/ 811532 h 1375251"/>
              <a:gd name="connsiteX11" fmla="*/ 1004220 w 1292186"/>
              <a:gd name="connsiteY11" fmla="*/ 959457 h 1375251"/>
              <a:gd name="connsiteX12" fmla="*/ 1030055 w 1292186"/>
              <a:gd name="connsiteY12" fmla="*/ 1351296 h 1375251"/>
              <a:gd name="connsiteX13" fmla="*/ 717781 w 1292186"/>
              <a:gd name="connsiteY13" fmla="*/ 1234878 h 1375251"/>
              <a:gd name="connsiteX14" fmla="*/ 612482 w 1292186"/>
              <a:gd name="connsiteY14" fmla="*/ 955878 h 1375251"/>
              <a:gd name="connsiteX15" fmla="*/ 552529 w 1292186"/>
              <a:gd name="connsiteY15" fmla="*/ 1256911 h 1375251"/>
              <a:gd name="connsiteX16" fmla="*/ 194909 w 1292186"/>
              <a:gd name="connsiteY16" fmla="*/ 1351296 h 1375251"/>
              <a:gd name="connsiteX17" fmla="*/ 199989 w 1292186"/>
              <a:gd name="connsiteY17" fmla="*/ 970473 h 1375251"/>
              <a:gd name="connsiteX18" fmla="*/ 423530 w 1292186"/>
              <a:gd name="connsiteY18" fmla="*/ 811532 h 1375251"/>
              <a:gd name="connsiteX19" fmla="*/ 136006 w 1292186"/>
              <a:gd name="connsiteY19" fmla="*/ 784943 h 1375251"/>
              <a:gd name="connsiteX20" fmla="*/ 2148 w 1292186"/>
              <a:gd name="connsiteY20" fmla="*/ 496053 h 1375251"/>
              <a:gd name="connsiteX0" fmla="*/ 467 w 1290505"/>
              <a:gd name="connsiteY0" fmla="*/ 496053 h 1375251"/>
              <a:gd name="connsiteX1" fmla="*/ 232326 w 1290505"/>
              <a:gd name="connsiteY1" fmla="*/ 365695 h 1375251"/>
              <a:gd name="connsiteX2" fmla="*/ 499047 w 1290505"/>
              <a:gd name="connsiteY2" fmla="*/ 552854 h 1375251"/>
              <a:gd name="connsiteX3" fmla="*/ 429661 w 1290505"/>
              <a:gd name="connsiteY3" fmla="*/ 232343 h 1375251"/>
              <a:gd name="connsiteX4" fmla="*/ 643852 w 1290505"/>
              <a:gd name="connsiteY4" fmla="*/ 1 h 1375251"/>
              <a:gd name="connsiteX5" fmla="*/ 874573 w 1290505"/>
              <a:gd name="connsiteY5" fmla="*/ 230407 h 1375251"/>
              <a:gd name="connsiteX6" fmla="*/ 727580 w 1290505"/>
              <a:gd name="connsiteY6" fmla="*/ 577975 h 1375251"/>
              <a:gd name="connsiteX7" fmla="*/ 1004657 w 1290505"/>
              <a:gd name="connsiteY7" fmla="*/ 354679 h 1375251"/>
              <a:gd name="connsiteX8" fmla="*/ 1286449 w 1290505"/>
              <a:gd name="connsiteY8" fmla="*/ 516150 h 1375251"/>
              <a:gd name="connsiteX9" fmla="*/ 1123724 w 1290505"/>
              <a:gd name="connsiteY9" fmla="*/ 838270 h 1375251"/>
              <a:gd name="connsiteX10" fmla="*/ 799753 w 1290505"/>
              <a:gd name="connsiteY10" fmla="*/ 811532 h 1375251"/>
              <a:gd name="connsiteX11" fmla="*/ 1002539 w 1290505"/>
              <a:gd name="connsiteY11" fmla="*/ 959457 h 1375251"/>
              <a:gd name="connsiteX12" fmla="*/ 1028374 w 1290505"/>
              <a:gd name="connsiteY12" fmla="*/ 1351296 h 1375251"/>
              <a:gd name="connsiteX13" fmla="*/ 716100 w 1290505"/>
              <a:gd name="connsiteY13" fmla="*/ 1234878 h 1375251"/>
              <a:gd name="connsiteX14" fmla="*/ 610801 w 1290505"/>
              <a:gd name="connsiteY14" fmla="*/ 955878 h 1375251"/>
              <a:gd name="connsiteX15" fmla="*/ 550848 w 1290505"/>
              <a:gd name="connsiteY15" fmla="*/ 1256911 h 1375251"/>
              <a:gd name="connsiteX16" fmla="*/ 193228 w 1290505"/>
              <a:gd name="connsiteY16" fmla="*/ 1351296 h 1375251"/>
              <a:gd name="connsiteX17" fmla="*/ 198308 w 1290505"/>
              <a:gd name="connsiteY17" fmla="*/ 970473 h 1375251"/>
              <a:gd name="connsiteX18" fmla="*/ 421849 w 1290505"/>
              <a:gd name="connsiteY18" fmla="*/ 811532 h 1375251"/>
              <a:gd name="connsiteX19" fmla="*/ 179543 w 1290505"/>
              <a:gd name="connsiteY19" fmla="*/ 759822 h 1375251"/>
              <a:gd name="connsiteX20" fmla="*/ 467 w 1290505"/>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995"/>
              <a:gd name="connsiteX1" fmla="*/ 232338 w 1290517"/>
              <a:gd name="connsiteY1" fmla="*/ 365695 h 1375995"/>
              <a:gd name="connsiteX2" fmla="*/ 499059 w 1290517"/>
              <a:gd name="connsiteY2" fmla="*/ 552854 h 1375995"/>
              <a:gd name="connsiteX3" fmla="*/ 429673 w 1290517"/>
              <a:gd name="connsiteY3" fmla="*/ 232343 h 1375995"/>
              <a:gd name="connsiteX4" fmla="*/ 643864 w 1290517"/>
              <a:gd name="connsiteY4" fmla="*/ 1 h 1375995"/>
              <a:gd name="connsiteX5" fmla="*/ 874585 w 1290517"/>
              <a:gd name="connsiteY5" fmla="*/ 230407 h 1375995"/>
              <a:gd name="connsiteX6" fmla="*/ 727592 w 1290517"/>
              <a:gd name="connsiteY6" fmla="*/ 577975 h 1375995"/>
              <a:gd name="connsiteX7" fmla="*/ 1004669 w 1290517"/>
              <a:gd name="connsiteY7" fmla="*/ 354679 h 1375995"/>
              <a:gd name="connsiteX8" fmla="*/ 1286461 w 1290517"/>
              <a:gd name="connsiteY8" fmla="*/ 516150 h 1375995"/>
              <a:gd name="connsiteX9" fmla="*/ 1123736 w 1290517"/>
              <a:gd name="connsiteY9" fmla="*/ 838270 h 1375995"/>
              <a:gd name="connsiteX10" fmla="*/ 799765 w 1290517"/>
              <a:gd name="connsiteY10" fmla="*/ 811532 h 1375995"/>
              <a:gd name="connsiteX11" fmla="*/ 1002551 w 1290517"/>
              <a:gd name="connsiteY11" fmla="*/ 959457 h 1375995"/>
              <a:gd name="connsiteX12" fmla="*/ 1028386 w 1290517"/>
              <a:gd name="connsiteY12" fmla="*/ 1351296 h 1375995"/>
              <a:gd name="connsiteX13" fmla="*/ 716112 w 1290517"/>
              <a:gd name="connsiteY13" fmla="*/ 1234878 h 1375995"/>
              <a:gd name="connsiteX14" fmla="*/ 610813 w 1290517"/>
              <a:gd name="connsiteY14" fmla="*/ 955878 h 1375995"/>
              <a:gd name="connsiteX15" fmla="*/ 550860 w 1290517"/>
              <a:gd name="connsiteY15" fmla="*/ 1256911 h 1375995"/>
              <a:gd name="connsiteX16" fmla="*/ 193240 w 1290517"/>
              <a:gd name="connsiteY16" fmla="*/ 1351296 h 1375995"/>
              <a:gd name="connsiteX17" fmla="*/ 203344 w 1290517"/>
              <a:gd name="connsiteY17" fmla="*/ 960425 h 1375995"/>
              <a:gd name="connsiteX18" fmla="*/ 441958 w 1290517"/>
              <a:gd name="connsiteY18" fmla="*/ 796460 h 1375995"/>
              <a:gd name="connsiteX19" fmla="*/ 179555 w 1290517"/>
              <a:gd name="connsiteY19" fmla="*/ 759822 h 1375995"/>
              <a:gd name="connsiteX20" fmla="*/ 479 w 1290517"/>
              <a:gd name="connsiteY20" fmla="*/ 496053 h 1375995"/>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50860 w 1290517"/>
              <a:gd name="connsiteY15" fmla="*/ 1256911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57576"/>
              <a:gd name="connsiteX1" fmla="*/ 232338 w 1290517"/>
              <a:gd name="connsiteY1" fmla="*/ 365695 h 1357576"/>
              <a:gd name="connsiteX2" fmla="*/ 499059 w 1290517"/>
              <a:gd name="connsiteY2" fmla="*/ 552854 h 1357576"/>
              <a:gd name="connsiteX3" fmla="*/ 429673 w 1290517"/>
              <a:gd name="connsiteY3" fmla="*/ 232343 h 1357576"/>
              <a:gd name="connsiteX4" fmla="*/ 643864 w 1290517"/>
              <a:gd name="connsiteY4" fmla="*/ 1 h 1357576"/>
              <a:gd name="connsiteX5" fmla="*/ 874585 w 1290517"/>
              <a:gd name="connsiteY5" fmla="*/ 230407 h 1357576"/>
              <a:gd name="connsiteX6" fmla="*/ 727592 w 1290517"/>
              <a:gd name="connsiteY6" fmla="*/ 577975 h 1357576"/>
              <a:gd name="connsiteX7" fmla="*/ 1004669 w 1290517"/>
              <a:gd name="connsiteY7" fmla="*/ 354679 h 1357576"/>
              <a:gd name="connsiteX8" fmla="*/ 1286461 w 1290517"/>
              <a:gd name="connsiteY8" fmla="*/ 516150 h 1357576"/>
              <a:gd name="connsiteX9" fmla="*/ 1123736 w 1290517"/>
              <a:gd name="connsiteY9" fmla="*/ 838270 h 1357576"/>
              <a:gd name="connsiteX10" fmla="*/ 799765 w 1290517"/>
              <a:gd name="connsiteY10" fmla="*/ 811532 h 1357576"/>
              <a:gd name="connsiteX11" fmla="*/ 1002551 w 1290517"/>
              <a:gd name="connsiteY11" fmla="*/ 959457 h 1357576"/>
              <a:gd name="connsiteX12" fmla="*/ 1028386 w 1290517"/>
              <a:gd name="connsiteY12" fmla="*/ 1351296 h 1357576"/>
              <a:gd name="connsiteX13" fmla="*/ 690992 w 1290517"/>
              <a:gd name="connsiteY13" fmla="*/ 1179612 h 1357576"/>
              <a:gd name="connsiteX14" fmla="*/ 610813 w 1290517"/>
              <a:gd name="connsiteY14" fmla="*/ 955878 h 1357576"/>
              <a:gd name="connsiteX15" fmla="*/ 530764 w 1290517"/>
              <a:gd name="connsiteY15" fmla="*/ 1191597 h 1357576"/>
              <a:gd name="connsiteX16" fmla="*/ 248506 w 1290517"/>
              <a:gd name="connsiteY16" fmla="*/ 1255837 h 1357576"/>
              <a:gd name="connsiteX17" fmla="*/ 203344 w 1290517"/>
              <a:gd name="connsiteY17" fmla="*/ 960425 h 1357576"/>
              <a:gd name="connsiteX18" fmla="*/ 441958 w 1290517"/>
              <a:gd name="connsiteY18" fmla="*/ 796460 h 1357576"/>
              <a:gd name="connsiteX19" fmla="*/ 179555 w 1290517"/>
              <a:gd name="connsiteY19" fmla="*/ 759822 h 1357576"/>
              <a:gd name="connsiteX20" fmla="*/ 479 w 1290517"/>
              <a:gd name="connsiteY20" fmla="*/ 496053 h 1357576"/>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82454 w 1290517"/>
              <a:gd name="connsiteY11" fmla="*/ 949408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9561"/>
              <a:gd name="connsiteY0" fmla="*/ 496053 h 1269101"/>
              <a:gd name="connsiteX1" fmla="*/ 232338 w 1289561"/>
              <a:gd name="connsiteY1" fmla="*/ 365695 h 1269101"/>
              <a:gd name="connsiteX2" fmla="*/ 499059 w 1289561"/>
              <a:gd name="connsiteY2" fmla="*/ 552854 h 1269101"/>
              <a:gd name="connsiteX3" fmla="*/ 429673 w 1289561"/>
              <a:gd name="connsiteY3" fmla="*/ 232343 h 1269101"/>
              <a:gd name="connsiteX4" fmla="*/ 643864 w 1289561"/>
              <a:gd name="connsiteY4" fmla="*/ 1 h 1269101"/>
              <a:gd name="connsiteX5" fmla="*/ 874585 w 1289561"/>
              <a:gd name="connsiteY5" fmla="*/ 230407 h 1269101"/>
              <a:gd name="connsiteX6" fmla="*/ 727592 w 1289561"/>
              <a:gd name="connsiteY6" fmla="*/ 577975 h 1269101"/>
              <a:gd name="connsiteX7" fmla="*/ 1004669 w 1289561"/>
              <a:gd name="connsiteY7" fmla="*/ 354679 h 1269101"/>
              <a:gd name="connsiteX8" fmla="*/ 1286461 w 1289561"/>
              <a:gd name="connsiteY8" fmla="*/ 516150 h 1269101"/>
              <a:gd name="connsiteX9" fmla="*/ 1133784 w 1289561"/>
              <a:gd name="connsiteY9" fmla="*/ 798076 h 1269101"/>
              <a:gd name="connsiteX10" fmla="*/ 809813 w 1289561"/>
              <a:gd name="connsiteY10" fmla="*/ 796459 h 1269101"/>
              <a:gd name="connsiteX11" fmla="*/ 982454 w 1289561"/>
              <a:gd name="connsiteY11" fmla="*/ 949408 h 1269101"/>
              <a:gd name="connsiteX12" fmla="*/ 968096 w 1289561"/>
              <a:gd name="connsiteY12" fmla="*/ 1240764 h 1269101"/>
              <a:gd name="connsiteX13" fmla="*/ 690992 w 1289561"/>
              <a:gd name="connsiteY13" fmla="*/ 1179612 h 1269101"/>
              <a:gd name="connsiteX14" fmla="*/ 610813 w 1289561"/>
              <a:gd name="connsiteY14" fmla="*/ 955878 h 1269101"/>
              <a:gd name="connsiteX15" fmla="*/ 530764 w 1289561"/>
              <a:gd name="connsiteY15" fmla="*/ 1191597 h 1269101"/>
              <a:gd name="connsiteX16" fmla="*/ 248506 w 1289561"/>
              <a:gd name="connsiteY16" fmla="*/ 1255837 h 1269101"/>
              <a:gd name="connsiteX17" fmla="*/ 203344 w 1289561"/>
              <a:gd name="connsiteY17" fmla="*/ 960425 h 1269101"/>
              <a:gd name="connsiteX18" fmla="*/ 441958 w 1289561"/>
              <a:gd name="connsiteY18" fmla="*/ 796460 h 1269101"/>
              <a:gd name="connsiteX19" fmla="*/ 179555 w 1289561"/>
              <a:gd name="connsiteY19" fmla="*/ 759822 h 1269101"/>
              <a:gd name="connsiteX20" fmla="*/ 479 w 1289561"/>
              <a:gd name="connsiteY20" fmla="*/ 496053 h 1269101"/>
              <a:gd name="connsiteX0" fmla="*/ 479 w 1290178"/>
              <a:gd name="connsiteY0" fmla="*/ 496053 h 1269101"/>
              <a:gd name="connsiteX1" fmla="*/ 232338 w 1290178"/>
              <a:gd name="connsiteY1" fmla="*/ 365695 h 1269101"/>
              <a:gd name="connsiteX2" fmla="*/ 499059 w 1290178"/>
              <a:gd name="connsiteY2" fmla="*/ 552854 h 1269101"/>
              <a:gd name="connsiteX3" fmla="*/ 429673 w 1290178"/>
              <a:gd name="connsiteY3" fmla="*/ 232343 h 1269101"/>
              <a:gd name="connsiteX4" fmla="*/ 643864 w 1290178"/>
              <a:gd name="connsiteY4" fmla="*/ 1 h 1269101"/>
              <a:gd name="connsiteX5" fmla="*/ 874585 w 1290178"/>
              <a:gd name="connsiteY5" fmla="*/ 230407 h 1269101"/>
              <a:gd name="connsiteX6" fmla="*/ 727592 w 1290178"/>
              <a:gd name="connsiteY6" fmla="*/ 577975 h 1269101"/>
              <a:gd name="connsiteX7" fmla="*/ 1004669 w 1290178"/>
              <a:gd name="connsiteY7" fmla="*/ 354679 h 1269101"/>
              <a:gd name="connsiteX8" fmla="*/ 1286461 w 1290178"/>
              <a:gd name="connsiteY8" fmla="*/ 516150 h 1269101"/>
              <a:gd name="connsiteX9" fmla="*/ 1133784 w 1290178"/>
              <a:gd name="connsiteY9" fmla="*/ 798076 h 1269101"/>
              <a:gd name="connsiteX10" fmla="*/ 809813 w 1290178"/>
              <a:gd name="connsiteY10" fmla="*/ 796459 h 1269101"/>
              <a:gd name="connsiteX11" fmla="*/ 982454 w 1290178"/>
              <a:gd name="connsiteY11" fmla="*/ 949408 h 1269101"/>
              <a:gd name="connsiteX12" fmla="*/ 968096 w 1290178"/>
              <a:gd name="connsiteY12" fmla="*/ 1240764 h 1269101"/>
              <a:gd name="connsiteX13" fmla="*/ 690992 w 1290178"/>
              <a:gd name="connsiteY13" fmla="*/ 1179612 h 1269101"/>
              <a:gd name="connsiteX14" fmla="*/ 610813 w 1290178"/>
              <a:gd name="connsiteY14" fmla="*/ 955878 h 1269101"/>
              <a:gd name="connsiteX15" fmla="*/ 530764 w 1290178"/>
              <a:gd name="connsiteY15" fmla="*/ 1191597 h 1269101"/>
              <a:gd name="connsiteX16" fmla="*/ 248506 w 1290178"/>
              <a:gd name="connsiteY16" fmla="*/ 1255837 h 1269101"/>
              <a:gd name="connsiteX17" fmla="*/ 203344 w 1290178"/>
              <a:gd name="connsiteY17" fmla="*/ 960425 h 1269101"/>
              <a:gd name="connsiteX18" fmla="*/ 441958 w 1290178"/>
              <a:gd name="connsiteY18" fmla="*/ 796460 h 1269101"/>
              <a:gd name="connsiteX19" fmla="*/ 179555 w 1290178"/>
              <a:gd name="connsiteY19" fmla="*/ 759822 h 1269101"/>
              <a:gd name="connsiteX20" fmla="*/ 479 w 129017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00595 h 1173643"/>
              <a:gd name="connsiteX1" fmla="*/ 232338 w 1209148"/>
              <a:gd name="connsiteY1" fmla="*/ 270237 h 1173643"/>
              <a:gd name="connsiteX2" fmla="*/ 499059 w 1209148"/>
              <a:gd name="connsiteY2" fmla="*/ 457396 h 1173643"/>
              <a:gd name="connsiteX3" fmla="*/ 429673 w 1209148"/>
              <a:gd name="connsiteY3" fmla="*/ 136885 h 1173643"/>
              <a:gd name="connsiteX4" fmla="*/ 648888 w 1209148"/>
              <a:gd name="connsiteY4" fmla="*/ 2 h 1173643"/>
              <a:gd name="connsiteX5" fmla="*/ 874585 w 1209148"/>
              <a:gd name="connsiteY5" fmla="*/ 134949 h 1173643"/>
              <a:gd name="connsiteX6" fmla="*/ 752713 w 1209148"/>
              <a:gd name="connsiteY6" fmla="*/ 492566 h 1173643"/>
              <a:gd name="connsiteX7" fmla="*/ 999644 w 1209148"/>
              <a:gd name="connsiteY7" fmla="*/ 339608 h 1173643"/>
              <a:gd name="connsiteX8" fmla="*/ 1201050 w 1209148"/>
              <a:gd name="connsiteY8" fmla="*/ 450837 h 1173643"/>
              <a:gd name="connsiteX9" fmla="*/ 1133784 w 1209148"/>
              <a:gd name="connsiteY9" fmla="*/ 702618 h 1173643"/>
              <a:gd name="connsiteX10" fmla="*/ 809813 w 1209148"/>
              <a:gd name="connsiteY10" fmla="*/ 701001 h 1173643"/>
              <a:gd name="connsiteX11" fmla="*/ 982454 w 1209148"/>
              <a:gd name="connsiteY11" fmla="*/ 853950 h 1173643"/>
              <a:gd name="connsiteX12" fmla="*/ 968096 w 1209148"/>
              <a:gd name="connsiteY12" fmla="*/ 1145306 h 1173643"/>
              <a:gd name="connsiteX13" fmla="*/ 690992 w 1209148"/>
              <a:gd name="connsiteY13" fmla="*/ 1084154 h 1173643"/>
              <a:gd name="connsiteX14" fmla="*/ 610813 w 1209148"/>
              <a:gd name="connsiteY14" fmla="*/ 860420 h 1173643"/>
              <a:gd name="connsiteX15" fmla="*/ 530764 w 1209148"/>
              <a:gd name="connsiteY15" fmla="*/ 1096139 h 1173643"/>
              <a:gd name="connsiteX16" fmla="*/ 248506 w 1209148"/>
              <a:gd name="connsiteY16" fmla="*/ 1160379 h 1173643"/>
              <a:gd name="connsiteX17" fmla="*/ 203344 w 1209148"/>
              <a:gd name="connsiteY17" fmla="*/ 864967 h 1173643"/>
              <a:gd name="connsiteX18" fmla="*/ 441958 w 1209148"/>
              <a:gd name="connsiteY18" fmla="*/ 701002 h 1173643"/>
              <a:gd name="connsiteX19" fmla="*/ 179555 w 1209148"/>
              <a:gd name="connsiteY19" fmla="*/ 664364 h 1173643"/>
              <a:gd name="connsiteX20" fmla="*/ 479 w 1209148"/>
              <a:gd name="connsiteY20" fmla="*/ 400595 h 1173643"/>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538 h 1175586"/>
              <a:gd name="connsiteX1" fmla="*/ 232338 w 1209148"/>
              <a:gd name="connsiteY1" fmla="*/ 272180 h 1175586"/>
              <a:gd name="connsiteX2" fmla="*/ 499059 w 1209148"/>
              <a:gd name="connsiteY2" fmla="*/ 459339 h 1175586"/>
              <a:gd name="connsiteX3" fmla="*/ 429673 w 1209148"/>
              <a:gd name="connsiteY3" fmla="*/ 138828 h 1175586"/>
              <a:gd name="connsiteX4" fmla="*/ 648888 w 1209148"/>
              <a:gd name="connsiteY4" fmla="*/ 1945 h 1175586"/>
              <a:gd name="connsiteX5" fmla="*/ 864537 w 1209148"/>
              <a:gd name="connsiteY5" fmla="*/ 217279 h 1175586"/>
              <a:gd name="connsiteX6" fmla="*/ 752713 w 1209148"/>
              <a:gd name="connsiteY6" fmla="*/ 494509 h 1175586"/>
              <a:gd name="connsiteX7" fmla="*/ 999644 w 1209148"/>
              <a:gd name="connsiteY7" fmla="*/ 341551 h 1175586"/>
              <a:gd name="connsiteX8" fmla="*/ 1201050 w 1209148"/>
              <a:gd name="connsiteY8" fmla="*/ 452780 h 1175586"/>
              <a:gd name="connsiteX9" fmla="*/ 1133784 w 1209148"/>
              <a:gd name="connsiteY9" fmla="*/ 704561 h 1175586"/>
              <a:gd name="connsiteX10" fmla="*/ 809813 w 1209148"/>
              <a:gd name="connsiteY10" fmla="*/ 702944 h 1175586"/>
              <a:gd name="connsiteX11" fmla="*/ 982454 w 1209148"/>
              <a:gd name="connsiteY11" fmla="*/ 855893 h 1175586"/>
              <a:gd name="connsiteX12" fmla="*/ 968096 w 1209148"/>
              <a:gd name="connsiteY12" fmla="*/ 1147249 h 1175586"/>
              <a:gd name="connsiteX13" fmla="*/ 690992 w 1209148"/>
              <a:gd name="connsiteY13" fmla="*/ 1086097 h 1175586"/>
              <a:gd name="connsiteX14" fmla="*/ 610813 w 1209148"/>
              <a:gd name="connsiteY14" fmla="*/ 862363 h 1175586"/>
              <a:gd name="connsiteX15" fmla="*/ 530764 w 1209148"/>
              <a:gd name="connsiteY15" fmla="*/ 1098082 h 1175586"/>
              <a:gd name="connsiteX16" fmla="*/ 248506 w 1209148"/>
              <a:gd name="connsiteY16" fmla="*/ 1162322 h 1175586"/>
              <a:gd name="connsiteX17" fmla="*/ 203344 w 1209148"/>
              <a:gd name="connsiteY17" fmla="*/ 866910 h 1175586"/>
              <a:gd name="connsiteX18" fmla="*/ 441958 w 1209148"/>
              <a:gd name="connsiteY18" fmla="*/ 702945 h 1175586"/>
              <a:gd name="connsiteX19" fmla="*/ 179555 w 1209148"/>
              <a:gd name="connsiteY19" fmla="*/ 666307 h 1175586"/>
              <a:gd name="connsiteX20" fmla="*/ 479 w 1209148"/>
              <a:gd name="connsiteY20" fmla="*/ 402538 h 1175586"/>
              <a:gd name="connsiteX0" fmla="*/ 479 w 1209148"/>
              <a:gd name="connsiteY0" fmla="*/ 400604 h 1173652"/>
              <a:gd name="connsiteX1" fmla="*/ 232338 w 1209148"/>
              <a:gd name="connsiteY1" fmla="*/ 270246 h 1173652"/>
              <a:gd name="connsiteX2" fmla="*/ 499059 w 1209148"/>
              <a:gd name="connsiteY2" fmla="*/ 457405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4 h 1173652"/>
              <a:gd name="connsiteX1" fmla="*/ 232338 w 1209148"/>
              <a:gd name="connsiteY1" fmla="*/ 270246 h 1173652"/>
              <a:gd name="connsiteX2" fmla="*/ 529204 w 1209148"/>
              <a:gd name="connsiteY2" fmla="*/ 512671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1 h 1173649"/>
              <a:gd name="connsiteX1" fmla="*/ 232338 w 1209148"/>
              <a:gd name="connsiteY1" fmla="*/ 270243 h 1173649"/>
              <a:gd name="connsiteX2" fmla="*/ 529204 w 1209148"/>
              <a:gd name="connsiteY2" fmla="*/ 512668 h 1173649"/>
              <a:gd name="connsiteX3" fmla="*/ 449769 w 1209148"/>
              <a:gd name="connsiteY3" fmla="*/ 222302 h 1173649"/>
              <a:gd name="connsiteX4" fmla="*/ 648888 w 1209148"/>
              <a:gd name="connsiteY4" fmla="*/ 8 h 1173649"/>
              <a:gd name="connsiteX5" fmla="*/ 864537 w 1209148"/>
              <a:gd name="connsiteY5" fmla="*/ 215342 h 1173649"/>
              <a:gd name="connsiteX6" fmla="*/ 742664 w 1209148"/>
              <a:gd name="connsiteY6" fmla="*/ 537790 h 1173649"/>
              <a:gd name="connsiteX7" fmla="*/ 999644 w 1209148"/>
              <a:gd name="connsiteY7" fmla="*/ 339614 h 1173649"/>
              <a:gd name="connsiteX8" fmla="*/ 1201050 w 1209148"/>
              <a:gd name="connsiteY8" fmla="*/ 450843 h 1173649"/>
              <a:gd name="connsiteX9" fmla="*/ 1133784 w 1209148"/>
              <a:gd name="connsiteY9" fmla="*/ 702624 h 1173649"/>
              <a:gd name="connsiteX10" fmla="*/ 809813 w 1209148"/>
              <a:gd name="connsiteY10" fmla="*/ 701007 h 1173649"/>
              <a:gd name="connsiteX11" fmla="*/ 982454 w 1209148"/>
              <a:gd name="connsiteY11" fmla="*/ 853956 h 1173649"/>
              <a:gd name="connsiteX12" fmla="*/ 968096 w 1209148"/>
              <a:gd name="connsiteY12" fmla="*/ 1145312 h 1173649"/>
              <a:gd name="connsiteX13" fmla="*/ 690992 w 1209148"/>
              <a:gd name="connsiteY13" fmla="*/ 1084160 h 1173649"/>
              <a:gd name="connsiteX14" fmla="*/ 610813 w 1209148"/>
              <a:gd name="connsiteY14" fmla="*/ 860426 h 1173649"/>
              <a:gd name="connsiteX15" fmla="*/ 530764 w 1209148"/>
              <a:gd name="connsiteY15" fmla="*/ 1096145 h 1173649"/>
              <a:gd name="connsiteX16" fmla="*/ 248506 w 1209148"/>
              <a:gd name="connsiteY16" fmla="*/ 1160385 h 1173649"/>
              <a:gd name="connsiteX17" fmla="*/ 203344 w 1209148"/>
              <a:gd name="connsiteY17" fmla="*/ 864973 h 1173649"/>
              <a:gd name="connsiteX18" fmla="*/ 441958 w 1209148"/>
              <a:gd name="connsiteY18" fmla="*/ 701008 h 1173649"/>
              <a:gd name="connsiteX19" fmla="*/ 179555 w 1209148"/>
              <a:gd name="connsiteY19" fmla="*/ 664370 h 1173649"/>
              <a:gd name="connsiteX20" fmla="*/ 479 w 1209148"/>
              <a:gd name="connsiteY20" fmla="*/ 400601 h 1173649"/>
              <a:gd name="connsiteX0" fmla="*/ 506 w 1209175"/>
              <a:gd name="connsiteY0" fmla="*/ 400601 h 1173649"/>
              <a:gd name="connsiteX1" fmla="*/ 232365 w 1209175"/>
              <a:gd name="connsiteY1" fmla="*/ 270243 h 1173649"/>
              <a:gd name="connsiteX2" fmla="*/ 529231 w 1209175"/>
              <a:gd name="connsiteY2" fmla="*/ 512668 h 1173649"/>
              <a:gd name="connsiteX3" fmla="*/ 449796 w 1209175"/>
              <a:gd name="connsiteY3" fmla="*/ 222302 h 1173649"/>
              <a:gd name="connsiteX4" fmla="*/ 648915 w 1209175"/>
              <a:gd name="connsiteY4" fmla="*/ 8 h 1173649"/>
              <a:gd name="connsiteX5" fmla="*/ 864564 w 1209175"/>
              <a:gd name="connsiteY5" fmla="*/ 215342 h 1173649"/>
              <a:gd name="connsiteX6" fmla="*/ 742691 w 1209175"/>
              <a:gd name="connsiteY6" fmla="*/ 537790 h 1173649"/>
              <a:gd name="connsiteX7" fmla="*/ 999671 w 1209175"/>
              <a:gd name="connsiteY7" fmla="*/ 339614 h 1173649"/>
              <a:gd name="connsiteX8" fmla="*/ 1201077 w 1209175"/>
              <a:gd name="connsiteY8" fmla="*/ 450843 h 1173649"/>
              <a:gd name="connsiteX9" fmla="*/ 1133811 w 1209175"/>
              <a:gd name="connsiteY9" fmla="*/ 702624 h 1173649"/>
              <a:gd name="connsiteX10" fmla="*/ 809840 w 1209175"/>
              <a:gd name="connsiteY10" fmla="*/ 701007 h 1173649"/>
              <a:gd name="connsiteX11" fmla="*/ 982481 w 1209175"/>
              <a:gd name="connsiteY11" fmla="*/ 853956 h 1173649"/>
              <a:gd name="connsiteX12" fmla="*/ 968123 w 1209175"/>
              <a:gd name="connsiteY12" fmla="*/ 1145312 h 1173649"/>
              <a:gd name="connsiteX13" fmla="*/ 691019 w 1209175"/>
              <a:gd name="connsiteY13" fmla="*/ 1084160 h 1173649"/>
              <a:gd name="connsiteX14" fmla="*/ 610840 w 1209175"/>
              <a:gd name="connsiteY14" fmla="*/ 860426 h 1173649"/>
              <a:gd name="connsiteX15" fmla="*/ 530791 w 1209175"/>
              <a:gd name="connsiteY15" fmla="*/ 1096145 h 1173649"/>
              <a:gd name="connsiteX16" fmla="*/ 248533 w 1209175"/>
              <a:gd name="connsiteY16" fmla="*/ 1160385 h 1173649"/>
              <a:gd name="connsiteX17" fmla="*/ 203371 w 1209175"/>
              <a:gd name="connsiteY17" fmla="*/ 864973 h 1173649"/>
              <a:gd name="connsiteX18" fmla="*/ 482179 w 1209175"/>
              <a:gd name="connsiteY18" fmla="*/ 690960 h 1173649"/>
              <a:gd name="connsiteX19" fmla="*/ 179582 w 1209175"/>
              <a:gd name="connsiteY19" fmla="*/ 664370 h 1173649"/>
              <a:gd name="connsiteX20" fmla="*/ 506 w 1209175"/>
              <a:gd name="connsiteY20" fmla="*/ 400601 h 1173649"/>
              <a:gd name="connsiteX0" fmla="*/ 506 w 1209175"/>
              <a:gd name="connsiteY0" fmla="*/ 400601 h 1174221"/>
              <a:gd name="connsiteX1" fmla="*/ 232365 w 1209175"/>
              <a:gd name="connsiteY1" fmla="*/ 270243 h 1174221"/>
              <a:gd name="connsiteX2" fmla="*/ 529231 w 1209175"/>
              <a:gd name="connsiteY2" fmla="*/ 512668 h 1174221"/>
              <a:gd name="connsiteX3" fmla="*/ 449796 w 1209175"/>
              <a:gd name="connsiteY3" fmla="*/ 222302 h 1174221"/>
              <a:gd name="connsiteX4" fmla="*/ 648915 w 1209175"/>
              <a:gd name="connsiteY4" fmla="*/ 8 h 1174221"/>
              <a:gd name="connsiteX5" fmla="*/ 864564 w 1209175"/>
              <a:gd name="connsiteY5" fmla="*/ 215342 h 1174221"/>
              <a:gd name="connsiteX6" fmla="*/ 742691 w 1209175"/>
              <a:gd name="connsiteY6" fmla="*/ 537790 h 1174221"/>
              <a:gd name="connsiteX7" fmla="*/ 999671 w 1209175"/>
              <a:gd name="connsiteY7" fmla="*/ 339614 h 1174221"/>
              <a:gd name="connsiteX8" fmla="*/ 1201077 w 1209175"/>
              <a:gd name="connsiteY8" fmla="*/ 450843 h 1174221"/>
              <a:gd name="connsiteX9" fmla="*/ 1133811 w 1209175"/>
              <a:gd name="connsiteY9" fmla="*/ 702624 h 1174221"/>
              <a:gd name="connsiteX10" fmla="*/ 809840 w 1209175"/>
              <a:gd name="connsiteY10" fmla="*/ 701007 h 1174221"/>
              <a:gd name="connsiteX11" fmla="*/ 982481 w 1209175"/>
              <a:gd name="connsiteY11" fmla="*/ 853956 h 1174221"/>
              <a:gd name="connsiteX12" fmla="*/ 968123 w 1209175"/>
              <a:gd name="connsiteY12" fmla="*/ 1145312 h 1174221"/>
              <a:gd name="connsiteX13" fmla="*/ 691019 w 1209175"/>
              <a:gd name="connsiteY13" fmla="*/ 1084160 h 1174221"/>
              <a:gd name="connsiteX14" fmla="*/ 605816 w 1209175"/>
              <a:gd name="connsiteY14" fmla="*/ 835305 h 1174221"/>
              <a:gd name="connsiteX15" fmla="*/ 530791 w 1209175"/>
              <a:gd name="connsiteY15" fmla="*/ 1096145 h 1174221"/>
              <a:gd name="connsiteX16" fmla="*/ 248533 w 1209175"/>
              <a:gd name="connsiteY16" fmla="*/ 1160385 h 1174221"/>
              <a:gd name="connsiteX17" fmla="*/ 203371 w 1209175"/>
              <a:gd name="connsiteY17" fmla="*/ 864973 h 1174221"/>
              <a:gd name="connsiteX18" fmla="*/ 482179 w 1209175"/>
              <a:gd name="connsiteY18" fmla="*/ 690960 h 1174221"/>
              <a:gd name="connsiteX19" fmla="*/ 179582 w 1209175"/>
              <a:gd name="connsiteY19" fmla="*/ 664370 h 1174221"/>
              <a:gd name="connsiteX20" fmla="*/ 506 w 1209175"/>
              <a:gd name="connsiteY20" fmla="*/ 400601 h 1174221"/>
              <a:gd name="connsiteX0" fmla="*/ 506 w 1209641"/>
              <a:gd name="connsiteY0" fmla="*/ 400601 h 1174221"/>
              <a:gd name="connsiteX1" fmla="*/ 232365 w 1209641"/>
              <a:gd name="connsiteY1" fmla="*/ 270243 h 1174221"/>
              <a:gd name="connsiteX2" fmla="*/ 529231 w 1209641"/>
              <a:gd name="connsiteY2" fmla="*/ 512668 h 1174221"/>
              <a:gd name="connsiteX3" fmla="*/ 449796 w 1209641"/>
              <a:gd name="connsiteY3" fmla="*/ 222302 h 1174221"/>
              <a:gd name="connsiteX4" fmla="*/ 648915 w 1209641"/>
              <a:gd name="connsiteY4" fmla="*/ 8 h 1174221"/>
              <a:gd name="connsiteX5" fmla="*/ 864564 w 1209641"/>
              <a:gd name="connsiteY5" fmla="*/ 215342 h 1174221"/>
              <a:gd name="connsiteX6" fmla="*/ 742691 w 1209641"/>
              <a:gd name="connsiteY6" fmla="*/ 537790 h 1174221"/>
              <a:gd name="connsiteX7" fmla="*/ 999671 w 1209641"/>
              <a:gd name="connsiteY7" fmla="*/ 339614 h 1174221"/>
              <a:gd name="connsiteX8" fmla="*/ 1201077 w 1209641"/>
              <a:gd name="connsiteY8" fmla="*/ 450843 h 1174221"/>
              <a:gd name="connsiteX9" fmla="*/ 1133811 w 1209641"/>
              <a:gd name="connsiteY9" fmla="*/ 702624 h 1174221"/>
              <a:gd name="connsiteX10" fmla="*/ 789744 w 1209641"/>
              <a:gd name="connsiteY10" fmla="*/ 701007 h 1174221"/>
              <a:gd name="connsiteX11" fmla="*/ 982481 w 1209641"/>
              <a:gd name="connsiteY11" fmla="*/ 853956 h 1174221"/>
              <a:gd name="connsiteX12" fmla="*/ 968123 w 1209641"/>
              <a:gd name="connsiteY12" fmla="*/ 1145312 h 1174221"/>
              <a:gd name="connsiteX13" fmla="*/ 691019 w 1209641"/>
              <a:gd name="connsiteY13" fmla="*/ 1084160 h 1174221"/>
              <a:gd name="connsiteX14" fmla="*/ 605816 w 1209641"/>
              <a:gd name="connsiteY14" fmla="*/ 835305 h 1174221"/>
              <a:gd name="connsiteX15" fmla="*/ 530791 w 1209641"/>
              <a:gd name="connsiteY15" fmla="*/ 1096145 h 1174221"/>
              <a:gd name="connsiteX16" fmla="*/ 248533 w 1209641"/>
              <a:gd name="connsiteY16" fmla="*/ 1160385 h 1174221"/>
              <a:gd name="connsiteX17" fmla="*/ 203371 w 1209641"/>
              <a:gd name="connsiteY17" fmla="*/ 864973 h 1174221"/>
              <a:gd name="connsiteX18" fmla="*/ 482179 w 1209641"/>
              <a:gd name="connsiteY18" fmla="*/ 690960 h 1174221"/>
              <a:gd name="connsiteX19" fmla="*/ 179582 w 1209641"/>
              <a:gd name="connsiteY19" fmla="*/ 664370 h 1174221"/>
              <a:gd name="connsiteX20" fmla="*/ 506 w 1209641"/>
              <a:gd name="connsiteY20" fmla="*/ 400601 h 11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641" h="1174221">
                <a:moveTo>
                  <a:pt x="506" y="400601"/>
                </a:moveTo>
                <a:cubicBezTo>
                  <a:pt x="9303" y="334913"/>
                  <a:pt x="144244" y="251565"/>
                  <a:pt x="232365" y="270243"/>
                </a:cubicBezTo>
                <a:cubicBezTo>
                  <a:pt x="320486" y="288921"/>
                  <a:pt x="445349" y="426836"/>
                  <a:pt x="529231" y="512668"/>
                </a:cubicBezTo>
                <a:cubicBezTo>
                  <a:pt x="499283" y="369632"/>
                  <a:pt x="429849" y="307745"/>
                  <a:pt x="449796" y="222302"/>
                </a:cubicBezTo>
                <a:cubicBezTo>
                  <a:pt x="469743" y="136859"/>
                  <a:pt x="579787" y="1168"/>
                  <a:pt x="648915" y="8"/>
                </a:cubicBezTo>
                <a:cubicBezTo>
                  <a:pt x="718043" y="-1152"/>
                  <a:pt x="848935" y="125712"/>
                  <a:pt x="864564" y="215342"/>
                </a:cubicBezTo>
                <a:cubicBezTo>
                  <a:pt x="880193" y="304972"/>
                  <a:pt x="768243" y="415235"/>
                  <a:pt x="742691" y="537790"/>
                </a:cubicBezTo>
                <a:cubicBezTo>
                  <a:pt x="844776" y="488882"/>
                  <a:pt x="923273" y="354105"/>
                  <a:pt x="999671" y="339614"/>
                </a:cubicBezTo>
                <a:cubicBezTo>
                  <a:pt x="1076069" y="325123"/>
                  <a:pt x="1178720" y="390341"/>
                  <a:pt x="1201077" y="450843"/>
                </a:cubicBezTo>
                <a:cubicBezTo>
                  <a:pt x="1223434" y="511345"/>
                  <a:pt x="1202366" y="660930"/>
                  <a:pt x="1133811" y="702624"/>
                </a:cubicBezTo>
                <a:cubicBezTo>
                  <a:pt x="1065256" y="744318"/>
                  <a:pt x="897734" y="709920"/>
                  <a:pt x="789744" y="701007"/>
                </a:cubicBezTo>
                <a:cubicBezTo>
                  <a:pt x="863130" y="787421"/>
                  <a:pt x="952751" y="779905"/>
                  <a:pt x="982481" y="853956"/>
                </a:cubicBezTo>
                <a:cubicBezTo>
                  <a:pt x="1012211" y="928007"/>
                  <a:pt x="1016700" y="1106945"/>
                  <a:pt x="968123" y="1145312"/>
                </a:cubicBezTo>
                <a:cubicBezTo>
                  <a:pt x="919546" y="1183679"/>
                  <a:pt x="751404" y="1135828"/>
                  <a:pt x="691019" y="1084160"/>
                </a:cubicBezTo>
                <a:cubicBezTo>
                  <a:pt x="630634" y="1032492"/>
                  <a:pt x="640916" y="928305"/>
                  <a:pt x="605816" y="835305"/>
                </a:cubicBezTo>
                <a:cubicBezTo>
                  <a:pt x="579254" y="921727"/>
                  <a:pt x="590338" y="1041965"/>
                  <a:pt x="530791" y="1096145"/>
                </a:cubicBezTo>
                <a:cubicBezTo>
                  <a:pt x="471244" y="1150325"/>
                  <a:pt x="303103" y="1198914"/>
                  <a:pt x="248533" y="1160385"/>
                </a:cubicBezTo>
                <a:cubicBezTo>
                  <a:pt x="193963" y="1121856"/>
                  <a:pt x="164430" y="943210"/>
                  <a:pt x="203371" y="864973"/>
                </a:cubicBezTo>
                <a:cubicBezTo>
                  <a:pt x="242312" y="786736"/>
                  <a:pt x="407665" y="743940"/>
                  <a:pt x="482179" y="690960"/>
                </a:cubicBezTo>
                <a:cubicBezTo>
                  <a:pt x="401672" y="679959"/>
                  <a:pt x="259861" y="712763"/>
                  <a:pt x="179582" y="664370"/>
                </a:cubicBezTo>
                <a:cubicBezTo>
                  <a:pt x="99303" y="615977"/>
                  <a:pt x="-8291" y="466289"/>
                  <a:pt x="506" y="400601"/>
                </a:cubicBezTo>
                <a:close/>
              </a:path>
            </a:pathLst>
          </a:custGeom>
          <a:solidFill>
            <a:srgbClr val="FF33CC">
              <a:alpha val="65000"/>
            </a:srgbClr>
          </a:solidFill>
          <a:ln>
            <a:noFill/>
          </a:ln>
          <a:effectLst>
            <a:glow rad="101600">
              <a:srgbClr val="FF66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星 5 1"/>
          <p:cNvSpPr/>
          <p:nvPr/>
        </p:nvSpPr>
        <p:spPr>
          <a:xfrm>
            <a:off x="1702467" y="5178031"/>
            <a:ext cx="716456" cy="695477"/>
          </a:xfrm>
          <a:custGeom>
            <a:avLst/>
            <a:gdLst>
              <a:gd name="connsiteX0" fmla="*/ 1 w 1351298"/>
              <a:gd name="connsiteY0" fmla="*/ 516149 h 1351298"/>
              <a:gd name="connsiteX1" fmla="*/ 558870 w 1351298"/>
              <a:gd name="connsiteY1" fmla="*/ 577974 h 1351298"/>
              <a:gd name="connsiteX2" fmla="*/ 675649 w 1351298"/>
              <a:gd name="connsiteY2" fmla="*/ 0 h 1351298"/>
              <a:gd name="connsiteX3" fmla="*/ 792428 w 1351298"/>
              <a:gd name="connsiteY3" fmla="*/ 577974 h 1351298"/>
              <a:gd name="connsiteX4" fmla="*/ 1351297 w 1351298"/>
              <a:gd name="connsiteY4" fmla="*/ 516149 h 1351298"/>
              <a:gd name="connsiteX5" fmla="*/ 864601 w 1351298"/>
              <a:gd name="connsiteY5" fmla="*/ 811531 h 1351298"/>
              <a:gd name="connsiteX6" fmla="*/ 1093222 w 1351298"/>
              <a:gd name="connsiteY6" fmla="*/ 1351295 h 1351298"/>
              <a:gd name="connsiteX7" fmla="*/ 675649 w 1351298"/>
              <a:gd name="connsiteY7" fmla="*/ 955877 h 1351298"/>
              <a:gd name="connsiteX8" fmla="*/ 258076 w 1351298"/>
              <a:gd name="connsiteY8" fmla="*/ 1351295 h 1351298"/>
              <a:gd name="connsiteX9" fmla="*/ 486697 w 1351298"/>
              <a:gd name="connsiteY9" fmla="*/ 811531 h 1351298"/>
              <a:gd name="connsiteX10" fmla="*/ 1 w 1351298"/>
              <a:gd name="connsiteY10" fmla="*/ 516149 h 1351298"/>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792427 w 1351296"/>
              <a:gd name="connsiteY4" fmla="*/ 577974 h 1351295"/>
              <a:gd name="connsiteX5" fmla="*/ 1351296 w 1351296"/>
              <a:gd name="connsiteY5" fmla="*/ 516149 h 1351295"/>
              <a:gd name="connsiteX6" fmla="*/ 864600 w 1351296"/>
              <a:gd name="connsiteY6" fmla="*/ 811531 h 1351295"/>
              <a:gd name="connsiteX7" fmla="*/ 1093221 w 1351296"/>
              <a:gd name="connsiteY7" fmla="*/ 1351295 h 1351295"/>
              <a:gd name="connsiteX8" fmla="*/ 675648 w 1351296"/>
              <a:gd name="connsiteY8" fmla="*/ 955877 h 1351295"/>
              <a:gd name="connsiteX9" fmla="*/ 258075 w 1351296"/>
              <a:gd name="connsiteY9" fmla="*/ 1351295 h 1351295"/>
              <a:gd name="connsiteX10" fmla="*/ 486696 w 1351296"/>
              <a:gd name="connsiteY10" fmla="*/ 811531 h 1351295"/>
              <a:gd name="connsiteX11" fmla="*/ 0 w 1351296"/>
              <a:gd name="connsiteY11" fmla="*/ 516149 h 1351295"/>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869082 w 1351296"/>
              <a:gd name="connsiteY4" fmla="*/ 210309 h 1351295"/>
              <a:gd name="connsiteX5" fmla="*/ 792427 w 1351296"/>
              <a:gd name="connsiteY5" fmla="*/ 577974 h 1351295"/>
              <a:gd name="connsiteX6" fmla="*/ 1351296 w 1351296"/>
              <a:gd name="connsiteY6" fmla="*/ 516149 h 1351295"/>
              <a:gd name="connsiteX7" fmla="*/ 864600 w 1351296"/>
              <a:gd name="connsiteY7" fmla="*/ 811531 h 1351295"/>
              <a:gd name="connsiteX8" fmla="*/ 1093221 w 1351296"/>
              <a:gd name="connsiteY8" fmla="*/ 1351295 h 1351295"/>
              <a:gd name="connsiteX9" fmla="*/ 675648 w 1351296"/>
              <a:gd name="connsiteY9" fmla="*/ 955877 h 1351295"/>
              <a:gd name="connsiteX10" fmla="*/ 258075 w 1351296"/>
              <a:gd name="connsiteY10" fmla="*/ 1351295 h 1351295"/>
              <a:gd name="connsiteX11" fmla="*/ 486696 w 1351296"/>
              <a:gd name="connsiteY11" fmla="*/ 811531 h 1351295"/>
              <a:gd name="connsiteX12" fmla="*/ 0 w 1351296"/>
              <a:gd name="connsiteY12"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0 w 1351296"/>
              <a:gd name="connsiteY13"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164003 w 1351296"/>
              <a:gd name="connsiteY13" fmla="*/ 860304 h 1351295"/>
              <a:gd name="connsiteX14" fmla="*/ 0 w 1351296"/>
              <a:gd name="connsiteY14"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263155 w 1351296"/>
              <a:gd name="connsiteY12" fmla="*/ 970472 h 1351295"/>
              <a:gd name="connsiteX13" fmla="*/ 486696 w 1351296"/>
              <a:gd name="connsiteY13" fmla="*/ 811531 h 1351295"/>
              <a:gd name="connsiteX14" fmla="*/ 164003 w 1351296"/>
              <a:gd name="connsiteY14" fmla="*/ 860304 h 1351295"/>
              <a:gd name="connsiteX15" fmla="*/ 0 w 1351296"/>
              <a:gd name="connsiteY15"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659762 w 1351296"/>
              <a:gd name="connsiteY11" fmla="*/ 1234877 h 1351295"/>
              <a:gd name="connsiteX12" fmla="*/ 258075 w 1351296"/>
              <a:gd name="connsiteY12" fmla="*/ 1351295 h 1351295"/>
              <a:gd name="connsiteX13" fmla="*/ 263155 w 1351296"/>
              <a:gd name="connsiteY13" fmla="*/ 970472 h 1351295"/>
              <a:gd name="connsiteX14" fmla="*/ 486696 w 1351296"/>
              <a:gd name="connsiteY14" fmla="*/ 811531 h 1351295"/>
              <a:gd name="connsiteX15" fmla="*/ 164003 w 1351296"/>
              <a:gd name="connsiteY15" fmla="*/ 860304 h 1351295"/>
              <a:gd name="connsiteX16" fmla="*/ 0 w 1351296"/>
              <a:gd name="connsiteY16"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780947 w 1351296"/>
              <a:gd name="connsiteY10" fmla="*/ 1234877 h 1351295"/>
              <a:gd name="connsiteX11" fmla="*/ 675648 w 1351296"/>
              <a:gd name="connsiteY11" fmla="*/ 955877 h 1351295"/>
              <a:gd name="connsiteX12" fmla="*/ 659762 w 1351296"/>
              <a:gd name="connsiteY12" fmla="*/ 1234877 h 1351295"/>
              <a:gd name="connsiteX13" fmla="*/ 258075 w 1351296"/>
              <a:gd name="connsiteY13" fmla="*/ 1351295 h 1351295"/>
              <a:gd name="connsiteX14" fmla="*/ 263155 w 1351296"/>
              <a:gd name="connsiteY14" fmla="*/ 970472 h 1351295"/>
              <a:gd name="connsiteX15" fmla="*/ 486696 w 1351296"/>
              <a:gd name="connsiteY15" fmla="*/ 811531 h 1351295"/>
              <a:gd name="connsiteX16" fmla="*/ 164003 w 1351296"/>
              <a:gd name="connsiteY16" fmla="*/ 860304 h 1351295"/>
              <a:gd name="connsiteX17" fmla="*/ 0 w 1351296"/>
              <a:gd name="connsiteY17"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67386 w 1351296"/>
              <a:gd name="connsiteY9" fmla="*/ 959456 h 1351295"/>
              <a:gd name="connsiteX10" fmla="*/ 1093221 w 1351296"/>
              <a:gd name="connsiteY10" fmla="*/ 1351295 h 1351295"/>
              <a:gd name="connsiteX11" fmla="*/ 780947 w 1351296"/>
              <a:gd name="connsiteY11" fmla="*/ 1234877 h 1351295"/>
              <a:gd name="connsiteX12" fmla="*/ 675648 w 1351296"/>
              <a:gd name="connsiteY12" fmla="*/ 955877 h 1351295"/>
              <a:gd name="connsiteX13" fmla="*/ 659762 w 1351296"/>
              <a:gd name="connsiteY13" fmla="*/ 1234877 h 1351295"/>
              <a:gd name="connsiteX14" fmla="*/ 258075 w 1351296"/>
              <a:gd name="connsiteY14" fmla="*/ 1351295 h 1351295"/>
              <a:gd name="connsiteX15" fmla="*/ 263155 w 1351296"/>
              <a:gd name="connsiteY15" fmla="*/ 970472 h 1351295"/>
              <a:gd name="connsiteX16" fmla="*/ 486696 w 1351296"/>
              <a:gd name="connsiteY16" fmla="*/ 811531 h 1351295"/>
              <a:gd name="connsiteX17" fmla="*/ 164003 w 1351296"/>
              <a:gd name="connsiteY17" fmla="*/ 860304 h 1351295"/>
              <a:gd name="connsiteX18" fmla="*/ 0 w 1351296"/>
              <a:gd name="connsiteY18"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1188571 w 1351296"/>
              <a:gd name="connsiteY8" fmla="*/ 838269 h 1351295"/>
              <a:gd name="connsiteX9" fmla="*/ 864600 w 1351296"/>
              <a:gd name="connsiteY9" fmla="*/ 811531 h 1351295"/>
              <a:gd name="connsiteX10" fmla="*/ 1067386 w 1351296"/>
              <a:gd name="connsiteY10" fmla="*/ 959456 h 1351295"/>
              <a:gd name="connsiteX11" fmla="*/ 1093221 w 1351296"/>
              <a:gd name="connsiteY11" fmla="*/ 1351295 h 1351295"/>
              <a:gd name="connsiteX12" fmla="*/ 780947 w 1351296"/>
              <a:gd name="connsiteY12" fmla="*/ 1234877 h 1351295"/>
              <a:gd name="connsiteX13" fmla="*/ 675648 w 1351296"/>
              <a:gd name="connsiteY13" fmla="*/ 955877 h 1351295"/>
              <a:gd name="connsiteX14" fmla="*/ 659762 w 1351296"/>
              <a:gd name="connsiteY14" fmla="*/ 1234877 h 1351295"/>
              <a:gd name="connsiteX15" fmla="*/ 258075 w 1351296"/>
              <a:gd name="connsiteY15" fmla="*/ 1351295 h 1351295"/>
              <a:gd name="connsiteX16" fmla="*/ 263155 w 1351296"/>
              <a:gd name="connsiteY16" fmla="*/ 970472 h 1351295"/>
              <a:gd name="connsiteX17" fmla="*/ 486696 w 1351296"/>
              <a:gd name="connsiteY17" fmla="*/ 811531 h 1351295"/>
              <a:gd name="connsiteX18" fmla="*/ 164003 w 1351296"/>
              <a:gd name="connsiteY18" fmla="*/ 860304 h 1351295"/>
              <a:gd name="connsiteX19" fmla="*/ 0 w 1351296"/>
              <a:gd name="connsiteY19"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698 h 1351844"/>
              <a:gd name="connsiteX1" fmla="*/ 307222 w 1351296"/>
              <a:gd name="connsiteY1" fmla="*/ 321026 h 1351844"/>
              <a:gd name="connsiteX2" fmla="*/ 558869 w 1351296"/>
              <a:gd name="connsiteY2" fmla="*/ 578523 h 1351844"/>
              <a:gd name="connsiteX3" fmla="*/ 494508 w 1351296"/>
              <a:gd name="connsiteY3" fmla="*/ 232891 h 1351844"/>
              <a:gd name="connsiteX4" fmla="*/ 708699 w 1351296"/>
              <a:gd name="connsiteY4" fmla="*/ 549 h 1351844"/>
              <a:gd name="connsiteX5" fmla="*/ 869082 w 1351296"/>
              <a:gd name="connsiteY5" fmla="*/ 210858 h 1351844"/>
              <a:gd name="connsiteX6" fmla="*/ 792427 w 1351296"/>
              <a:gd name="connsiteY6" fmla="*/ 578523 h 1351844"/>
              <a:gd name="connsiteX7" fmla="*/ 1034335 w 1351296"/>
              <a:gd name="connsiteY7" fmla="*/ 310009 h 1351844"/>
              <a:gd name="connsiteX8" fmla="*/ 1351296 w 1351296"/>
              <a:gd name="connsiteY8" fmla="*/ 516698 h 1351844"/>
              <a:gd name="connsiteX9" fmla="*/ 1188571 w 1351296"/>
              <a:gd name="connsiteY9" fmla="*/ 838818 h 1351844"/>
              <a:gd name="connsiteX10" fmla="*/ 864600 w 1351296"/>
              <a:gd name="connsiteY10" fmla="*/ 812080 h 1351844"/>
              <a:gd name="connsiteX11" fmla="*/ 1067386 w 1351296"/>
              <a:gd name="connsiteY11" fmla="*/ 960005 h 1351844"/>
              <a:gd name="connsiteX12" fmla="*/ 1093221 w 1351296"/>
              <a:gd name="connsiteY12" fmla="*/ 1351844 h 1351844"/>
              <a:gd name="connsiteX13" fmla="*/ 780947 w 1351296"/>
              <a:gd name="connsiteY13" fmla="*/ 1235426 h 1351844"/>
              <a:gd name="connsiteX14" fmla="*/ 675648 w 1351296"/>
              <a:gd name="connsiteY14" fmla="*/ 956426 h 1351844"/>
              <a:gd name="connsiteX15" fmla="*/ 659762 w 1351296"/>
              <a:gd name="connsiteY15" fmla="*/ 1235426 h 1351844"/>
              <a:gd name="connsiteX16" fmla="*/ 258075 w 1351296"/>
              <a:gd name="connsiteY16" fmla="*/ 1351844 h 1351844"/>
              <a:gd name="connsiteX17" fmla="*/ 263155 w 1351296"/>
              <a:gd name="connsiteY17" fmla="*/ 971021 h 1351844"/>
              <a:gd name="connsiteX18" fmla="*/ 486696 w 1351296"/>
              <a:gd name="connsiteY18" fmla="*/ 812080 h 1351844"/>
              <a:gd name="connsiteX19" fmla="*/ 164003 w 1351296"/>
              <a:gd name="connsiteY19" fmla="*/ 860853 h 1351844"/>
              <a:gd name="connsiteX20" fmla="*/ 0 w 1351296"/>
              <a:gd name="connsiteY20" fmla="*/ 516698 h 1351844"/>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1 w 1351297"/>
              <a:gd name="connsiteY0" fmla="*/ 516151 h 1351297"/>
              <a:gd name="connsiteX1" fmla="*/ 307223 w 1351297"/>
              <a:gd name="connsiteY1" fmla="*/ 320479 h 1351297"/>
              <a:gd name="connsiteX2" fmla="*/ 558870 w 1351297"/>
              <a:gd name="connsiteY2" fmla="*/ 577976 h 1351297"/>
              <a:gd name="connsiteX3" fmla="*/ 494509 w 1351297"/>
              <a:gd name="connsiteY3" fmla="*/ 232344 h 1351297"/>
              <a:gd name="connsiteX4" fmla="*/ 708700 w 1351297"/>
              <a:gd name="connsiteY4" fmla="*/ 2 h 1351297"/>
              <a:gd name="connsiteX5" fmla="*/ 869083 w 1351297"/>
              <a:gd name="connsiteY5" fmla="*/ 210311 h 1351297"/>
              <a:gd name="connsiteX6" fmla="*/ 792428 w 1351297"/>
              <a:gd name="connsiteY6" fmla="*/ 577976 h 1351297"/>
              <a:gd name="connsiteX7" fmla="*/ 1034336 w 1351297"/>
              <a:gd name="connsiteY7" fmla="*/ 309462 h 1351297"/>
              <a:gd name="connsiteX8" fmla="*/ 1351297 w 1351297"/>
              <a:gd name="connsiteY8" fmla="*/ 516151 h 1351297"/>
              <a:gd name="connsiteX9" fmla="*/ 1188572 w 1351297"/>
              <a:gd name="connsiteY9" fmla="*/ 838271 h 1351297"/>
              <a:gd name="connsiteX10" fmla="*/ 864601 w 1351297"/>
              <a:gd name="connsiteY10" fmla="*/ 811533 h 1351297"/>
              <a:gd name="connsiteX11" fmla="*/ 1067387 w 1351297"/>
              <a:gd name="connsiteY11" fmla="*/ 959458 h 1351297"/>
              <a:gd name="connsiteX12" fmla="*/ 1093222 w 1351297"/>
              <a:gd name="connsiteY12" fmla="*/ 1351297 h 1351297"/>
              <a:gd name="connsiteX13" fmla="*/ 780948 w 1351297"/>
              <a:gd name="connsiteY13" fmla="*/ 1234879 h 1351297"/>
              <a:gd name="connsiteX14" fmla="*/ 675649 w 1351297"/>
              <a:gd name="connsiteY14" fmla="*/ 955879 h 1351297"/>
              <a:gd name="connsiteX15" fmla="*/ 659763 w 1351297"/>
              <a:gd name="connsiteY15" fmla="*/ 1234879 h 1351297"/>
              <a:gd name="connsiteX16" fmla="*/ 258076 w 1351297"/>
              <a:gd name="connsiteY16" fmla="*/ 1351297 h 1351297"/>
              <a:gd name="connsiteX17" fmla="*/ 263156 w 1351297"/>
              <a:gd name="connsiteY17" fmla="*/ 970474 h 1351297"/>
              <a:gd name="connsiteX18" fmla="*/ 486697 w 1351297"/>
              <a:gd name="connsiteY18" fmla="*/ 811533 h 1351297"/>
              <a:gd name="connsiteX19" fmla="*/ 164004 w 1351297"/>
              <a:gd name="connsiteY19" fmla="*/ 860306 h 1351297"/>
              <a:gd name="connsiteX20" fmla="*/ 1 w 1351297"/>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78828"/>
              <a:gd name="connsiteX1" fmla="*/ 307225 w 1351299"/>
              <a:gd name="connsiteY1" fmla="*/ 320479 h 1378828"/>
              <a:gd name="connsiteX2" fmla="*/ 558872 w 1351299"/>
              <a:gd name="connsiteY2" fmla="*/ 577976 h 1378828"/>
              <a:gd name="connsiteX3" fmla="*/ 494511 w 1351299"/>
              <a:gd name="connsiteY3" fmla="*/ 232344 h 1378828"/>
              <a:gd name="connsiteX4" fmla="*/ 708702 w 1351299"/>
              <a:gd name="connsiteY4" fmla="*/ 2 h 1378828"/>
              <a:gd name="connsiteX5" fmla="*/ 869085 w 1351299"/>
              <a:gd name="connsiteY5" fmla="*/ 210311 h 1378828"/>
              <a:gd name="connsiteX6" fmla="*/ 792430 w 1351299"/>
              <a:gd name="connsiteY6" fmla="*/ 577976 h 1378828"/>
              <a:gd name="connsiteX7" fmla="*/ 1034338 w 1351299"/>
              <a:gd name="connsiteY7" fmla="*/ 309462 h 1378828"/>
              <a:gd name="connsiteX8" fmla="*/ 1351299 w 1351299"/>
              <a:gd name="connsiteY8" fmla="*/ 516151 h 1378828"/>
              <a:gd name="connsiteX9" fmla="*/ 1188574 w 1351299"/>
              <a:gd name="connsiteY9" fmla="*/ 838271 h 1378828"/>
              <a:gd name="connsiteX10" fmla="*/ 864603 w 1351299"/>
              <a:gd name="connsiteY10" fmla="*/ 811533 h 1378828"/>
              <a:gd name="connsiteX11" fmla="*/ 1067389 w 1351299"/>
              <a:gd name="connsiteY11" fmla="*/ 959458 h 1378828"/>
              <a:gd name="connsiteX12" fmla="*/ 1093224 w 1351299"/>
              <a:gd name="connsiteY12" fmla="*/ 1351297 h 1378828"/>
              <a:gd name="connsiteX13" fmla="*/ 780950 w 1351299"/>
              <a:gd name="connsiteY13" fmla="*/ 1234879 h 1378828"/>
              <a:gd name="connsiteX14" fmla="*/ 675651 w 1351299"/>
              <a:gd name="connsiteY14" fmla="*/ 955879 h 1378828"/>
              <a:gd name="connsiteX15" fmla="*/ 659765 w 1351299"/>
              <a:gd name="connsiteY15" fmla="*/ 1234879 h 1378828"/>
              <a:gd name="connsiteX16" fmla="*/ 258078 w 1351299"/>
              <a:gd name="connsiteY16" fmla="*/ 1351297 h 1378828"/>
              <a:gd name="connsiteX17" fmla="*/ 263158 w 1351299"/>
              <a:gd name="connsiteY17" fmla="*/ 970474 h 1378828"/>
              <a:gd name="connsiteX18" fmla="*/ 486699 w 1351299"/>
              <a:gd name="connsiteY18" fmla="*/ 811533 h 1378828"/>
              <a:gd name="connsiteX19" fmla="*/ 164006 w 1351299"/>
              <a:gd name="connsiteY19" fmla="*/ 860306 h 1378828"/>
              <a:gd name="connsiteX20" fmla="*/ 3 w 1351299"/>
              <a:gd name="connsiteY20" fmla="*/ 516151 h 1378828"/>
              <a:gd name="connsiteX0" fmla="*/ 3 w 1351299"/>
              <a:gd name="connsiteY0" fmla="*/ 516151 h 1363651"/>
              <a:gd name="connsiteX1" fmla="*/ 307225 w 1351299"/>
              <a:gd name="connsiteY1" fmla="*/ 320479 h 1363651"/>
              <a:gd name="connsiteX2" fmla="*/ 558872 w 1351299"/>
              <a:gd name="connsiteY2" fmla="*/ 577976 h 1363651"/>
              <a:gd name="connsiteX3" fmla="*/ 494511 w 1351299"/>
              <a:gd name="connsiteY3" fmla="*/ 232344 h 1363651"/>
              <a:gd name="connsiteX4" fmla="*/ 708702 w 1351299"/>
              <a:gd name="connsiteY4" fmla="*/ 2 h 1363651"/>
              <a:gd name="connsiteX5" fmla="*/ 869085 w 1351299"/>
              <a:gd name="connsiteY5" fmla="*/ 210311 h 1363651"/>
              <a:gd name="connsiteX6" fmla="*/ 792430 w 1351299"/>
              <a:gd name="connsiteY6" fmla="*/ 577976 h 1363651"/>
              <a:gd name="connsiteX7" fmla="*/ 1034338 w 1351299"/>
              <a:gd name="connsiteY7" fmla="*/ 309462 h 1363651"/>
              <a:gd name="connsiteX8" fmla="*/ 1351299 w 1351299"/>
              <a:gd name="connsiteY8" fmla="*/ 516151 h 1363651"/>
              <a:gd name="connsiteX9" fmla="*/ 1188574 w 1351299"/>
              <a:gd name="connsiteY9" fmla="*/ 838271 h 1363651"/>
              <a:gd name="connsiteX10" fmla="*/ 864603 w 1351299"/>
              <a:gd name="connsiteY10" fmla="*/ 811533 h 1363651"/>
              <a:gd name="connsiteX11" fmla="*/ 1067389 w 1351299"/>
              <a:gd name="connsiteY11" fmla="*/ 959458 h 1363651"/>
              <a:gd name="connsiteX12" fmla="*/ 1093224 w 1351299"/>
              <a:gd name="connsiteY12" fmla="*/ 1351297 h 1363651"/>
              <a:gd name="connsiteX13" fmla="*/ 780950 w 1351299"/>
              <a:gd name="connsiteY13" fmla="*/ 1234879 h 1363651"/>
              <a:gd name="connsiteX14" fmla="*/ 675651 w 1351299"/>
              <a:gd name="connsiteY14" fmla="*/ 955879 h 1363651"/>
              <a:gd name="connsiteX15" fmla="*/ 615698 w 1351299"/>
              <a:gd name="connsiteY15" fmla="*/ 1256912 h 1363651"/>
              <a:gd name="connsiteX16" fmla="*/ 258078 w 1351299"/>
              <a:gd name="connsiteY16" fmla="*/ 1351297 h 1363651"/>
              <a:gd name="connsiteX17" fmla="*/ 263158 w 1351299"/>
              <a:gd name="connsiteY17" fmla="*/ 970474 h 1363651"/>
              <a:gd name="connsiteX18" fmla="*/ 486699 w 1351299"/>
              <a:gd name="connsiteY18" fmla="*/ 811533 h 1363651"/>
              <a:gd name="connsiteX19" fmla="*/ 164006 w 1351299"/>
              <a:gd name="connsiteY19" fmla="*/ 860306 h 1363651"/>
              <a:gd name="connsiteX20" fmla="*/ 3 w 1351299"/>
              <a:gd name="connsiteY20" fmla="*/ 516151 h 1363651"/>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0 h 1375251"/>
              <a:gd name="connsiteX1" fmla="*/ 307225 w 1355355"/>
              <a:gd name="connsiteY1" fmla="*/ 320478 h 1375251"/>
              <a:gd name="connsiteX2" fmla="*/ 558872 w 1355355"/>
              <a:gd name="connsiteY2" fmla="*/ 577975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2344 w 1357696"/>
              <a:gd name="connsiteY0" fmla="*/ 516150 h 1375251"/>
              <a:gd name="connsiteX1" fmla="*/ 309566 w 1357696"/>
              <a:gd name="connsiteY1" fmla="*/ 320478 h 1375251"/>
              <a:gd name="connsiteX2" fmla="*/ 566238 w 1357696"/>
              <a:gd name="connsiteY2" fmla="*/ 552854 h 1375251"/>
              <a:gd name="connsiteX3" fmla="*/ 496852 w 1357696"/>
              <a:gd name="connsiteY3" fmla="*/ 232343 h 1375251"/>
              <a:gd name="connsiteX4" fmla="*/ 711043 w 1357696"/>
              <a:gd name="connsiteY4" fmla="*/ 1 h 1375251"/>
              <a:gd name="connsiteX5" fmla="*/ 941764 w 1357696"/>
              <a:gd name="connsiteY5" fmla="*/ 230407 h 1375251"/>
              <a:gd name="connsiteX6" fmla="*/ 794771 w 1357696"/>
              <a:gd name="connsiteY6" fmla="*/ 577975 h 1375251"/>
              <a:gd name="connsiteX7" fmla="*/ 1071848 w 1357696"/>
              <a:gd name="connsiteY7" fmla="*/ 354679 h 1375251"/>
              <a:gd name="connsiteX8" fmla="*/ 1353640 w 1357696"/>
              <a:gd name="connsiteY8" fmla="*/ 516150 h 1375251"/>
              <a:gd name="connsiteX9" fmla="*/ 1190915 w 1357696"/>
              <a:gd name="connsiteY9" fmla="*/ 838270 h 1375251"/>
              <a:gd name="connsiteX10" fmla="*/ 866944 w 1357696"/>
              <a:gd name="connsiteY10" fmla="*/ 811532 h 1375251"/>
              <a:gd name="connsiteX11" fmla="*/ 1069730 w 1357696"/>
              <a:gd name="connsiteY11" fmla="*/ 959457 h 1375251"/>
              <a:gd name="connsiteX12" fmla="*/ 1095565 w 1357696"/>
              <a:gd name="connsiteY12" fmla="*/ 1351296 h 1375251"/>
              <a:gd name="connsiteX13" fmla="*/ 783291 w 1357696"/>
              <a:gd name="connsiteY13" fmla="*/ 1234878 h 1375251"/>
              <a:gd name="connsiteX14" fmla="*/ 677992 w 1357696"/>
              <a:gd name="connsiteY14" fmla="*/ 955878 h 1375251"/>
              <a:gd name="connsiteX15" fmla="*/ 618039 w 1357696"/>
              <a:gd name="connsiteY15" fmla="*/ 1256911 h 1375251"/>
              <a:gd name="connsiteX16" fmla="*/ 260419 w 1357696"/>
              <a:gd name="connsiteY16" fmla="*/ 1351296 h 1375251"/>
              <a:gd name="connsiteX17" fmla="*/ 265499 w 1357696"/>
              <a:gd name="connsiteY17" fmla="*/ 970473 h 1375251"/>
              <a:gd name="connsiteX18" fmla="*/ 489040 w 1357696"/>
              <a:gd name="connsiteY18" fmla="*/ 811532 h 1375251"/>
              <a:gd name="connsiteX19" fmla="*/ 201516 w 1357696"/>
              <a:gd name="connsiteY19" fmla="*/ 784943 h 1375251"/>
              <a:gd name="connsiteX20" fmla="*/ 2344 w 1357696"/>
              <a:gd name="connsiteY20" fmla="*/ 516150 h 1375251"/>
              <a:gd name="connsiteX0" fmla="*/ 2530 w 1292568"/>
              <a:gd name="connsiteY0" fmla="*/ 496053 h 1375251"/>
              <a:gd name="connsiteX1" fmla="*/ 244438 w 1292568"/>
              <a:gd name="connsiteY1" fmla="*/ 320478 h 1375251"/>
              <a:gd name="connsiteX2" fmla="*/ 501110 w 1292568"/>
              <a:gd name="connsiteY2" fmla="*/ 552854 h 1375251"/>
              <a:gd name="connsiteX3" fmla="*/ 431724 w 1292568"/>
              <a:gd name="connsiteY3" fmla="*/ 232343 h 1375251"/>
              <a:gd name="connsiteX4" fmla="*/ 645915 w 1292568"/>
              <a:gd name="connsiteY4" fmla="*/ 1 h 1375251"/>
              <a:gd name="connsiteX5" fmla="*/ 876636 w 1292568"/>
              <a:gd name="connsiteY5" fmla="*/ 230407 h 1375251"/>
              <a:gd name="connsiteX6" fmla="*/ 729643 w 1292568"/>
              <a:gd name="connsiteY6" fmla="*/ 577975 h 1375251"/>
              <a:gd name="connsiteX7" fmla="*/ 1006720 w 1292568"/>
              <a:gd name="connsiteY7" fmla="*/ 354679 h 1375251"/>
              <a:gd name="connsiteX8" fmla="*/ 1288512 w 1292568"/>
              <a:gd name="connsiteY8" fmla="*/ 516150 h 1375251"/>
              <a:gd name="connsiteX9" fmla="*/ 1125787 w 1292568"/>
              <a:gd name="connsiteY9" fmla="*/ 838270 h 1375251"/>
              <a:gd name="connsiteX10" fmla="*/ 801816 w 1292568"/>
              <a:gd name="connsiteY10" fmla="*/ 811532 h 1375251"/>
              <a:gd name="connsiteX11" fmla="*/ 1004602 w 1292568"/>
              <a:gd name="connsiteY11" fmla="*/ 959457 h 1375251"/>
              <a:gd name="connsiteX12" fmla="*/ 1030437 w 1292568"/>
              <a:gd name="connsiteY12" fmla="*/ 1351296 h 1375251"/>
              <a:gd name="connsiteX13" fmla="*/ 718163 w 1292568"/>
              <a:gd name="connsiteY13" fmla="*/ 1234878 h 1375251"/>
              <a:gd name="connsiteX14" fmla="*/ 612864 w 1292568"/>
              <a:gd name="connsiteY14" fmla="*/ 955878 h 1375251"/>
              <a:gd name="connsiteX15" fmla="*/ 552911 w 1292568"/>
              <a:gd name="connsiteY15" fmla="*/ 1256911 h 1375251"/>
              <a:gd name="connsiteX16" fmla="*/ 195291 w 1292568"/>
              <a:gd name="connsiteY16" fmla="*/ 1351296 h 1375251"/>
              <a:gd name="connsiteX17" fmla="*/ 200371 w 1292568"/>
              <a:gd name="connsiteY17" fmla="*/ 970473 h 1375251"/>
              <a:gd name="connsiteX18" fmla="*/ 423912 w 1292568"/>
              <a:gd name="connsiteY18" fmla="*/ 811532 h 1375251"/>
              <a:gd name="connsiteX19" fmla="*/ 136388 w 1292568"/>
              <a:gd name="connsiteY19" fmla="*/ 784943 h 1375251"/>
              <a:gd name="connsiteX20" fmla="*/ 2530 w 1292568"/>
              <a:gd name="connsiteY20" fmla="*/ 496053 h 1375251"/>
              <a:gd name="connsiteX0" fmla="*/ 2148 w 1292186"/>
              <a:gd name="connsiteY0" fmla="*/ 496053 h 1375251"/>
              <a:gd name="connsiteX1" fmla="*/ 234007 w 1292186"/>
              <a:gd name="connsiteY1" fmla="*/ 365695 h 1375251"/>
              <a:gd name="connsiteX2" fmla="*/ 500728 w 1292186"/>
              <a:gd name="connsiteY2" fmla="*/ 552854 h 1375251"/>
              <a:gd name="connsiteX3" fmla="*/ 431342 w 1292186"/>
              <a:gd name="connsiteY3" fmla="*/ 232343 h 1375251"/>
              <a:gd name="connsiteX4" fmla="*/ 645533 w 1292186"/>
              <a:gd name="connsiteY4" fmla="*/ 1 h 1375251"/>
              <a:gd name="connsiteX5" fmla="*/ 876254 w 1292186"/>
              <a:gd name="connsiteY5" fmla="*/ 230407 h 1375251"/>
              <a:gd name="connsiteX6" fmla="*/ 729261 w 1292186"/>
              <a:gd name="connsiteY6" fmla="*/ 577975 h 1375251"/>
              <a:gd name="connsiteX7" fmla="*/ 1006338 w 1292186"/>
              <a:gd name="connsiteY7" fmla="*/ 354679 h 1375251"/>
              <a:gd name="connsiteX8" fmla="*/ 1288130 w 1292186"/>
              <a:gd name="connsiteY8" fmla="*/ 516150 h 1375251"/>
              <a:gd name="connsiteX9" fmla="*/ 1125405 w 1292186"/>
              <a:gd name="connsiteY9" fmla="*/ 838270 h 1375251"/>
              <a:gd name="connsiteX10" fmla="*/ 801434 w 1292186"/>
              <a:gd name="connsiteY10" fmla="*/ 811532 h 1375251"/>
              <a:gd name="connsiteX11" fmla="*/ 1004220 w 1292186"/>
              <a:gd name="connsiteY11" fmla="*/ 959457 h 1375251"/>
              <a:gd name="connsiteX12" fmla="*/ 1030055 w 1292186"/>
              <a:gd name="connsiteY12" fmla="*/ 1351296 h 1375251"/>
              <a:gd name="connsiteX13" fmla="*/ 717781 w 1292186"/>
              <a:gd name="connsiteY13" fmla="*/ 1234878 h 1375251"/>
              <a:gd name="connsiteX14" fmla="*/ 612482 w 1292186"/>
              <a:gd name="connsiteY14" fmla="*/ 955878 h 1375251"/>
              <a:gd name="connsiteX15" fmla="*/ 552529 w 1292186"/>
              <a:gd name="connsiteY15" fmla="*/ 1256911 h 1375251"/>
              <a:gd name="connsiteX16" fmla="*/ 194909 w 1292186"/>
              <a:gd name="connsiteY16" fmla="*/ 1351296 h 1375251"/>
              <a:gd name="connsiteX17" fmla="*/ 199989 w 1292186"/>
              <a:gd name="connsiteY17" fmla="*/ 970473 h 1375251"/>
              <a:gd name="connsiteX18" fmla="*/ 423530 w 1292186"/>
              <a:gd name="connsiteY18" fmla="*/ 811532 h 1375251"/>
              <a:gd name="connsiteX19" fmla="*/ 136006 w 1292186"/>
              <a:gd name="connsiteY19" fmla="*/ 784943 h 1375251"/>
              <a:gd name="connsiteX20" fmla="*/ 2148 w 1292186"/>
              <a:gd name="connsiteY20" fmla="*/ 496053 h 1375251"/>
              <a:gd name="connsiteX0" fmla="*/ 467 w 1290505"/>
              <a:gd name="connsiteY0" fmla="*/ 496053 h 1375251"/>
              <a:gd name="connsiteX1" fmla="*/ 232326 w 1290505"/>
              <a:gd name="connsiteY1" fmla="*/ 365695 h 1375251"/>
              <a:gd name="connsiteX2" fmla="*/ 499047 w 1290505"/>
              <a:gd name="connsiteY2" fmla="*/ 552854 h 1375251"/>
              <a:gd name="connsiteX3" fmla="*/ 429661 w 1290505"/>
              <a:gd name="connsiteY3" fmla="*/ 232343 h 1375251"/>
              <a:gd name="connsiteX4" fmla="*/ 643852 w 1290505"/>
              <a:gd name="connsiteY4" fmla="*/ 1 h 1375251"/>
              <a:gd name="connsiteX5" fmla="*/ 874573 w 1290505"/>
              <a:gd name="connsiteY5" fmla="*/ 230407 h 1375251"/>
              <a:gd name="connsiteX6" fmla="*/ 727580 w 1290505"/>
              <a:gd name="connsiteY6" fmla="*/ 577975 h 1375251"/>
              <a:gd name="connsiteX7" fmla="*/ 1004657 w 1290505"/>
              <a:gd name="connsiteY7" fmla="*/ 354679 h 1375251"/>
              <a:gd name="connsiteX8" fmla="*/ 1286449 w 1290505"/>
              <a:gd name="connsiteY8" fmla="*/ 516150 h 1375251"/>
              <a:gd name="connsiteX9" fmla="*/ 1123724 w 1290505"/>
              <a:gd name="connsiteY9" fmla="*/ 838270 h 1375251"/>
              <a:gd name="connsiteX10" fmla="*/ 799753 w 1290505"/>
              <a:gd name="connsiteY10" fmla="*/ 811532 h 1375251"/>
              <a:gd name="connsiteX11" fmla="*/ 1002539 w 1290505"/>
              <a:gd name="connsiteY11" fmla="*/ 959457 h 1375251"/>
              <a:gd name="connsiteX12" fmla="*/ 1028374 w 1290505"/>
              <a:gd name="connsiteY12" fmla="*/ 1351296 h 1375251"/>
              <a:gd name="connsiteX13" fmla="*/ 716100 w 1290505"/>
              <a:gd name="connsiteY13" fmla="*/ 1234878 h 1375251"/>
              <a:gd name="connsiteX14" fmla="*/ 610801 w 1290505"/>
              <a:gd name="connsiteY14" fmla="*/ 955878 h 1375251"/>
              <a:gd name="connsiteX15" fmla="*/ 550848 w 1290505"/>
              <a:gd name="connsiteY15" fmla="*/ 1256911 h 1375251"/>
              <a:gd name="connsiteX16" fmla="*/ 193228 w 1290505"/>
              <a:gd name="connsiteY16" fmla="*/ 1351296 h 1375251"/>
              <a:gd name="connsiteX17" fmla="*/ 198308 w 1290505"/>
              <a:gd name="connsiteY17" fmla="*/ 970473 h 1375251"/>
              <a:gd name="connsiteX18" fmla="*/ 421849 w 1290505"/>
              <a:gd name="connsiteY18" fmla="*/ 811532 h 1375251"/>
              <a:gd name="connsiteX19" fmla="*/ 179543 w 1290505"/>
              <a:gd name="connsiteY19" fmla="*/ 759822 h 1375251"/>
              <a:gd name="connsiteX20" fmla="*/ 467 w 1290505"/>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995"/>
              <a:gd name="connsiteX1" fmla="*/ 232338 w 1290517"/>
              <a:gd name="connsiteY1" fmla="*/ 365695 h 1375995"/>
              <a:gd name="connsiteX2" fmla="*/ 499059 w 1290517"/>
              <a:gd name="connsiteY2" fmla="*/ 552854 h 1375995"/>
              <a:gd name="connsiteX3" fmla="*/ 429673 w 1290517"/>
              <a:gd name="connsiteY3" fmla="*/ 232343 h 1375995"/>
              <a:gd name="connsiteX4" fmla="*/ 643864 w 1290517"/>
              <a:gd name="connsiteY4" fmla="*/ 1 h 1375995"/>
              <a:gd name="connsiteX5" fmla="*/ 874585 w 1290517"/>
              <a:gd name="connsiteY5" fmla="*/ 230407 h 1375995"/>
              <a:gd name="connsiteX6" fmla="*/ 727592 w 1290517"/>
              <a:gd name="connsiteY6" fmla="*/ 577975 h 1375995"/>
              <a:gd name="connsiteX7" fmla="*/ 1004669 w 1290517"/>
              <a:gd name="connsiteY7" fmla="*/ 354679 h 1375995"/>
              <a:gd name="connsiteX8" fmla="*/ 1286461 w 1290517"/>
              <a:gd name="connsiteY8" fmla="*/ 516150 h 1375995"/>
              <a:gd name="connsiteX9" fmla="*/ 1123736 w 1290517"/>
              <a:gd name="connsiteY9" fmla="*/ 838270 h 1375995"/>
              <a:gd name="connsiteX10" fmla="*/ 799765 w 1290517"/>
              <a:gd name="connsiteY10" fmla="*/ 811532 h 1375995"/>
              <a:gd name="connsiteX11" fmla="*/ 1002551 w 1290517"/>
              <a:gd name="connsiteY11" fmla="*/ 959457 h 1375995"/>
              <a:gd name="connsiteX12" fmla="*/ 1028386 w 1290517"/>
              <a:gd name="connsiteY12" fmla="*/ 1351296 h 1375995"/>
              <a:gd name="connsiteX13" fmla="*/ 716112 w 1290517"/>
              <a:gd name="connsiteY13" fmla="*/ 1234878 h 1375995"/>
              <a:gd name="connsiteX14" fmla="*/ 610813 w 1290517"/>
              <a:gd name="connsiteY14" fmla="*/ 955878 h 1375995"/>
              <a:gd name="connsiteX15" fmla="*/ 550860 w 1290517"/>
              <a:gd name="connsiteY15" fmla="*/ 1256911 h 1375995"/>
              <a:gd name="connsiteX16" fmla="*/ 193240 w 1290517"/>
              <a:gd name="connsiteY16" fmla="*/ 1351296 h 1375995"/>
              <a:gd name="connsiteX17" fmla="*/ 203344 w 1290517"/>
              <a:gd name="connsiteY17" fmla="*/ 960425 h 1375995"/>
              <a:gd name="connsiteX18" fmla="*/ 441958 w 1290517"/>
              <a:gd name="connsiteY18" fmla="*/ 796460 h 1375995"/>
              <a:gd name="connsiteX19" fmla="*/ 179555 w 1290517"/>
              <a:gd name="connsiteY19" fmla="*/ 759822 h 1375995"/>
              <a:gd name="connsiteX20" fmla="*/ 479 w 1290517"/>
              <a:gd name="connsiteY20" fmla="*/ 496053 h 1375995"/>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50860 w 1290517"/>
              <a:gd name="connsiteY15" fmla="*/ 1256911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57576"/>
              <a:gd name="connsiteX1" fmla="*/ 232338 w 1290517"/>
              <a:gd name="connsiteY1" fmla="*/ 365695 h 1357576"/>
              <a:gd name="connsiteX2" fmla="*/ 499059 w 1290517"/>
              <a:gd name="connsiteY2" fmla="*/ 552854 h 1357576"/>
              <a:gd name="connsiteX3" fmla="*/ 429673 w 1290517"/>
              <a:gd name="connsiteY3" fmla="*/ 232343 h 1357576"/>
              <a:gd name="connsiteX4" fmla="*/ 643864 w 1290517"/>
              <a:gd name="connsiteY4" fmla="*/ 1 h 1357576"/>
              <a:gd name="connsiteX5" fmla="*/ 874585 w 1290517"/>
              <a:gd name="connsiteY5" fmla="*/ 230407 h 1357576"/>
              <a:gd name="connsiteX6" fmla="*/ 727592 w 1290517"/>
              <a:gd name="connsiteY6" fmla="*/ 577975 h 1357576"/>
              <a:gd name="connsiteX7" fmla="*/ 1004669 w 1290517"/>
              <a:gd name="connsiteY7" fmla="*/ 354679 h 1357576"/>
              <a:gd name="connsiteX8" fmla="*/ 1286461 w 1290517"/>
              <a:gd name="connsiteY8" fmla="*/ 516150 h 1357576"/>
              <a:gd name="connsiteX9" fmla="*/ 1123736 w 1290517"/>
              <a:gd name="connsiteY9" fmla="*/ 838270 h 1357576"/>
              <a:gd name="connsiteX10" fmla="*/ 799765 w 1290517"/>
              <a:gd name="connsiteY10" fmla="*/ 811532 h 1357576"/>
              <a:gd name="connsiteX11" fmla="*/ 1002551 w 1290517"/>
              <a:gd name="connsiteY11" fmla="*/ 959457 h 1357576"/>
              <a:gd name="connsiteX12" fmla="*/ 1028386 w 1290517"/>
              <a:gd name="connsiteY12" fmla="*/ 1351296 h 1357576"/>
              <a:gd name="connsiteX13" fmla="*/ 690992 w 1290517"/>
              <a:gd name="connsiteY13" fmla="*/ 1179612 h 1357576"/>
              <a:gd name="connsiteX14" fmla="*/ 610813 w 1290517"/>
              <a:gd name="connsiteY14" fmla="*/ 955878 h 1357576"/>
              <a:gd name="connsiteX15" fmla="*/ 530764 w 1290517"/>
              <a:gd name="connsiteY15" fmla="*/ 1191597 h 1357576"/>
              <a:gd name="connsiteX16" fmla="*/ 248506 w 1290517"/>
              <a:gd name="connsiteY16" fmla="*/ 1255837 h 1357576"/>
              <a:gd name="connsiteX17" fmla="*/ 203344 w 1290517"/>
              <a:gd name="connsiteY17" fmla="*/ 960425 h 1357576"/>
              <a:gd name="connsiteX18" fmla="*/ 441958 w 1290517"/>
              <a:gd name="connsiteY18" fmla="*/ 796460 h 1357576"/>
              <a:gd name="connsiteX19" fmla="*/ 179555 w 1290517"/>
              <a:gd name="connsiteY19" fmla="*/ 759822 h 1357576"/>
              <a:gd name="connsiteX20" fmla="*/ 479 w 1290517"/>
              <a:gd name="connsiteY20" fmla="*/ 496053 h 1357576"/>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82454 w 1290517"/>
              <a:gd name="connsiteY11" fmla="*/ 949408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9561"/>
              <a:gd name="connsiteY0" fmla="*/ 496053 h 1269101"/>
              <a:gd name="connsiteX1" fmla="*/ 232338 w 1289561"/>
              <a:gd name="connsiteY1" fmla="*/ 365695 h 1269101"/>
              <a:gd name="connsiteX2" fmla="*/ 499059 w 1289561"/>
              <a:gd name="connsiteY2" fmla="*/ 552854 h 1269101"/>
              <a:gd name="connsiteX3" fmla="*/ 429673 w 1289561"/>
              <a:gd name="connsiteY3" fmla="*/ 232343 h 1269101"/>
              <a:gd name="connsiteX4" fmla="*/ 643864 w 1289561"/>
              <a:gd name="connsiteY4" fmla="*/ 1 h 1269101"/>
              <a:gd name="connsiteX5" fmla="*/ 874585 w 1289561"/>
              <a:gd name="connsiteY5" fmla="*/ 230407 h 1269101"/>
              <a:gd name="connsiteX6" fmla="*/ 727592 w 1289561"/>
              <a:gd name="connsiteY6" fmla="*/ 577975 h 1269101"/>
              <a:gd name="connsiteX7" fmla="*/ 1004669 w 1289561"/>
              <a:gd name="connsiteY7" fmla="*/ 354679 h 1269101"/>
              <a:gd name="connsiteX8" fmla="*/ 1286461 w 1289561"/>
              <a:gd name="connsiteY8" fmla="*/ 516150 h 1269101"/>
              <a:gd name="connsiteX9" fmla="*/ 1133784 w 1289561"/>
              <a:gd name="connsiteY9" fmla="*/ 798076 h 1269101"/>
              <a:gd name="connsiteX10" fmla="*/ 809813 w 1289561"/>
              <a:gd name="connsiteY10" fmla="*/ 796459 h 1269101"/>
              <a:gd name="connsiteX11" fmla="*/ 982454 w 1289561"/>
              <a:gd name="connsiteY11" fmla="*/ 949408 h 1269101"/>
              <a:gd name="connsiteX12" fmla="*/ 968096 w 1289561"/>
              <a:gd name="connsiteY12" fmla="*/ 1240764 h 1269101"/>
              <a:gd name="connsiteX13" fmla="*/ 690992 w 1289561"/>
              <a:gd name="connsiteY13" fmla="*/ 1179612 h 1269101"/>
              <a:gd name="connsiteX14" fmla="*/ 610813 w 1289561"/>
              <a:gd name="connsiteY14" fmla="*/ 955878 h 1269101"/>
              <a:gd name="connsiteX15" fmla="*/ 530764 w 1289561"/>
              <a:gd name="connsiteY15" fmla="*/ 1191597 h 1269101"/>
              <a:gd name="connsiteX16" fmla="*/ 248506 w 1289561"/>
              <a:gd name="connsiteY16" fmla="*/ 1255837 h 1269101"/>
              <a:gd name="connsiteX17" fmla="*/ 203344 w 1289561"/>
              <a:gd name="connsiteY17" fmla="*/ 960425 h 1269101"/>
              <a:gd name="connsiteX18" fmla="*/ 441958 w 1289561"/>
              <a:gd name="connsiteY18" fmla="*/ 796460 h 1269101"/>
              <a:gd name="connsiteX19" fmla="*/ 179555 w 1289561"/>
              <a:gd name="connsiteY19" fmla="*/ 759822 h 1269101"/>
              <a:gd name="connsiteX20" fmla="*/ 479 w 1289561"/>
              <a:gd name="connsiteY20" fmla="*/ 496053 h 1269101"/>
              <a:gd name="connsiteX0" fmla="*/ 479 w 1290178"/>
              <a:gd name="connsiteY0" fmla="*/ 496053 h 1269101"/>
              <a:gd name="connsiteX1" fmla="*/ 232338 w 1290178"/>
              <a:gd name="connsiteY1" fmla="*/ 365695 h 1269101"/>
              <a:gd name="connsiteX2" fmla="*/ 499059 w 1290178"/>
              <a:gd name="connsiteY2" fmla="*/ 552854 h 1269101"/>
              <a:gd name="connsiteX3" fmla="*/ 429673 w 1290178"/>
              <a:gd name="connsiteY3" fmla="*/ 232343 h 1269101"/>
              <a:gd name="connsiteX4" fmla="*/ 643864 w 1290178"/>
              <a:gd name="connsiteY4" fmla="*/ 1 h 1269101"/>
              <a:gd name="connsiteX5" fmla="*/ 874585 w 1290178"/>
              <a:gd name="connsiteY5" fmla="*/ 230407 h 1269101"/>
              <a:gd name="connsiteX6" fmla="*/ 727592 w 1290178"/>
              <a:gd name="connsiteY6" fmla="*/ 577975 h 1269101"/>
              <a:gd name="connsiteX7" fmla="*/ 1004669 w 1290178"/>
              <a:gd name="connsiteY7" fmla="*/ 354679 h 1269101"/>
              <a:gd name="connsiteX8" fmla="*/ 1286461 w 1290178"/>
              <a:gd name="connsiteY8" fmla="*/ 516150 h 1269101"/>
              <a:gd name="connsiteX9" fmla="*/ 1133784 w 1290178"/>
              <a:gd name="connsiteY9" fmla="*/ 798076 h 1269101"/>
              <a:gd name="connsiteX10" fmla="*/ 809813 w 1290178"/>
              <a:gd name="connsiteY10" fmla="*/ 796459 h 1269101"/>
              <a:gd name="connsiteX11" fmla="*/ 982454 w 1290178"/>
              <a:gd name="connsiteY11" fmla="*/ 949408 h 1269101"/>
              <a:gd name="connsiteX12" fmla="*/ 968096 w 1290178"/>
              <a:gd name="connsiteY12" fmla="*/ 1240764 h 1269101"/>
              <a:gd name="connsiteX13" fmla="*/ 690992 w 1290178"/>
              <a:gd name="connsiteY13" fmla="*/ 1179612 h 1269101"/>
              <a:gd name="connsiteX14" fmla="*/ 610813 w 1290178"/>
              <a:gd name="connsiteY14" fmla="*/ 955878 h 1269101"/>
              <a:gd name="connsiteX15" fmla="*/ 530764 w 1290178"/>
              <a:gd name="connsiteY15" fmla="*/ 1191597 h 1269101"/>
              <a:gd name="connsiteX16" fmla="*/ 248506 w 1290178"/>
              <a:gd name="connsiteY16" fmla="*/ 1255837 h 1269101"/>
              <a:gd name="connsiteX17" fmla="*/ 203344 w 1290178"/>
              <a:gd name="connsiteY17" fmla="*/ 960425 h 1269101"/>
              <a:gd name="connsiteX18" fmla="*/ 441958 w 1290178"/>
              <a:gd name="connsiteY18" fmla="*/ 796460 h 1269101"/>
              <a:gd name="connsiteX19" fmla="*/ 179555 w 1290178"/>
              <a:gd name="connsiteY19" fmla="*/ 759822 h 1269101"/>
              <a:gd name="connsiteX20" fmla="*/ 479 w 129017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00595 h 1173643"/>
              <a:gd name="connsiteX1" fmla="*/ 232338 w 1209148"/>
              <a:gd name="connsiteY1" fmla="*/ 270237 h 1173643"/>
              <a:gd name="connsiteX2" fmla="*/ 499059 w 1209148"/>
              <a:gd name="connsiteY2" fmla="*/ 457396 h 1173643"/>
              <a:gd name="connsiteX3" fmla="*/ 429673 w 1209148"/>
              <a:gd name="connsiteY3" fmla="*/ 136885 h 1173643"/>
              <a:gd name="connsiteX4" fmla="*/ 648888 w 1209148"/>
              <a:gd name="connsiteY4" fmla="*/ 2 h 1173643"/>
              <a:gd name="connsiteX5" fmla="*/ 874585 w 1209148"/>
              <a:gd name="connsiteY5" fmla="*/ 134949 h 1173643"/>
              <a:gd name="connsiteX6" fmla="*/ 752713 w 1209148"/>
              <a:gd name="connsiteY6" fmla="*/ 492566 h 1173643"/>
              <a:gd name="connsiteX7" fmla="*/ 999644 w 1209148"/>
              <a:gd name="connsiteY7" fmla="*/ 339608 h 1173643"/>
              <a:gd name="connsiteX8" fmla="*/ 1201050 w 1209148"/>
              <a:gd name="connsiteY8" fmla="*/ 450837 h 1173643"/>
              <a:gd name="connsiteX9" fmla="*/ 1133784 w 1209148"/>
              <a:gd name="connsiteY9" fmla="*/ 702618 h 1173643"/>
              <a:gd name="connsiteX10" fmla="*/ 809813 w 1209148"/>
              <a:gd name="connsiteY10" fmla="*/ 701001 h 1173643"/>
              <a:gd name="connsiteX11" fmla="*/ 982454 w 1209148"/>
              <a:gd name="connsiteY11" fmla="*/ 853950 h 1173643"/>
              <a:gd name="connsiteX12" fmla="*/ 968096 w 1209148"/>
              <a:gd name="connsiteY12" fmla="*/ 1145306 h 1173643"/>
              <a:gd name="connsiteX13" fmla="*/ 690992 w 1209148"/>
              <a:gd name="connsiteY13" fmla="*/ 1084154 h 1173643"/>
              <a:gd name="connsiteX14" fmla="*/ 610813 w 1209148"/>
              <a:gd name="connsiteY14" fmla="*/ 860420 h 1173643"/>
              <a:gd name="connsiteX15" fmla="*/ 530764 w 1209148"/>
              <a:gd name="connsiteY15" fmla="*/ 1096139 h 1173643"/>
              <a:gd name="connsiteX16" fmla="*/ 248506 w 1209148"/>
              <a:gd name="connsiteY16" fmla="*/ 1160379 h 1173643"/>
              <a:gd name="connsiteX17" fmla="*/ 203344 w 1209148"/>
              <a:gd name="connsiteY17" fmla="*/ 864967 h 1173643"/>
              <a:gd name="connsiteX18" fmla="*/ 441958 w 1209148"/>
              <a:gd name="connsiteY18" fmla="*/ 701002 h 1173643"/>
              <a:gd name="connsiteX19" fmla="*/ 179555 w 1209148"/>
              <a:gd name="connsiteY19" fmla="*/ 664364 h 1173643"/>
              <a:gd name="connsiteX20" fmla="*/ 479 w 1209148"/>
              <a:gd name="connsiteY20" fmla="*/ 400595 h 1173643"/>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538 h 1175586"/>
              <a:gd name="connsiteX1" fmla="*/ 232338 w 1209148"/>
              <a:gd name="connsiteY1" fmla="*/ 272180 h 1175586"/>
              <a:gd name="connsiteX2" fmla="*/ 499059 w 1209148"/>
              <a:gd name="connsiteY2" fmla="*/ 459339 h 1175586"/>
              <a:gd name="connsiteX3" fmla="*/ 429673 w 1209148"/>
              <a:gd name="connsiteY3" fmla="*/ 138828 h 1175586"/>
              <a:gd name="connsiteX4" fmla="*/ 648888 w 1209148"/>
              <a:gd name="connsiteY4" fmla="*/ 1945 h 1175586"/>
              <a:gd name="connsiteX5" fmla="*/ 864537 w 1209148"/>
              <a:gd name="connsiteY5" fmla="*/ 217279 h 1175586"/>
              <a:gd name="connsiteX6" fmla="*/ 752713 w 1209148"/>
              <a:gd name="connsiteY6" fmla="*/ 494509 h 1175586"/>
              <a:gd name="connsiteX7" fmla="*/ 999644 w 1209148"/>
              <a:gd name="connsiteY7" fmla="*/ 341551 h 1175586"/>
              <a:gd name="connsiteX8" fmla="*/ 1201050 w 1209148"/>
              <a:gd name="connsiteY8" fmla="*/ 452780 h 1175586"/>
              <a:gd name="connsiteX9" fmla="*/ 1133784 w 1209148"/>
              <a:gd name="connsiteY9" fmla="*/ 704561 h 1175586"/>
              <a:gd name="connsiteX10" fmla="*/ 809813 w 1209148"/>
              <a:gd name="connsiteY10" fmla="*/ 702944 h 1175586"/>
              <a:gd name="connsiteX11" fmla="*/ 982454 w 1209148"/>
              <a:gd name="connsiteY11" fmla="*/ 855893 h 1175586"/>
              <a:gd name="connsiteX12" fmla="*/ 968096 w 1209148"/>
              <a:gd name="connsiteY12" fmla="*/ 1147249 h 1175586"/>
              <a:gd name="connsiteX13" fmla="*/ 690992 w 1209148"/>
              <a:gd name="connsiteY13" fmla="*/ 1086097 h 1175586"/>
              <a:gd name="connsiteX14" fmla="*/ 610813 w 1209148"/>
              <a:gd name="connsiteY14" fmla="*/ 862363 h 1175586"/>
              <a:gd name="connsiteX15" fmla="*/ 530764 w 1209148"/>
              <a:gd name="connsiteY15" fmla="*/ 1098082 h 1175586"/>
              <a:gd name="connsiteX16" fmla="*/ 248506 w 1209148"/>
              <a:gd name="connsiteY16" fmla="*/ 1162322 h 1175586"/>
              <a:gd name="connsiteX17" fmla="*/ 203344 w 1209148"/>
              <a:gd name="connsiteY17" fmla="*/ 866910 h 1175586"/>
              <a:gd name="connsiteX18" fmla="*/ 441958 w 1209148"/>
              <a:gd name="connsiteY18" fmla="*/ 702945 h 1175586"/>
              <a:gd name="connsiteX19" fmla="*/ 179555 w 1209148"/>
              <a:gd name="connsiteY19" fmla="*/ 666307 h 1175586"/>
              <a:gd name="connsiteX20" fmla="*/ 479 w 1209148"/>
              <a:gd name="connsiteY20" fmla="*/ 402538 h 1175586"/>
              <a:gd name="connsiteX0" fmla="*/ 479 w 1209148"/>
              <a:gd name="connsiteY0" fmla="*/ 400604 h 1173652"/>
              <a:gd name="connsiteX1" fmla="*/ 232338 w 1209148"/>
              <a:gd name="connsiteY1" fmla="*/ 270246 h 1173652"/>
              <a:gd name="connsiteX2" fmla="*/ 499059 w 1209148"/>
              <a:gd name="connsiteY2" fmla="*/ 457405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4 h 1173652"/>
              <a:gd name="connsiteX1" fmla="*/ 232338 w 1209148"/>
              <a:gd name="connsiteY1" fmla="*/ 270246 h 1173652"/>
              <a:gd name="connsiteX2" fmla="*/ 529204 w 1209148"/>
              <a:gd name="connsiteY2" fmla="*/ 512671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1 h 1173649"/>
              <a:gd name="connsiteX1" fmla="*/ 232338 w 1209148"/>
              <a:gd name="connsiteY1" fmla="*/ 270243 h 1173649"/>
              <a:gd name="connsiteX2" fmla="*/ 529204 w 1209148"/>
              <a:gd name="connsiteY2" fmla="*/ 512668 h 1173649"/>
              <a:gd name="connsiteX3" fmla="*/ 449769 w 1209148"/>
              <a:gd name="connsiteY3" fmla="*/ 222302 h 1173649"/>
              <a:gd name="connsiteX4" fmla="*/ 648888 w 1209148"/>
              <a:gd name="connsiteY4" fmla="*/ 8 h 1173649"/>
              <a:gd name="connsiteX5" fmla="*/ 864537 w 1209148"/>
              <a:gd name="connsiteY5" fmla="*/ 215342 h 1173649"/>
              <a:gd name="connsiteX6" fmla="*/ 742664 w 1209148"/>
              <a:gd name="connsiteY6" fmla="*/ 537790 h 1173649"/>
              <a:gd name="connsiteX7" fmla="*/ 999644 w 1209148"/>
              <a:gd name="connsiteY7" fmla="*/ 339614 h 1173649"/>
              <a:gd name="connsiteX8" fmla="*/ 1201050 w 1209148"/>
              <a:gd name="connsiteY8" fmla="*/ 450843 h 1173649"/>
              <a:gd name="connsiteX9" fmla="*/ 1133784 w 1209148"/>
              <a:gd name="connsiteY9" fmla="*/ 702624 h 1173649"/>
              <a:gd name="connsiteX10" fmla="*/ 809813 w 1209148"/>
              <a:gd name="connsiteY10" fmla="*/ 701007 h 1173649"/>
              <a:gd name="connsiteX11" fmla="*/ 982454 w 1209148"/>
              <a:gd name="connsiteY11" fmla="*/ 853956 h 1173649"/>
              <a:gd name="connsiteX12" fmla="*/ 968096 w 1209148"/>
              <a:gd name="connsiteY12" fmla="*/ 1145312 h 1173649"/>
              <a:gd name="connsiteX13" fmla="*/ 690992 w 1209148"/>
              <a:gd name="connsiteY13" fmla="*/ 1084160 h 1173649"/>
              <a:gd name="connsiteX14" fmla="*/ 610813 w 1209148"/>
              <a:gd name="connsiteY14" fmla="*/ 860426 h 1173649"/>
              <a:gd name="connsiteX15" fmla="*/ 530764 w 1209148"/>
              <a:gd name="connsiteY15" fmla="*/ 1096145 h 1173649"/>
              <a:gd name="connsiteX16" fmla="*/ 248506 w 1209148"/>
              <a:gd name="connsiteY16" fmla="*/ 1160385 h 1173649"/>
              <a:gd name="connsiteX17" fmla="*/ 203344 w 1209148"/>
              <a:gd name="connsiteY17" fmla="*/ 864973 h 1173649"/>
              <a:gd name="connsiteX18" fmla="*/ 441958 w 1209148"/>
              <a:gd name="connsiteY18" fmla="*/ 701008 h 1173649"/>
              <a:gd name="connsiteX19" fmla="*/ 179555 w 1209148"/>
              <a:gd name="connsiteY19" fmla="*/ 664370 h 1173649"/>
              <a:gd name="connsiteX20" fmla="*/ 479 w 1209148"/>
              <a:gd name="connsiteY20" fmla="*/ 400601 h 1173649"/>
              <a:gd name="connsiteX0" fmla="*/ 506 w 1209175"/>
              <a:gd name="connsiteY0" fmla="*/ 400601 h 1173649"/>
              <a:gd name="connsiteX1" fmla="*/ 232365 w 1209175"/>
              <a:gd name="connsiteY1" fmla="*/ 270243 h 1173649"/>
              <a:gd name="connsiteX2" fmla="*/ 529231 w 1209175"/>
              <a:gd name="connsiteY2" fmla="*/ 512668 h 1173649"/>
              <a:gd name="connsiteX3" fmla="*/ 449796 w 1209175"/>
              <a:gd name="connsiteY3" fmla="*/ 222302 h 1173649"/>
              <a:gd name="connsiteX4" fmla="*/ 648915 w 1209175"/>
              <a:gd name="connsiteY4" fmla="*/ 8 h 1173649"/>
              <a:gd name="connsiteX5" fmla="*/ 864564 w 1209175"/>
              <a:gd name="connsiteY5" fmla="*/ 215342 h 1173649"/>
              <a:gd name="connsiteX6" fmla="*/ 742691 w 1209175"/>
              <a:gd name="connsiteY6" fmla="*/ 537790 h 1173649"/>
              <a:gd name="connsiteX7" fmla="*/ 999671 w 1209175"/>
              <a:gd name="connsiteY7" fmla="*/ 339614 h 1173649"/>
              <a:gd name="connsiteX8" fmla="*/ 1201077 w 1209175"/>
              <a:gd name="connsiteY8" fmla="*/ 450843 h 1173649"/>
              <a:gd name="connsiteX9" fmla="*/ 1133811 w 1209175"/>
              <a:gd name="connsiteY9" fmla="*/ 702624 h 1173649"/>
              <a:gd name="connsiteX10" fmla="*/ 809840 w 1209175"/>
              <a:gd name="connsiteY10" fmla="*/ 701007 h 1173649"/>
              <a:gd name="connsiteX11" fmla="*/ 982481 w 1209175"/>
              <a:gd name="connsiteY11" fmla="*/ 853956 h 1173649"/>
              <a:gd name="connsiteX12" fmla="*/ 968123 w 1209175"/>
              <a:gd name="connsiteY12" fmla="*/ 1145312 h 1173649"/>
              <a:gd name="connsiteX13" fmla="*/ 691019 w 1209175"/>
              <a:gd name="connsiteY13" fmla="*/ 1084160 h 1173649"/>
              <a:gd name="connsiteX14" fmla="*/ 610840 w 1209175"/>
              <a:gd name="connsiteY14" fmla="*/ 860426 h 1173649"/>
              <a:gd name="connsiteX15" fmla="*/ 530791 w 1209175"/>
              <a:gd name="connsiteY15" fmla="*/ 1096145 h 1173649"/>
              <a:gd name="connsiteX16" fmla="*/ 248533 w 1209175"/>
              <a:gd name="connsiteY16" fmla="*/ 1160385 h 1173649"/>
              <a:gd name="connsiteX17" fmla="*/ 203371 w 1209175"/>
              <a:gd name="connsiteY17" fmla="*/ 864973 h 1173649"/>
              <a:gd name="connsiteX18" fmla="*/ 482179 w 1209175"/>
              <a:gd name="connsiteY18" fmla="*/ 690960 h 1173649"/>
              <a:gd name="connsiteX19" fmla="*/ 179582 w 1209175"/>
              <a:gd name="connsiteY19" fmla="*/ 664370 h 1173649"/>
              <a:gd name="connsiteX20" fmla="*/ 506 w 1209175"/>
              <a:gd name="connsiteY20" fmla="*/ 400601 h 1173649"/>
              <a:gd name="connsiteX0" fmla="*/ 506 w 1209175"/>
              <a:gd name="connsiteY0" fmla="*/ 400601 h 1174221"/>
              <a:gd name="connsiteX1" fmla="*/ 232365 w 1209175"/>
              <a:gd name="connsiteY1" fmla="*/ 270243 h 1174221"/>
              <a:gd name="connsiteX2" fmla="*/ 529231 w 1209175"/>
              <a:gd name="connsiteY2" fmla="*/ 512668 h 1174221"/>
              <a:gd name="connsiteX3" fmla="*/ 449796 w 1209175"/>
              <a:gd name="connsiteY3" fmla="*/ 222302 h 1174221"/>
              <a:gd name="connsiteX4" fmla="*/ 648915 w 1209175"/>
              <a:gd name="connsiteY4" fmla="*/ 8 h 1174221"/>
              <a:gd name="connsiteX5" fmla="*/ 864564 w 1209175"/>
              <a:gd name="connsiteY5" fmla="*/ 215342 h 1174221"/>
              <a:gd name="connsiteX6" fmla="*/ 742691 w 1209175"/>
              <a:gd name="connsiteY6" fmla="*/ 537790 h 1174221"/>
              <a:gd name="connsiteX7" fmla="*/ 999671 w 1209175"/>
              <a:gd name="connsiteY7" fmla="*/ 339614 h 1174221"/>
              <a:gd name="connsiteX8" fmla="*/ 1201077 w 1209175"/>
              <a:gd name="connsiteY8" fmla="*/ 450843 h 1174221"/>
              <a:gd name="connsiteX9" fmla="*/ 1133811 w 1209175"/>
              <a:gd name="connsiteY9" fmla="*/ 702624 h 1174221"/>
              <a:gd name="connsiteX10" fmla="*/ 809840 w 1209175"/>
              <a:gd name="connsiteY10" fmla="*/ 701007 h 1174221"/>
              <a:gd name="connsiteX11" fmla="*/ 982481 w 1209175"/>
              <a:gd name="connsiteY11" fmla="*/ 853956 h 1174221"/>
              <a:gd name="connsiteX12" fmla="*/ 968123 w 1209175"/>
              <a:gd name="connsiteY12" fmla="*/ 1145312 h 1174221"/>
              <a:gd name="connsiteX13" fmla="*/ 691019 w 1209175"/>
              <a:gd name="connsiteY13" fmla="*/ 1084160 h 1174221"/>
              <a:gd name="connsiteX14" fmla="*/ 605816 w 1209175"/>
              <a:gd name="connsiteY14" fmla="*/ 835305 h 1174221"/>
              <a:gd name="connsiteX15" fmla="*/ 530791 w 1209175"/>
              <a:gd name="connsiteY15" fmla="*/ 1096145 h 1174221"/>
              <a:gd name="connsiteX16" fmla="*/ 248533 w 1209175"/>
              <a:gd name="connsiteY16" fmla="*/ 1160385 h 1174221"/>
              <a:gd name="connsiteX17" fmla="*/ 203371 w 1209175"/>
              <a:gd name="connsiteY17" fmla="*/ 864973 h 1174221"/>
              <a:gd name="connsiteX18" fmla="*/ 482179 w 1209175"/>
              <a:gd name="connsiteY18" fmla="*/ 690960 h 1174221"/>
              <a:gd name="connsiteX19" fmla="*/ 179582 w 1209175"/>
              <a:gd name="connsiteY19" fmla="*/ 664370 h 1174221"/>
              <a:gd name="connsiteX20" fmla="*/ 506 w 1209175"/>
              <a:gd name="connsiteY20" fmla="*/ 400601 h 1174221"/>
              <a:gd name="connsiteX0" fmla="*/ 506 w 1209641"/>
              <a:gd name="connsiteY0" fmla="*/ 400601 h 1174221"/>
              <a:gd name="connsiteX1" fmla="*/ 232365 w 1209641"/>
              <a:gd name="connsiteY1" fmla="*/ 270243 h 1174221"/>
              <a:gd name="connsiteX2" fmla="*/ 529231 w 1209641"/>
              <a:gd name="connsiteY2" fmla="*/ 512668 h 1174221"/>
              <a:gd name="connsiteX3" fmla="*/ 449796 w 1209641"/>
              <a:gd name="connsiteY3" fmla="*/ 222302 h 1174221"/>
              <a:gd name="connsiteX4" fmla="*/ 648915 w 1209641"/>
              <a:gd name="connsiteY4" fmla="*/ 8 h 1174221"/>
              <a:gd name="connsiteX5" fmla="*/ 864564 w 1209641"/>
              <a:gd name="connsiteY5" fmla="*/ 215342 h 1174221"/>
              <a:gd name="connsiteX6" fmla="*/ 742691 w 1209641"/>
              <a:gd name="connsiteY6" fmla="*/ 537790 h 1174221"/>
              <a:gd name="connsiteX7" fmla="*/ 999671 w 1209641"/>
              <a:gd name="connsiteY7" fmla="*/ 339614 h 1174221"/>
              <a:gd name="connsiteX8" fmla="*/ 1201077 w 1209641"/>
              <a:gd name="connsiteY8" fmla="*/ 450843 h 1174221"/>
              <a:gd name="connsiteX9" fmla="*/ 1133811 w 1209641"/>
              <a:gd name="connsiteY9" fmla="*/ 702624 h 1174221"/>
              <a:gd name="connsiteX10" fmla="*/ 789744 w 1209641"/>
              <a:gd name="connsiteY10" fmla="*/ 701007 h 1174221"/>
              <a:gd name="connsiteX11" fmla="*/ 982481 w 1209641"/>
              <a:gd name="connsiteY11" fmla="*/ 853956 h 1174221"/>
              <a:gd name="connsiteX12" fmla="*/ 968123 w 1209641"/>
              <a:gd name="connsiteY12" fmla="*/ 1145312 h 1174221"/>
              <a:gd name="connsiteX13" fmla="*/ 691019 w 1209641"/>
              <a:gd name="connsiteY13" fmla="*/ 1084160 h 1174221"/>
              <a:gd name="connsiteX14" fmla="*/ 605816 w 1209641"/>
              <a:gd name="connsiteY14" fmla="*/ 835305 h 1174221"/>
              <a:gd name="connsiteX15" fmla="*/ 530791 w 1209641"/>
              <a:gd name="connsiteY15" fmla="*/ 1096145 h 1174221"/>
              <a:gd name="connsiteX16" fmla="*/ 248533 w 1209641"/>
              <a:gd name="connsiteY16" fmla="*/ 1160385 h 1174221"/>
              <a:gd name="connsiteX17" fmla="*/ 203371 w 1209641"/>
              <a:gd name="connsiteY17" fmla="*/ 864973 h 1174221"/>
              <a:gd name="connsiteX18" fmla="*/ 482179 w 1209641"/>
              <a:gd name="connsiteY18" fmla="*/ 690960 h 1174221"/>
              <a:gd name="connsiteX19" fmla="*/ 179582 w 1209641"/>
              <a:gd name="connsiteY19" fmla="*/ 664370 h 1174221"/>
              <a:gd name="connsiteX20" fmla="*/ 506 w 1209641"/>
              <a:gd name="connsiteY20" fmla="*/ 400601 h 11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641" h="1174221">
                <a:moveTo>
                  <a:pt x="506" y="400601"/>
                </a:moveTo>
                <a:cubicBezTo>
                  <a:pt x="9303" y="334913"/>
                  <a:pt x="144244" y="251565"/>
                  <a:pt x="232365" y="270243"/>
                </a:cubicBezTo>
                <a:cubicBezTo>
                  <a:pt x="320486" y="288921"/>
                  <a:pt x="445349" y="426836"/>
                  <a:pt x="529231" y="512668"/>
                </a:cubicBezTo>
                <a:cubicBezTo>
                  <a:pt x="499283" y="369632"/>
                  <a:pt x="429849" y="307745"/>
                  <a:pt x="449796" y="222302"/>
                </a:cubicBezTo>
                <a:cubicBezTo>
                  <a:pt x="469743" y="136859"/>
                  <a:pt x="579787" y="1168"/>
                  <a:pt x="648915" y="8"/>
                </a:cubicBezTo>
                <a:cubicBezTo>
                  <a:pt x="718043" y="-1152"/>
                  <a:pt x="848935" y="125712"/>
                  <a:pt x="864564" y="215342"/>
                </a:cubicBezTo>
                <a:cubicBezTo>
                  <a:pt x="880193" y="304972"/>
                  <a:pt x="768243" y="415235"/>
                  <a:pt x="742691" y="537790"/>
                </a:cubicBezTo>
                <a:cubicBezTo>
                  <a:pt x="844776" y="488882"/>
                  <a:pt x="923273" y="354105"/>
                  <a:pt x="999671" y="339614"/>
                </a:cubicBezTo>
                <a:cubicBezTo>
                  <a:pt x="1076069" y="325123"/>
                  <a:pt x="1178720" y="390341"/>
                  <a:pt x="1201077" y="450843"/>
                </a:cubicBezTo>
                <a:cubicBezTo>
                  <a:pt x="1223434" y="511345"/>
                  <a:pt x="1202366" y="660930"/>
                  <a:pt x="1133811" y="702624"/>
                </a:cubicBezTo>
                <a:cubicBezTo>
                  <a:pt x="1065256" y="744318"/>
                  <a:pt x="897734" y="709920"/>
                  <a:pt x="789744" y="701007"/>
                </a:cubicBezTo>
                <a:cubicBezTo>
                  <a:pt x="863130" y="787421"/>
                  <a:pt x="952751" y="779905"/>
                  <a:pt x="982481" y="853956"/>
                </a:cubicBezTo>
                <a:cubicBezTo>
                  <a:pt x="1012211" y="928007"/>
                  <a:pt x="1016700" y="1106945"/>
                  <a:pt x="968123" y="1145312"/>
                </a:cubicBezTo>
                <a:cubicBezTo>
                  <a:pt x="919546" y="1183679"/>
                  <a:pt x="751404" y="1135828"/>
                  <a:pt x="691019" y="1084160"/>
                </a:cubicBezTo>
                <a:cubicBezTo>
                  <a:pt x="630634" y="1032492"/>
                  <a:pt x="640916" y="928305"/>
                  <a:pt x="605816" y="835305"/>
                </a:cubicBezTo>
                <a:cubicBezTo>
                  <a:pt x="579254" y="921727"/>
                  <a:pt x="590338" y="1041965"/>
                  <a:pt x="530791" y="1096145"/>
                </a:cubicBezTo>
                <a:cubicBezTo>
                  <a:pt x="471244" y="1150325"/>
                  <a:pt x="303103" y="1198914"/>
                  <a:pt x="248533" y="1160385"/>
                </a:cubicBezTo>
                <a:cubicBezTo>
                  <a:pt x="193963" y="1121856"/>
                  <a:pt x="164430" y="943210"/>
                  <a:pt x="203371" y="864973"/>
                </a:cubicBezTo>
                <a:cubicBezTo>
                  <a:pt x="242312" y="786736"/>
                  <a:pt x="407665" y="743940"/>
                  <a:pt x="482179" y="690960"/>
                </a:cubicBezTo>
                <a:cubicBezTo>
                  <a:pt x="401672" y="679959"/>
                  <a:pt x="259861" y="712763"/>
                  <a:pt x="179582" y="664370"/>
                </a:cubicBezTo>
                <a:cubicBezTo>
                  <a:pt x="99303" y="615977"/>
                  <a:pt x="-8291" y="466289"/>
                  <a:pt x="506" y="400601"/>
                </a:cubicBezTo>
                <a:close/>
              </a:path>
            </a:pathLst>
          </a:custGeom>
          <a:solidFill>
            <a:srgbClr val="FF33CC">
              <a:alpha val="65000"/>
            </a:srgbClr>
          </a:solidFill>
          <a:ln>
            <a:noFill/>
          </a:ln>
          <a:effectLst>
            <a:glow rad="101600">
              <a:srgbClr val="FF66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星 5 1"/>
          <p:cNvSpPr/>
          <p:nvPr/>
        </p:nvSpPr>
        <p:spPr>
          <a:xfrm>
            <a:off x="1455875" y="6599271"/>
            <a:ext cx="604820" cy="587110"/>
          </a:xfrm>
          <a:custGeom>
            <a:avLst/>
            <a:gdLst>
              <a:gd name="connsiteX0" fmla="*/ 1 w 1351298"/>
              <a:gd name="connsiteY0" fmla="*/ 516149 h 1351298"/>
              <a:gd name="connsiteX1" fmla="*/ 558870 w 1351298"/>
              <a:gd name="connsiteY1" fmla="*/ 577974 h 1351298"/>
              <a:gd name="connsiteX2" fmla="*/ 675649 w 1351298"/>
              <a:gd name="connsiteY2" fmla="*/ 0 h 1351298"/>
              <a:gd name="connsiteX3" fmla="*/ 792428 w 1351298"/>
              <a:gd name="connsiteY3" fmla="*/ 577974 h 1351298"/>
              <a:gd name="connsiteX4" fmla="*/ 1351297 w 1351298"/>
              <a:gd name="connsiteY4" fmla="*/ 516149 h 1351298"/>
              <a:gd name="connsiteX5" fmla="*/ 864601 w 1351298"/>
              <a:gd name="connsiteY5" fmla="*/ 811531 h 1351298"/>
              <a:gd name="connsiteX6" fmla="*/ 1093222 w 1351298"/>
              <a:gd name="connsiteY6" fmla="*/ 1351295 h 1351298"/>
              <a:gd name="connsiteX7" fmla="*/ 675649 w 1351298"/>
              <a:gd name="connsiteY7" fmla="*/ 955877 h 1351298"/>
              <a:gd name="connsiteX8" fmla="*/ 258076 w 1351298"/>
              <a:gd name="connsiteY8" fmla="*/ 1351295 h 1351298"/>
              <a:gd name="connsiteX9" fmla="*/ 486697 w 1351298"/>
              <a:gd name="connsiteY9" fmla="*/ 811531 h 1351298"/>
              <a:gd name="connsiteX10" fmla="*/ 1 w 1351298"/>
              <a:gd name="connsiteY10" fmla="*/ 516149 h 1351298"/>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792427 w 1351296"/>
              <a:gd name="connsiteY4" fmla="*/ 577974 h 1351295"/>
              <a:gd name="connsiteX5" fmla="*/ 1351296 w 1351296"/>
              <a:gd name="connsiteY5" fmla="*/ 516149 h 1351295"/>
              <a:gd name="connsiteX6" fmla="*/ 864600 w 1351296"/>
              <a:gd name="connsiteY6" fmla="*/ 811531 h 1351295"/>
              <a:gd name="connsiteX7" fmla="*/ 1093221 w 1351296"/>
              <a:gd name="connsiteY7" fmla="*/ 1351295 h 1351295"/>
              <a:gd name="connsiteX8" fmla="*/ 675648 w 1351296"/>
              <a:gd name="connsiteY8" fmla="*/ 955877 h 1351295"/>
              <a:gd name="connsiteX9" fmla="*/ 258075 w 1351296"/>
              <a:gd name="connsiteY9" fmla="*/ 1351295 h 1351295"/>
              <a:gd name="connsiteX10" fmla="*/ 486696 w 1351296"/>
              <a:gd name="connsiteY10" fmla="*/ 811531 h 1351295"/>
              <a:gd name="connsiteX11" fmla="*/ 0 w 1351296"/>
              <a:gd name="connsiteY11" fmla="*/ 516149 h 1351295"/>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869082 w 1351296"/>
              <a:gd name="connsiteY4" fmla="*/ 210309 h 1351295"/>
              <a:gd name="connsiteX5" fmla="*/ 792427 w 1351296"/>
              <a:gd name="connsiteY5" fmla="*/ 577974 h 1351295"/>
              <a:gd name="connsiteX6" fmla="*/ 1351296 w 1351296"/>
              <a:gd name="connsiteY6" fmla="*/ 516149 h 1351295"/>
              <a:gd name="connsiteX7" fmla="*/ 864600 w 1351296"/>
              <a:gd name="connsiteY7" fmla="*/ 811531 h 1351295"/>
              <a:gd name="connsiteX8" fmla="*/ 1093221 w 1351296"/>
              <a:gd name="connsiteY8" fmla="*/ 1351295 h 1351295"/>
              <a:gd name="connsiteX9" fmla="*/ 675648 w 1351296"/>
              <a:gd name="connsiteY9" fmla="*/ 955877 h 1351295"/>
              <a:gd name="connsiteX10" fmla="*/ 258075 w 1351296"/>
              <a:gd name="connsiteY10" fmla="*/ 1351295 h 1351295"/>
              <a:gd name="connsiteX11" fmla="*/ 486696 w 1351296"/>
              <a:gd name="connsiteY11" fmla="*/ 811531 h 1351295"/>
              <a:gd name="connsiteX12" fmla="*/ 0 w 1351296"/>
              <a:gd name="connsiteY12"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0 w 1351296"/>
              <a:gd name="connsiteY13"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164003 w 1351296"/>
              <a:gd name="connsiteY13" fmla="*/ 860304 h 1351295"/>
              <a:gd name="connsiteX14" fmla="*/ 0 w 1351296"/>
              <a:gd name="connsiteY14"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263155 w 1351296"/>
              <a:gd name="connsiteY12" fmla="*/ 970472 h 1351295"/>
              <a:gd name="connsiteX13" fmla="*/ 486696 w 1351296"/>
              <a:gd name="connsiteY13" fmla="*/ 811531 h 1351295"/>
              <a:gd name="connsiteX14" fmla="*/ 164003 w 1351296"/>
              <a:gd name="connsiteY14" fmla="*/ 860304 h 1351295"/>
              <a:gd name="connsiteX15" fmla="*/ 0 w 1351296"/>
              <a:gd name="connsiteY15"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659762 w 1351296"/>
              <a:gd name="connsiteY11" fmla="*/ 1234877 h 1351295"/>
              <a:gd name="connsiteX12" fmla="*/ 258075 w 1351296"/>
              <a:gd name="connsiteY12" fmla="*/ 1351295 h 1351295"/>
              <a:gd name="connsiteX13" fmla="*/ 263155 w 1351296"/>
              <a:gd name="connsiteY13" fmla="*/ 970472 h 1351295"/>
              <a:gd name="connsiteX14" fmla="*/ 486696 w 1351296"/>
              <a:gd name="connsiteY14" fmla="*/ 811531 h 1351295"/>
              <a:gd name="connsiteX15" fmla="*/ 164003 w 1351296"/>
              <a:gd name="connsiteY15" fmla="*/ 860304 h 1351295"/>
              <a:gd name="connsiteX16" fmla="*/ 0 w 1351296"/>
              <a:gd name="connsiteY16"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780947 w 1351296"/>
              <a:gd name="connsiteY10" fmla="*/ 1234877 h 1351295"/>
              <a:gd name="connsiteX11" fmla="*/ 675648 w 1351296"/>
              <a:gd name="connsiteY11" fmla="*/ 955877 h 1351295"/>
              <a:gd name="connsiteX12" fmla="*/ 659762 w 1351296"/>
              <a:gd name="connsiteY12" fmla="*/ 1234877 h 1351295"/>
              <a:gd name="connsiteX13" fmla="*/ 258075 w 1351296"/>
              <a:gd name="connsiteY13" fmla="*/ 1351295 h 1351295"/>
              <a:gd name="connsiteX14" fmla="*/ 263155 w 1351296"/>
              <a:gd name="connsiteY14" fmla="*/ 970472 h 1351295"/>
              <a:gd name="connsiteX15" fmla="*/ 486696 w 1351296"/>
              <a:gd name="connsiteY15" fmla="*/ 811531 h 1351295"/>
              <a:gd name="connsiteX16" fmla="*/ 164003 w 1351296"/>
              <a:gd name="connsiteY16" fmla="*/ 860304 h 1351295"/>
              <a:gd name="connsiteX17" fmla="*/ 0 w 1351296"/>
              <a:gd name="connsiteY17"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67386 w 1351296"/>
              <a:gd name="connsiteY9" fmla="*/ 959456 h 1351295"/>
              <a:gd name="connsiteX10" fmla="*/ 1093221 w 1351296"/>
              <a:gd name="connsiteY10" fmla="*/ 1351295 h 1351295"/>
              <a:gd name="connsiteX11" fmla="*/ 780947 w 1351296"/>
              <a:gd name="connsiteY11" fmla="*/ 1234877 h 1351295"/>
              <a:gd name="connsiteX12" fmla="*/ 675648 w 1351296"/>
              <a:gd name="connsiteY12" fmla="*/ 955877 h 1351295"/>
              <a:gd name="connsiteX13" fmla="*/ 659762 w 1351296"/>
              <a:gd name="connsiteY13" fmla="*/ 1234877 h 1351295"/>
              <a:gd name="connsiteX14" fmla="*/ 258075 w 1351296"/>
              <a:gd name="connsiteY14" fmla="*/ 1351295 h 1351295"/>
              <a:gd name="connsiteX15" fmla="*/ 263155 w 1351296"/>
              <a:gd name="connsiteY15" fmla="*/ 970472 h 1351295"/>
              <a:gd name="connsiteX16" fmla="*/ 486696 w 1351296"/>
              <a:gd name="connsiteY16" fmla="*/ 811531 h 1351295"/>
              <a:gd name="connsiteX17" fmla="*/ 164003 w 1351296"/>
              <a:gd name="connsiteY17" fmla="*/ 860304 h 1351295"/>
              <a:gd name="connsiteX18" fmla="*/ 0 w 1351296"/>
              <a:gd name="connsiteY18"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1188571 w 1351296"/>
              <a:gd name="connsiteY8" fmla="*/ 838269 h 1351295"/>
              <a:gd name="connsiteX9" fmla="*/ 864600 w 1351296"/>
              <a:gd name="connsiteY9" fmla="*/ 811531 h 1351295"/>
              <a:gd name="connsiteX10" fmla="*/ 1067386 w 1351296"/>
              <a:gd name="connsiteY10" fmla="*/ 959456 h 1351295"/>
              <a:gd name="connsiteX11" fmla="*/ 1093221 w 1351296"/>
              <a:gd name="connsiteY11" fmla="*/ 1351295 h 1351295"/>
              <a:gd name="connsiteX12" fmla="*/ 780947 w 1351296"/>
              <a:gd name="connsiteY12" fmla="*/ 1234877 h 1351295"/>
              <a:gd name="connsiteX13" fmla="*/ 675648 w 1351296"/>
              <a:gd name="connsiteY13" fmla="*/ 955877 h 1351295"/>
              <a:gd name="connsiteX14" fmla="*/ 659762 w 1351296"/>
              <a:gd name="connsiteY14" fmla="*/ 1234877 h 1351295"/>
              <a:gd name="connsiteX15" fmla="*/ 258075 w 1351296"/>
              <a:gd name="connsiteY15" fmla="*/ 1351295 h 1351295"/>
              <a:gd name="connsiteX16" fmla="*/ 263155 w 1351296"/>
              <a:gd name="connsiteY16" fmla="*/ 970472 h 1351295"/>
              <a:gd name="connsiteX17" fmla="*/ 486696 w 1351296"/>
              <a:gd name="connsiteY17" fmla="*/ 811531 h 1351295"/>
              <a:gd name="connsiteX18" fmla="*/ 164003 w 1351296"/>
              <a:gd name="connsiteY18" fmla="*/ 860304 h 1351295"/>
              <a:gd name="connsiteX19" fmla="*/ 0 w 1351296"/>
              <a:gd name="connsiteY19"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698 h 1351844"/>
              <a:gd name="connsiteX1" fmla="*/ 307222 w 1351296"/>
              <a:gd name="connsiteY1" fmla="*/ 321026 h 1351844"/>
              <a:gd name="connsiteX2" fmla="*/ 558869 w 1351296"/>
              <a:gd name="connsiteY2" fmla="*/ 578523 h 1351844"/>
              <a:gd name="connsiteX3" fmla="*/ 494508 w 1351296"/>
              <a:gd name="connsiteY3" fmla="*/ 232891 h 1351844"/>
              <a:gd name="connsiteX4" fmla="*/ 708699 w 1351296"/>
              <a:gd name="connsiteY4" fmla="*/ 549 h 1351844"/>
              <a:gd name="connsiteX5" fmla="*/ 869082 w 1351296"/>
              <a:gd name="connsiteY5" fmla="*/ 210858 h 1351844"/>
              <a:gd name="connsiteX6" fmla="*/ 792427 w 1351296"/>
              <a:gd name="connsiteY6" fmla="*/ 578523 h 1351844"/>
              <a:gd name="connsiteX7" fmla="*/ 1034335 w 1351296"/>
              <a:gd name="connsiteY7" fmla="*/ 310009 h 1351844"/>
              <a:gd name="connsiteX8" fmla="*/ 1351296 w 1351296"/>
              <a:gd name="connsiteY8" fmla="*/ 516698 h 1351844"/>
              <a:gd name="connsiteX9" fmla="*/ 1188571 w 1351296"/>
              <a:gd name="connsiteY9" fmla="*/ 838818 h 1351844"/>
              <a:gd name="connsiteX10" fmla="*/ 864600 w 1351296"/>
              <a:gd name="connsiteY10" fmla="*/ 812080 h 1351844"/>
              <a:gd name="connsiteX11" fmla="*/ 1067386 w 1351296"/>
              <a:gd name="connsiteY11" fmla="*/ 960005 h 1351844"/>
              <a:gd name="connsiteX12" fmla="*/ 1093221 w 1351296"/>
              <a:gd name="connsiteY12" fmla="*/ 1351844 h 1351844"/>
              <a:gd name="connsiteX13" fmla="*/ 780947 w 1351296"/>
              <a:gd name="connsiteY13" fmla="*/ 1235426 h 1351844"/>
              <a:gd name="connsiteX14" fmla="*/ 675648 w 1351296"/>
              <a:gd name="connsiteY14" fmla="*/ 956426 h 1351844"/>
              <a:gd name="connsiteX15" fmla="*/ 659762 w 1351296"/>
              <a:gd name="connsiteY15" fmla="*/ 1235426 h 1351844"/>
              <a:gd name="connsiteX16" fmla="*/ 258075 w 1351296"/>
              <a:gd name="connsiteY16" fmla="*/ 1351844 h 1351844"/>
              <a:gd name="connsiteX17" fmla="*/ 263155 w 1351296"/>
              <a:gd name="connsiteY17" fmla="*/ 971021 h 1351844"/>
              <a:gd name="connsiteX18" fmla="*/ 486696 w 1351296"/>
              <a:gd name="connsiteY18" fmla="*/ 812080 h 1351844"/>
              <a:gd name="connsiteX19" fmla="*/ 164003 w 1351296"/>
              <a:gd name="connsiteY19" fmla="*/ 860853 h 1351844"/>
              <a:gd name="connsiteX20" fmla="*/ 0 w 1351296"/>
              <a:gd name="connsiteY20" fmla="*/ 516698 h 1351844"/>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1 w 1351297"/>
              <a:gd name="connsiteY0" fmla="*/ 516151 h 1351297"/>
              <a:gd name="connsiteX1" fmla="*/ 307223 w 1351297"/>
              <a:gd name="connsiteY1" fmla="*/ 320479 h 1351297"/>
              <a:gd name="connsiteX2" fmla="*/ 558870 w 1351297"/>
              <a:gd name="connsiteY2" fmla="*/ 577976 h 1351297"/>
              <a:gd name="connsiteX3" fmla="*/ 494509 w 1351297"/>
              <a:gd name="connsiteY3" fmla="*/ 232344 h 1351297"/>
              <a:gd name="connsiteX4" fmla="*/ 708700 w 1351297"/>
              <a:gd name="connsiteY4" fmla="*/ 2 h 1351297"/>
              <a:gd name="connsiteX5" fmla="*/ 869083 w 1351297"/>
              <a:gd name="connsiteY5" fmla="*/ 210311 h 1351297"/>
              <a:gd name="connsiteX6" fmla="*/ 792428 w 1351297"/>
              <a:gd name="connsiteY6" fmla="*/ 577976 h 1351297"/>
              <a:gd name="connsiteX7" fmla="*/ 1034336 w 1351297"/>
              <a:gd name="connsiteY7" fmla="*/ 309462 h 1351297"/>
              <a:gd name="connsiteX8" fmla="*/ 1351297 w 1351297"/>
              <a:gd name="connsiteY8" fmla="*/ 516151 h 1351297"/>
              <a:gd name="connsiteX9" fmla="*/ 1188572 w 1351297"/>
              <a:gd name="connsiteY9" fmla="*/ 838271 h 1351297"/>
              <a:gd name="connsiteX10" fmla="*/ 864601 w 1351297"/>
              <a:gd name="connsiteY10" fmla="*/ 811533 h 1351297"/>
              <a:gd name="connsiteX11" fmla="*/ 1067387 w 1351297"/>
              <a:gd name="connsiteY11" fmla="*/ 959458 h 1351297"/>
              <a:gd name="connsiteX12" fmla="*/ 1093222 w 1351297"/>
              <a:gd name="connsiteY12" fmla="*/ 1351297 h 1351297"/>
              <a:gd name="connsiteX13" fmla="*/ 780948 w 1351297"/>
              <a:gd name="connsiteY13" fmla="*/ 1234879 h 1351297"/>
              <a:gd name="connsiteX14" fmla="*/ 675649 w 1351297"/>
              <a:gd name="connsiteY14" fmla="*/ 955879 h 1351297"/>
              <a:gd name="connsiteX15" fmla="*/ 659763 w 1351297"/>
              <a:gd name="connsiteY15" fmla="*/ 1234879 h 1351297"/>
              <a:gd name="connsiteX16" fmla="*/ 258076 w 1351297"/>
              <a:gd name="connsiteY16" fmla="*/ 1351297 h 1351297"/>
              <a:gd name="connsiteX17" fmla="*/ 263156 w 1351297"/>
              <a:gd name="connsiteY17" fmla="*/ 970474 h 1351297"/>
              <a:gd name="connsiteX18" fmla="*/ 486697 w 1351297"/>
              <a:gd name="connsiteY18" fmla="*/ 811533 h 1351297"/>
              <a:gd name="connsiteX19" fmla="*/ 164004 w 1351297"/>
              <a:gd name="connsiteY19" fmla="*/ 860306 h 1351297"/>
              <a:gd name="connsiteX20" fmla="*/ 1 w 1351297"/>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78828"/>
              <a:gd name="connsiteX1" fmla="*/ 307225 w 1351299"/>
              <a:gd name="connsiteY1" fmla="*/ 320479 h 1378828"/>
              <a:gd name="connsiteX2" fmla="*/ 558872 w 1351299"/>
              <a:gd name="connsiteY2" fmla="*/ 577976 h 1378828"/>
              <a:gd name="connsiteX3" fmla="*/ 494511 w 1351299"/>
              <a:gd name="connsiteY3" fmla="*/ 232344 h 1378828"/>
              <a:gd name="connsiteX4" fmla="*/ 708702 w 1351299"/>
              <a:gd name="connsiteY4" fmla="*/ 2 h 1378828"/>
              <a:gd name="connsiteX5" fmla="*/ 869085 w 1351299"/>
              <a:gd name="connsiteY5" fmla="*/ 210311 h 1378828"/>
              <a:gd name="connsiteX6" fmla="*/ 792430 w 1351299"/>
              <a:gd name="connsiteY6" fmla="*/ 577976 h 1378828"/>
              <a:gd name="connsiteX7" fmla="*/ 1034338 w 1351299"/>
              <a:gd name="connsiteY7" fmla="*/ 309462 h 1378828"/>
              <a:gd name="connsiteX8" fmla="*/ 1351299 w 1351299"/>
              <a:gd name="connsiteY8" fmla="*/ 516151 h 1378828"/>
              <a:gd name="connsiteX9" fmla="*/ 1188574 w 1351299"/>
              <a:gd name="connsiteY9" fmla="*/ 838271 h 1378828"/>
              <a:gd name="connsiteX10" fmla="*/ 864603 w 1351299"/>
              <a:gd name="connsiteY10" fmla="*/ 811533 h 1378828"/>
              <a:gd name="connsiteX11" fmla="*/ 1067389 w 1351299"/>
              <a:gd name="connsiteY11" fmla="*/ 959458 h 1378828"/>
              <a:gd name="connsiteX12" fmla="*/ 1093224 w 1351299"/>
              <a:gd name="connsiteY12" fmla="*/ 1351297 h 1378828"/>
              <a:gd name="connsiteX13" fmla="*/ 780950 w 1351299"/>
              <a:gd name="connsiteY13" fmla="*/ 1234879 h 1378828"/>
              <a:gd name="connsiteX14" fmla="*/ 675651 w 1351299"/>
              <a:gd name="connsiteY14" fmla="*/ 955879 h 1378828"/>
              <a:gd name="connsiteX15" fmla="*/ 659765 w 1351299"/>
              <a:gd name="connsiteY15" fmla="*/ 1234879 h 1378828"/>
              <a:gd name="connsiteX16" fmla="*/ 258078 w 1351299"/>
              <a:gd name="connsiteY16" fmla="*/ 1351297 h 1378828"/>
              <a:gd name="connsiteX17" fmla="*/ 263158 w 1351299"/>
              <a:gd name="connsiteY17" fmla="*/ 970474 h 1378828"/>
              <a:gd name="connsiteX18" fmla="*/ 486699 w 1351299"/>
              <a:gd name="connsiteY18" fmla="*/ 811533 h 1378828"/>
              <a:gd name="connsiteX19" fmla="*/ 164006 w 1351299"/>
              <a:gd name="connsiteY19" fmla="*/ 860306 h 1378828"/>
              <a:gd name="connsiteX20" fmla="*/ 3 w 1351299"/>
              <a:gd name="connsiteY20" fmla="*/ 516151 h 1378828"/>
              <a:gd name="connsiteX0" fmla="*/ 3 w 1351299"/>
              <a:gd name="connsiteY0" fmla="*/ 516151 h 1363651"/>
              <a:gd name="connsiteX1" fmla="*/ 307225 w 1351299"/>
              <a:gd name="connsiteY1" fmla="*/ 320479 h 1363651"/>
              <a:gd name="connsiteX2" fmla="*/ 558872 w 1351299"/>
              <a:gd name="connsiteY2" fmla="*/ 577976 h 1363651"/>
              <a:gd name="connsiteX3" fmla="*/ 494511 w 1351299"/>
              <a:gd name="connsiteY3" fmla="*/ 232344 h 1363651"/>
              <a:gd name="connsiteX4" fmla="*/ 708702 w 1351299"/>
              <a:gd name="connsiteY4" fmla="*/ 2 h 1363651"/>
              <a:gd name="connsiteX5" fmla="*/ 869085 w 1351299"/>
              <a:gd name="connsiteY5" fmla="*/ 210311 h 1363651"/>
              <a:gd name="connsiteX6" fmla="*/ 792430 w 1351299"/>
              <a:gd name="connsiteY6" fmla="*/ 577976 h 1363651"/>
              <a:gd name="connsiteX7" fmla="*/ 1034338 w 1351299"/>
              <a:gd name="connsiteY7" fmla="*/ 309462 h 1363651"/>
              <a:gd name="connsiteX8" fmla="*/ 1351299 w 1351299"/>
              <a:gd name="connsiteY8" fmla="*/ 516151 h 1363651"/>
              <a:gd name="connsiteX9" fmla="*/ 1188574 w 1351299"/>
              <a:gd name="connsiteY9" fmla="*/ 838271 h 1363651"/>
              <a:gd name="connsiteX10" fmla="*/ 864603 w 1351299"/>
              <a:gd name="connsiteY10" fmla="*/ 811533 h 1363651"/>
              <a:gd name="connsiteX11" fmla="*/ 1067389 w 1351299"/>
              <a:gd name="connsiteY11" fmla="*/ 959458 h 1363651"/>
              <a:gd name="connsiteX12" fmla="*/ 1093224 w 1351299"/>
              <a:gd name="connsiteY12" fmla="*/ 1351297 h 1363651"/>
              <a:gd name="connsiteX13" fmla="*/ 780950 w 1351299"/>
              <a:gd name="connsiteY13" fmla="*/ 1234879 h 1363651"/>
              <a:gd name="connsiteX14" fmla="*/ 675651 w 1351299"/>
              <a:gd name="connsiteY14" fmla="*/ 955879 h 1363651"/>
              <a:gd name="connsiteX15" fmla="*/ 615698 w 1351299"/>
              <a:gd name="connsiteY15" fmla="*/ 1256912 h 1363651"/>
              <a:gd name="connsiteX16" fmla="*/ 258078 w 1351299"/>
              <a:gd name="connsiteY16" fmla="*/ 1351297 h 1363651"/>
              <a:gd name="connsiteX17" fmla="*/ 263158 w 1351299"/>
              <a:gd name="connsiteY17" fmla="*/ 970474 h 1363651"/>
              <a:gd name="connsiteX18" fmla="*/ 486699 w 1351299"/>
              <a:gd name="connsiteY18" fmla="*/ 811533 h 1363651"/>
              <a:gd name="connsiteX19" fmla="*/ 164006 w 1351299"/>
              <a:gd name="connsiteY19" fmla="*/ 860306 h 1363651"/>
              <a:gd name="connsiteX20" fmla="*/ 3 w 1351299"/>
              <a:gd name="connsiteY20" fmla="*/ 516151 h 1363651"/>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0 h 1375251"/>
              <a:gd name="connsiteX1" fmla="*/ 307225 w 1355355"/>
              <a:gd name="connsiteY1" fmla="*/ 320478 h 1375251"/>
              <a:gd name="connsiteX2" fmla="*/ 558872 w 1355355"/>
              <a:gd name="connsiteY2" fmla="*/ 577975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2344 w 1357696"/>
              <a:gd name="connsiteY0" fmla="*/ 516150 h 1375251"/>
              <a:gd name="connsiteX1" fmla="*/ 309566 w 1357696"/>
              <a:gd name="connsiteY1" fmla="*/ 320478 h 1375251"/>
              <a:gd name="connsiteX2" fmla="*/ 566238 w 1357696"/>
              <a:gd name="connsiteY2" fmla="*/ 552854 h 1375251"/>
              <a:gd name="connsiteX3" fmla="*/ 496852 w 1357696"/>
              <a:gd name="connsiteY3" fmla="*/ 232343 h 1375251"/>
              <a:gd name="connsiteX4" fmla="*/ 711043 w 1357696"/>
              <a:gd name="connsiteY4" fmla="*/ 1 h 1375251"/>
              <a:gd name="connsiteX5" fmla="*/ 941764 w 1357696"/>
              <a:gd name="connsiteY5" fmla="*/ 230407 h 1375251"/>
              <a:gd name="connsiteX6" fmla="*/ 794771 w 1357696"/>
              <a:gd name="connsiteY6" fmla="*/ 577975 h 1375251"/>
              <a:gd name="connsiteX7" fmla="*/ 1071848 w 1357696"/>
              <a:gd name="connsiteY7" fmla="*/ 354679 h 1375251"/>
              <a:gd name="connsiteX8" fmla="*/ 1353640 w 1357696"/>
              <a:gd name="connsiteY8" fmla="*/ 516150 h 1375251"/>
              <a:gd name="connsiteX9" fmla="*/ 1190915 w 1357696"/>
              <a:gd name="connsiteY9" fmla="*/ 838270 h 1375251"/>
              <a:gd name="connsiteX10" fmla="*/ 866944 w 1357696"/>
              <a:gd name="connsiteY10" fmla="*/ 811532 h 1375251"/>
              <a:gd name="connsiteX11" fmla="*/ 1069730 w 1357696"/>
              <a:gd name="connsiteY11" fmla="*/ 959457 h 1375251"/>
              <a:gd name="connsiteX12" fmla="*/ 1095565 w 1357696"/>
              <a:gd name="connsiteY12" fmla="*/ 1351296 h 1375251"/>
              <a:gd name="connsiteX13" fmla="*/ 783291 w 1357696"/>
              <a:gd name="connsiteY13" fmla="*/ 1234878 h 1375251"/>
              <a:gd name="connsiteX14" fmla="*/ 677992 w 1357696"/>
              <a:gd name="connsiteY14" fmla="*/ 955878 h 1375251"/>
              <a:gd name="connsiteX15" fmla="*/ 618039 w 1357696"/>
              <a:gd name="connsiteY15" fmla="*/ 1256911 h 1375251"/>
              <a:gd name="connsiteX16" fmla="*/ 260419 w 1357696"/>
              <a:gd name="connsiteY16" fmla="*/ 1351296 h 1375251"/>
              <a:gd name="connsiteX17" fmla="*/ 265499 w 1357696"/>
              <a:gd name="connsiteY17" fmla="*/ 970473 h 1375251"/>
              <a:gd name="connsiteX18" fmla="*/ 489040 w 1357696"/>
              <a:gd name="connsiteY18" fmla="*/ 811532 h 1375251"/>
              <a:gd name="connsiteX19" fmla="*/ 201516 w 1357696"/>
              <a:gd name="connsiteY19" fmla="*/ 784943 h 1375251"/>
              <a:gd name="connsiteX20" fmla="*/ 2344 w 1357696"/>
              <a:gd name="connsiteY20" fmla="*/ 516150 h 1375251"/>
              <a:gd name="connsiteX0" fmla="*/ 2530 w 1292568"/>
              <a:gd name="connsiteY0" fmla="*/ 496053 h 1375251"/>
              <a:gd name="connsiteX1" fmla="*/ 244438 w 1292568"/>
              <a:gd name="connsiteY1" fmla="*/ 320478 h 1375251"/>
              <a:gd name="connsiteX2" fmla="*/ 501110 w 1292568"/>
              <a:gd name="connsiteY2" fmla="*/ 552854 h 1375251"/>
              <a:gd name="connsiteX3" fmla="*/ 431724 w 1292568"/>
              <a:gd name="connsiteY3" fmla="*/ 232343 h 1375251"/>
              <a:gd name="connsiteX4" fmla="*/ 645915 w 1292568"/>
              <a:gd name="connsiteY4" fmla="*/ 1 h 1375251"/>
              <a:gd name="connsiteX5" fmla="*/ 876636 w 1292568"/>
              <a:gd name="connsiteY5" fmla="*/ 230407 h 1375251"/>
              <a:gd name="connsiteX6" fmla="*/ 729643 w 1292568"/>
              <a:gd name="connsiteY6" fmla="*/ 577975 h 1375251"/>
              <a:gd name="connsiteX7" fmla="*/ 1006720 w 1292568"/>
              <a:gd name="connsiteY7" fmla="*/ 354679 h 1375251"/>
              <a:gd name="connsiteX8" fmla="*/ 1288512 w 1292568"/>
              <a:gd name="connsiteY8" fmla="*/ 516150 h 1375251"/>
              <a:gd name="connsiteX9" fmla="*/ 1125787 w 1292568"/>
              <a:gd name="connsiteY9" fmla="*/ 838270 h 1375251"/>
              <a:gd name="connsiteX10" fmla="*/ 801816 w 1292568"/>
              <a:gd name="connsiteY10" fmla="*/ 811532 h 1375251"/>
              <a:gd name="connsiteX11" fmla="*/ 1004602 w 1292568"/>
              <a:gd name="connsiteY11" fmla="*/ 959457 h 1375251"/>
              <a:gd name="connsiteX12" fmla="*/ 1030437 w 1292568"/>
              <a:gd name="connsiteY12" fmla="*/ 1351296 h 1375251"/>
              <a:gd name="connsiteX13" fmla="*/ 718163 w 1292568"/>
              <a:gd name="connsiteY13" fmla="*/ 1234878 h 1375251"/>
              <a:gd name="connsiteX14" fmla="*/ 612864 w 1292568"/>
              <a:gd name="connsiteY14" fmla="*/ 955878 h 1375251"/>
              <a:gd name="connsiteX15" fmla="*/ 552911 w 1292568"/>
              <a:gd name="connsiteY15" fmla="*/ 1256911 h 1375251"/>
              <a:gd name="connsiteX16" fmla="*/ 195291 w 1292568"/>
              <a:gd name="connsiteY16" fmla="*/ 1351296 h 1375251"/>
              <a:gd name="connsiteX17" fmla="*/ 200371 w 1292568"/>
              <a:gd name="connsiteY17" fmla="*/ 970473 h 1375251"/>
              <a:gd name="connsiteX18" fmla="*/ 423912 w 1292568"/>
              <a:gd name="connsiteY18" fmla="*/ 811532 h 1375251"/>
              <a:gd name="connsiteX19" fmla="*/ 136388 w 1292568"/>
              <a:gd name="connsiteY19" fmla="*/ 784943 h 1375251"/>
              <a:gd name="connsiteX20" fmla="*/ 2530 w 1292568"/>
              <a:gd name="connsiteY20" fmla="*/ 496053 h 1375251"/>
              <a:gd name="connsiteX0" fmla="*/ 2148 w 1292186"/>
              <a:gd name="connsiteY0" fmla="*/ 496053 h 1375251"/>
              <a:gd name="connsiteX1" fmla="*/ 234007 w 1292186"/>
              <a:gd name="connsiteY1" fmla="*/ 365695 h 1375251"/>
              <a:gd name="connsiteX2" fmla="*/ 500728 w 1292186"/>
              <a:gd name="connsiteY2" fmla="*/ 552854 h 1375251"/>
              <a:gd name="connsiteX3" fmla="*/ 431342 w 1292186"/>
              <a:gd name="connsiteY3" fmla="*/ 232343 h 1375251"/>
              <a:gd name="connsiteX4" fmla="*/ 645533 w 1292186"/>
              <a:gd name="connsiteY4" fmla="*/ 1 h 1375251"/>
              <a:gd name="connsiteX5" fmla="*/ 876254 w 1292186"/>
              <a:gd name="connsiteY5" fmla="*/ 230407 h 1375251"/>
              <a:gd name="connsiteX6" fmla="*/ 729261 w 1292186"/>
              <a:gd name="connsiteY6" fmla="*/ 577975 h 1375251"/>
              <a:gd name="connsiteX7" fmla="*/ 1006338 w 1292186"/>
              <a:gd name="connsiteY7" fmla="*/ 354679 h 1375251"/>
              <a:gd name="connsiteX8" fmla="*/ 1288130 w 1292186"/>
              <a:gd name="connsiteY8" fmla="*/ 516150 h 1375251"/>
              <a:gd name="connsiteX9" fmla="*/ 1125405 w 1292186"/>
              <a:gd name="connsiteY9" fmla="*/ 838270 h 1375251"/>
              <a:gd name="connsiteX10" fmla="*/ 801434 w 1292186"/>
              <a:gd name="connsiteY10" fmla="*/ 811532 h 1375251"/>
              <a:gd name="connsiteX11" fmla="*/ 1004220 w 1292186"/>
              <a:gd name="connsiteY11" fmla="*/ 959457 h 1375251"/>
              <a:gd name="connsiteX12" fmla="*/ 1030055 w 1292186"/>
              <a:gd name="connsiteY12" fmla="*/ 1351296 h 1375251"/>
              <a:gd name="connsiteX13" fmla="*/ 717781 w 1292186"/>
              <a:gd name="connsiteY13" fmla="*/ 1234878 h 1375251"/>
              <a:gd name="connsiteX14" fmla="*/ 612482 w 1292186"/>
              <a:gd name="connsiteY14" fmla="*/ 955878 h 1375251"/>
              <a:gd name="connsiteX15" fmla="*/ 552529 w 1292186"/>
              <a:gd name="connsiteY15" fmla="*/ 1256911 h 1375251"/>
              <a:gd name="connsiteX16" fmla="*/ 194909 w 1292186"/>
              <a:gd name="connsiteY16" fmla="*/ 1351296 h 1375251"/>
              <a:gd name="connsiteX17" fmla="*/ 199989 w 1292186"/>
              <a:gd name="connsiteY17" fmla="*/ 970473 h 1375251"/>
              <a:gd name="connsiteX18" fmla="*/ 423530 w 1292186"/>
              <a:gd name="connsiteY18" fmla="*/ 811532 h 1375251"/>
              <a:gd name="connsiteX19" fmla="*/ 136006 w 1292186"/>
              <a:gd name="connsiteY19" fmla="*/ 784943 h 1375251"/>
              <a:gd name="connsiteX20" fmla="*/ 2148 w 1292186"/>
              <a:gd name="connsiteY20" fmla="*/ 496053 h 1375251"/>
              <a:gd name="connsiteX0" fmla="*/ 467 w 1290505"/>
              <a:gd name="connsiteY0" fmla="*/ 496053 h 1375251"/>
              <a:gd name="connsiteX1" fmla="*/ 232326 w 1290505"/>
              <a:gd name="connsiteY1" fmla="*/ 365695 h 1375251"/>
              <a:gd name="connsiteX2" fmla="*/ 499047 w 1290505"/>
              <a:gd name="connsiteY2" fmla="*/ 552854 h 1375251"/>
              <a:gd name="connsiteX3" fmla="*/ 429661 w 1290505"/>
              <a:gd name="connsiteY3" fmla="*/ 232343 h 1375251"/>
              <a:gd name="connsiteX4" fmla="*/ 643852 w 1290505"/>
              <a:gd name="connsiteY4" fmla="*/ 1 h 1375251"/>
              <a:gd name="connsiteX5" fmla="*/ 874573 w 1290505"/>
              <a:gd name="connsiteY5" fmla="*/ 230407 h 1375251"/>
              <a:gd name="connsiteX6" fmla="*/ 727580 w 1290505"/>
              <a:gd name="connsiteY6" fmla="*/ 577975 h 1375251"/>
              <a:gd name="connsiteX7" fmla="*/ 1004657 w 1290505"/>
              <a:gd name="connsiteY7" fmla="*/ 354679 h 1375251"/>
              <a:gd name="connsiteX8" fmla="*/ 1286449 w 1290505"/>
              <a:gd name="connsiteY8" fmla="*/ 516150 h 1375251"/>
              <a:gd name="connsiteX9" fmla="*/ 1123724 w 1290505"/>
              <a:gd name="connsiteY9" fmla="*/ 838270 h 1375251"/>
              <a:gd name="connsiteX10" fmla="*/ 799753 w 1290505"/>
              <a:gd name="connsiteY10" fmla="*/ 811532 h 1375251"/>
              <a:gd name="connsiteX11" fmla="*/ 1002539 w 1290505"/>
              <a:gd name="connsiteY11" fmla="*/ 959457 h 1375251"/>
              <a:gd name="connsiteX12" fmla="*/ 1028374 w 1290505"/>
              <a:gd name="connsiteY12" fmla="*/ 1351296 h 1375251"/>
              <a:gd name="connsiteX13" fmla="*/ 716100 w 1290505"/>
              <a:gd name="connsiteY13" fmla="*/ 1234878 h 1375251"/>
              <a:gd name="connsiteX14" fmla="*/ 610801 w 1290505"/>
              <a:gd name="connsiteY14" fmla="*/ 955878 h 1375251"/>
              <a:gd name="connsiteX15" fmla="*/ 550848 w 1290505"/>
              <a:gd name="connsiteY15" fmla="*/ 1256911 h 1375251"/>
              <a:gd name="connsiteX16" fmla="*/ 193228 w 1290505"/>
              <a:gd name="connsiteY16" fmla="*/ 1351296 h 1375251"/>
              <a:gd name="connsiteX17" fmla="*/ 198308 w 1290505"/>
              <a:gd name="connsiteY17" fmla="*/ 970473 h 1375251"/>
              <a:gd name="connsiteX18" fmla="*/ 421849 w 1290505"/>
              <a:gd name="connsiteY18" fmla="*/ 811532 h 1375251"/>
              <a:gd name="connsiteX19" fmla="*/ 179543 w 1290505"/>
              <a:gd name="connsiteY19" fmla="*/ 759822 h 1375251"/>
              <a:gd name="connsiteX20" fmla="*/ 467 w 1290505"/>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995"/>
              <a:gd name="connsiteX1" fmla="*/ 232338 w 1290517"/>
              <a:gd name="connsiteY1" fmla="*/ 365695 h 1375995"/>
              <a:gd name="connsiteX2" fmla="*/ 499059 w 1290517"/>
              <a:gd name="connsiteY2" fmla="*/ 552854 h 1375995"/>
              <a:gd name="connsiteX3" fmla="*/ 429673 w 1290517"/>
              <a:gd name="connsiteY3" fmla="*/ 232343 h 1375995"/>
              <a:gd name="connsiteX4" fmla="*/ 643864 w 1290517"/>
              <a:gd name="connsiteY4" fmla="*/ 1 h 1375995"/>
              <a:gd name="connsiteX5" fmla="*/ 874585 w 1290517"/>
              <a:gd name="connsiteY5" fmla="*/ 230407 h 1375995"/>
              <a:gd name="connsiteX6" fmla="*/ 727592 w 1290517"/>
              <a:gd name="connsiteY6" fmla="*/ 577975 h 1375995"/>
              <a:gd name="connsiteX7" fmla="*/ 1004669 w 1290517"/>
              <a:gd name="connsiteY7" fmla="*/ 354679 h 1375995"/>
              <a:gd name="connsiteX8" fmla="*/ 1286461 w 1290517"/>
              <a:gd name="connsiteY8" fmla="*/ 516150 h 1375995"/>
              <a:gd name="connsiteX9" fmla="*/ 1123736 w 1290517"/>
              <a:gd name="connsiteY9" fmla="*/ 838270 h 1375995"/>
              <a:gd name="connsiteX10" fmla="*/ 799765 w 1290517"/>
              <a:gd name="connsiteY10" fmla="*/ 811532 h 1375995"/>
              <a:gd name="connsiteX11" fmla="*/ 1002551 w 1290517"/>
              <a:gd name="connsiteY11" fmla="*/ 959457 h 1375995"/>
              <a:gd name="connsiteX12" fmla="*/ 1028386 w 1290517"/>
              <a:gd name="connsiteY12" fmla="*/ 1351296 h 1375995"/>
              <a:gd name="connsiteX13" fmla="*/ 716112 w 1290517"/>
              <a:gd name="connsiteY13" fmla="*/ 1234878 h 1375995"/>
              <a:gd name="connsiteX14" fmla="*/ 610813 w 1290517"/>
              <a:gd name="connsiteY14" fmla="*/ 955878 h 1375995"/>
              <a:gd name="connsiteX15" fmla="*/ 550860 w 1290517"/>
              <a:gd name="connsiteY15" fmla="*/ 1256911 h 1375995"/>
              <a:gd name="connsiteX16" fmla="*/ 193240 w 1290517"/>
              <a:gd name="connsiteY16" fmla="*/ 1351296 h 1375995"/>
              <a:gd name="connsiteX17" fmla="*/ 203344 w 1290517"/>
              <a:gd name="connsiteY17" fmla="*/ 960425 h 1375995"/>
              <a:gd name="connsiteX18" fmla="*/ 441958 w 1290517"/>
              <a:gd name="connsiteY18" fmla="*/ 796460 h 1375995"/>
              <a:gd name="connsiteX19" fmla="*/ 179555 w 1290517"/>
              <a:gd name="connsiteY19" fmla="*/ 759822 h 1375995"/>
              <a:gd name="connsiteX20" fmla="*/ 479 w 1290517"/>
              <a:gd name="connsiteY20" fmla="*/ 496053 h 1375995"/>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50860 w 1290517"/>
              <a:gd name="connsiteY15" fmla="*/ 1256911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57576"/>
              <a:gd name="connsiteX1" fmla="*/ 232338 w 1290517"/>
              <a:gd name="connsiteY1" fmla="*/ 365695 h 1357576"/>
              <a:gd name="connsiteX2" fmla="*/ 499059 w 1290517"/>
              <a:gd name="connsiteY2" fmla="*/ 552854 h 1357576"/>
              <a:gd name="connsiteX3" fmla="*/ 429673 w 1290517"/>
              <a:gd name="connsiteY3" fmla="*/ 232343 h 1357576"/>
              <a:gd name="connsiteX4" fmla="*/ 643864 w 1290517"/>
              <a:gd name="connsiteY4" fmla="*/ 1 h 1357576"/>
              <a:gd name="connsiteX5" fmla="*/ 874585 w 1290517"/>
              <a:gd name="connsiteY5" fmla="*/ 230407 h 1357576"/>
              <a:gd name="connsiteX6" fmla="*/ 727592 w 1290517"/>
              <a:gd name="connsiteY6" fmla="*/ 577975 h 1357576"/>
              <a:gd name="connsiteX7" fmla="*/ 1004669 w 1290517"/>
              <a:gd name="connsiteY7" fmla="*/ 354679 h 1357576"/>
              <a:gd name="connsiteX8" fmla="*/ 1286461 w 1290517"/>
              <a:gd name="connsiteY8" fmla="*/ 516150 h 1357576"/>
              <a:gd name="connsiteX9" fmla="*/ 1123736 w 1290517"/>
              <a:gd name="connsiteY9" fmla="*/ 838270 h 1357576"/>
              <a:gd name="connsiteX10" fmla="*/ 799765 w 1290517"/>
              <a:gd name="connsiteY10" fmla="*/ 811532 h 1357576"/>
              <a:gd name="connsiteX11" fmla="*/ 1002551 w 1290517"/>
              <a:gd name="connsiteY11" fmla="*/ 959457 h 1357576"/>
              <a:gd name="connsiteX12" fmla="*/ 1028386 w 1290517"/>
              <a:gd name="connsiteY12" fmla="*/ 1351296 h 1357576"/>
              <a:gd name="connsiteX13" fmla="*/ 690992 w 1290517"/>
              <a:gd name="connsiteY13" fmla="*/ 1179612 h 1357576"/>
              <a:gd name="connsiteX14" fmla="*/ 610813 w 1290517"/>
              <a:gd name="connsiteY14" fmla="*/ 955878 h 1357576"/>
              <a:gd name="connsiteX15" fmla="*/ 530764 w 1290517"/>
              <a:gd name="connsiteY15" fmla="*/ 1191597 h 1357576"/>
              <a:gd name="connsiteX16" fmla="*/ 248506 w 1290517"/>
              <a:gd name="connsiteY16" fmla="*/ 1255837 h 1357576"/>
              <a:gd name="connsiteX17" fmla="*/ 203344 w 1290517"/>
              <a:gd name="connsiteY17" fmla="*/ 960425 h 1357576"/>
              <a:gd name="connsiteX18" fmla="*/ 441958 w 1290517"/>
              <a:gd name="connsiteY18" fmla="*/ 796460 h 1357576"/>
              <a:gd name="connsiteX19" fmla="*/ 179555 w 1290517"/>
              <a:gd name="connsiteY19" fmla="*/ 759822 h 1357576"/>
              <a:gd name="connsiteX20" fmla="*/ 479 w 1290517"/>
              <a:gd name="connsiteY20" fmla="*/ 496053 h 1357576"/>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82454 w 1290517"/>
              <a:gd name="connsiteY11" fmla="*/ 949408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9561"/>
              <a:gd name="connsiteY0" fmla="*/ 496053 h 1269101"/>
              <a:gd name="connsiteX1" fmla="*/ 232338 w 1289561"/>
              <a:gd name="connsiteY1" fmla="*/ 365695 h 1269101"/>
              <a:gd name="connsiteX2" fmla="*/ 499059 w 1289561"/>
              <a:gd name="connsiteY2" fmla="*/ 552854 h 1269101"/>
              <a:gd name="connsiteX3" fmla="*/ 429673 w 1289561"/>
              <a:gd name="connsiteY3" fmla="*/ 232343 h 1269101"/>
              <a:gd name="connsiteX4" fmla="*/ 643864 w 1289561"/>
              <a:gd name="connsiteY4" fmla="*/ 1 h 1269101"/>
              <a:gd name="connsiteX5" fmla="*/ 874585 w 1289561"/>
              <a:gd name="connsiteY5" fmla="*/ 230407 h 1269101"/>
              <a:gd name="connsiteX6" fmla="*/ 727592 w 1289561"/>
              <a:gd name="connsiteY6" fmla="*/ 577975 h 1269101"/>
              <a:gd name="connsiteX7" fmla="*/ 1004669 w 1289561"/>
              <a:gd name="connsiteY7" fmla="*/ 354679 h 1269101"/>
              <a:gd name="connsiteX8" fmla="*/ 1286461 w 1289561"/>
              <a:gd name="connsiteY8" fmla="*/ 516150 h 1269101"/>
              <a:gd name="connsiteX9" fmla="*/ 1133784 w 1289561"/>
              <a:gd name="connsiteY9" fmla="*/ 798076 h 1269101"/>
              <a:gd name="connsiteX10" fmla="*/ 809813 w 1289561"/>
              <a:gd name="connsiteY10" fmla="*/ 796459 h 1269101"/>
              <a:gd name="connsiteX11" fmla="*/ 982454 w 1289561"/>
              <a:gd name="connsiteY11" fmla="*/ 949408 h 1269101"/>
              <a:gd name="connsiteX12" fmla="*/ 968096 w 1289561"/>
              <a:gd name="connsiteY12" fmla="*/ 1240764 h 1269101"/>
              <a:gd name="connsiteX13" fmla="*/ 690992 w 1289561"/>
              <a:gd name="connsiteY13" fmla="*/ 1179612 h 1269101"/>
              <a:gd name="connsiteX14" fmla="*/ 610813 w 1289561"/>
              <a:gd name="connsiteY14" fmla="*/ 955878 h 1269101"/>
              <a:gd name="connsiteX15" fmla="*/ 530764 w 1289561"/>
              <a:gd name="connsiteY15" fmla="*/ 1191597 h 1269101"/>
              <a:gd name="connsiteX16" fmla="*/ 248506 w 1289561"/>
              <a:gd name="connsiteY16" fmla="*/ 1255837 h 1269101"/>
              <a:gd name="connsiteX17" fmla="*/ 203344 w 1289561"/>
              <a:gd name="connsiteY17" fmla="*/ 960425 h 1269101"/>
              <a:gd name="connsiteX18" fmla="*/ 441958 w 1289561"/>
              <a:gd name="connsiteY18" fmla="*/ 796460 h 1269101"/>
              <a:gd name="connsiteX19" fmla="*/ 179555 w 1289561"/>
              <a:gd name="connsiteY19" fmla="*/ 759822 h 1269101"/>
              <a:gd name="connsiteX20" fmla="*/ 479 w 1289561"/>
              <a:gd name="connsiteY20" fmla="*/ 496053 h 1269101"/>
              <a:gd name="connsiteX0" fmla="*/ 479 w 1290178"/>
              <a:gd name="connsiteY0" fmla="*/ 496053 h 1269101"/>
              <a:gd name="connsiteX1" fmla="*/ 232338 w 1290178"/>
              <a:gd name="connsiteY1" fmla="*/ 365695 h 1269101"/>
              <a:gd name="connsiteX2" fmla="*/ 499059 w 1290178"/>
              <a:gd name="connsiteY2" fmla="*/ 552854 h 1269101"/>
              <a:gd name="connsiteX3" fmla="*/ 429673 w 1290178"/>
              <a:gd name="connsiteY3" fmla="*/ 232343 h 1269101"/>
              <a:gd name="connsiteX4" fmla="*/ 643864 w 1290178"/>
              <a:gd name="connsiteY4" fmla="*/ 1 h 1269101"/>
              <a:gd name="connsiteX5" fmla="*/ 874585 w 1290178"/>
              <a:gd name="connsiteY5" fmla="*/ 230407 h 1269101"/>
              <a:gd name="connsiteX6" fmla="*/ 727592 w 1290178"/>
              <a:gd name="connsiteY6" fmla="*/ 577975 h 1269101"/>
              <a:gd name="connsiteX7" fmla="*/ 1004669 w 1290178"/>
              <a:gd name="connsiteY7" fmla="*/ 354679 h 1269101"/>
              <a:gd name="connsiteX8" fmla="*/ 1286461 w 1290178"/>
              <a:gd name="connsiteY8" fmla="*/ 516150 h 1269101"/>
              <a:gd name="connsiteX9" fmla="*/ 1133784 w 1290178"/>
              <a:gd name="connsiteY9" fmla="*/ 798076 h 1269101"/>
              <a:gd name="connsiteX10" fmla="*/ 809813 w 1290178"/>
              <a:gd name="connsiteY10" fmla="*/ 796459 h 1269101"/>
              <a:gd name="connsiteX11" fmla="*/ 982454 w 1290178"/>
              <a:gd name="connsiteY11" fmla="*/ 949408 h 1269101"/>
              <a:gd name="connsiteX12" fmla="*/ 968096 w 1290178"/>
              <a:gd name="connsiteY12" fmla="*/ 1240764 h 1269101"/>
              <a:gd name="connsiteX13" fmla="*/ 690992 w 1290178"/>
              <a:gd name="connsiteY13" fmla="*/ 1179612 h 1269101"/>
              <a:gd name="connsiteX14" fmla="*/ 610813 w 1290178"/>
              <a:gd name="connsiteY14" fmla="*/ 955878 h 1269101"/>
              <a:gd name="connsiteX15" fmla="*/ 530764 w 1290178"/>
              <a:gd name="connsiteY15" fmla="*/ 1191597 h 1269101"/>
              <a:gd name="connsiteX16" fmla="*/ 248506 w 1290178"/>
              <a:gd name="connsiteY16" fmla="*/ 1255837 h 1269101"/>
              <a:gd name="connsiteX17" fmla="*/ 203344 w 1290178"/>
              <a:gd name="connsiteY17" fmla="*/ 960425 h 1269101"/>
              <a:gd name="connsiteX18" fmla="*/ 441958 w 1290178"/>
              <a:gd name="connsiteY18" fmla="*/ 796460 h 1269101"/>
              <a:gd name="connsiteX19" fmla="*/ 179555 w 1290178"/>
              <a:gd name="connsiteY19" fmla="*/ 759822 h 1269101"/>
              <a:gd name="connsiteX20" fmla="*/ 479 w 129017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00595 h 1173643"/>
              <a:gd name="connsiteX1" fmla="*/ 232338 w 1209148"/>
              <a:gd name="connsiteY1" fmla="*/ 270237 h 1173643"/>
              <a:gd name="connsiteX2" fmla="*/ 499059 w 1209148"/>
              <a:gd name="connsiteY2" fmla="*/ 457396 h 1173643"/>
              <a:gd name="connsiteX3" fmla="*/ 429673 w 1209148"/>
              <a:gd name="connsiteY3" fmla="*/ 136885 h 1173643"/>
              <a:gd name="connsiteX4" fmla="*/ 648888 w 1209148"/>
              <a:gd name="connsiteY4" fmla="*/ 2 h 1173643"/>
              <a:gd name="connsiteX5" fmla="*/ 874585 w 1209148"/>
              <a:gd name="connsiteY5" fmla="*/ 134949 h 1173643"/>
              <a:gd name="connsiteX6" fmla="*/ 752713 w 1209148"/>
              <a:gd name="connsiteY6" fmla="*/ 492566 h 1173643"/>
              <a:gd name="connsiteX7" fmla="*/ 999644 w 1209148"/>
              <a:gd name="connsiteY7" fmla="*/ 339608 h 1173643"/>
              <a:gd name="connsiteX8" fmla="*/ 1201050 w 1209148"/>
              <a:gd name="connsiteY8" fmla="*/ 450837 h 1173643"/>
              <a:gd name="connsiteX9" fmla="*/ 1133784 w 1209148"/>
              <a:gd name="connsiteY9" fmla="*/ 702618 h 1173643"/>
              <a:gd name="connsiteX10" fmla="*/ 809813 w 1209148"/>
              <a:gd name="connsiteY10" fmla="*/ 701001 h 1173643"/>
              <a:gd name="connsiteX11" fmla="*/ 982454 w 1209148"/>
              <a:gd name="connsiteY11" fmla="*/ 853950 h 1173643"/>
              <a:gd name="connsiteX12" fmla="*/ 968096 w 1209148"/>
              <a:gd name="connsiteY12" fmla="*/ 1145306 h 1173643"/>
              <a:gd name="connsiteX13" fmla="*/ 690992 w 1209148"/>
              <a:gd name="connsiteY13" fmla="*/ 1084154 h 1173643"/>
              <a:gd name="connsiteX14" fmla="*/ 610813 w 1209148"/>
              <a:gd name="connsiteY14" fmla="*/ 860420 h 1173643"/>
              <a:gd name="connsiteX15" fmla="*/ 530764 w 1209148"/>
              <a:gd name="connsiteY15" fmla="*/ 1096139 h 1173643"/>
              <a:gd name="connsiteX16" fmla="*/ 248506 w 1209148"/>
              <a:gd name="connsiteY16" fmla="*/ 1160379 h 1173643"/>
              <a:gd name="connsiteX17" fmla="*/ 203344 w 1209148"/>
              <a:gd name="connsiteY17" fmla="*/ 864967 h 1173643"/>
              <a:gd name="connsiteX18" fmla="*/ 441958 w 1209148"/>
              <a:gd name="connsiteY18" fmla="*/ 701002 h 1173643"/>
              <a:gd name="connsiteX19" fmla="*/ 179555 w 1209148"/>
              <a:gd name="connsiteY19" fmla="*/ 664364 h 1173643"/>
              <a:gd name="connsiteX20" fmla="*/ 479 w 1209148"/>
              <a:gd name="connsiteY20" fmla="*/ 400595 h 1173643"/>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538 h 1175586"/>
              <a:gd name="connsiteX1" fmla="*/ 232338 w 1209148"/>
              <a:gd name="connsiteY1" fmla="*/ 272180 h 1175586"/>
              <a:gd name="connsiteX2" fmla="*/ 499059 w 1209148"/>
              <a:gd name="connsiteY2" fmla="*/ 459339 h 1175586"/>
              <a:gd name="connsiteX3" fmla="*/ 429673 w 1209148"/>
              <a:gd name="connsiteY3" fmla="*/ 138828 h 1175586"/>
              <a:gd name="connsiteX4" fmla="*/ 648888 w 1209148"/>
              <a:gd name="connsiteY4" fmla="*/ 1945 h 1175586"/>
              <a:gd name="connsiteX5" fmla="*/ 864537 w 1209148"/>
              <a:gd name="connsiteY5" fmla="*/ 217279 h 1175586"/>
              <a:gd name="connsiteX6" fmla="*/ 752713 w 1209148"/>
              <a:gd name="connsiteY6" fmla="*/ 494509 h 1175586"/>
              <a:gd name="connsiteX7" fmla="*/ 999644 w 1209148"/>
              <a:gd name="connsiteY7" fmla="*/ 341551 h 1175586"/>
              <a:gd name="connsiteX8" fmla="*/ 1201050 w 1209148"/>
              <a:gd name="connsiteY8" fmla="*/ 452780 h 1175586"/>
              <a:gd name="connsiteX9" fmla="*/ 1133784 w 1209148"/>
              <a:gd name="connsiteY9" fmla="*/ 704561 h 1175586"/>
              <a:gd name="connsiteX10" fmla="*/ 809813 w 1209148"/>
              <a:gd name="connsiteY10" fmla="*/ 702944 h 1175586"/>
              <a:gd name="connsiteX11" fmla="*/ 982454 w 1209148"/>
              <a:gd name="connsiteY11" fmla="*/ 855893 h 1175586"/>
              <a:gd name="connsiteX12" fmla="*/ 968096 w 1209148"/>
              <a:gd name="connsiteY12" fmla="*/ 1147249 h 1175586"/>
              <a:gd name="connsiteX13" fmla="*/ 690992 w 1209148"/>
              <a:gd name="connsiteY13" fmla="*/ 1086097 h 1175586"/>
              <a:gd name="connsiteX14" fmla="*/ 610813 w 1209148"/>
              <a:gd name="connsiteY14" fmla="*/ 862363 h 1175586"/>
              <a:gd name="connsiteX15" fmla="*/ 530764 w 1209148"/>
              <a:gd name="connsiteY15" fmla="*/ 1098082 h 1175586"/>
              <a:gd name="connsiteX16" fmla="*/ 248506 w 1209148"/>
              <a:gd name="connsiteY16" fmla="*/ 1162322 h 1175586"/>
              <a:gd name="connsiteX17" fmla="*/ 203344 w 1209148"/>
              <a:gd name="connsiteY17" fmla="*/ 866910 h 1175586"/>
              <a:gd name="connsiteX18" fmla="*/ 441958 w 1209148"/>
              <a:gd name="connsiteY18" fmla="*/ 702945 h 1175586"/>
              <a:gd name="connsiteX19" fmla="*/ 179555 w 1209148"/>
              <a:gd name="connsiteY19" fmla="*/ 666307 h 1175586"/>
              <a:gd name="connsiteX20" fmla="*/ 479 w 1209148"/>
              <a:gd name="connsiteY20" fmla="*/ 402538 h 1175586"/>
              <a:gd name="connsiteX0" fmla="*/ 479 w 1209148"/>
              <a:gd name="connsiteY0" fmla="*/ 400604 h 1173652"/>
              <a:gd name="connsiteX1" fmla="*/ 232338 w 1209148"/>
              <a:gd name="connsiteY1" fmla="*/ 270246 h 1173652"/>
              <a:gd name="connsiteX2" fmla="*/ 499059 w 1209148"/>
              <a:gd name="connsiteY2" fmla="*/ 457405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4 h 1173652"/>
              <a:gd name="connsiteX1" fmla="*/ 232338 w 1209148"/>
              <a:gd name="connsiteY1" fmla="*/ 270246 h 1173652"/>
              <a:gd name="connsiteX2" fmla="*/ 529204 w 1209148"/>
              <a:gd name="connsiteY2" fmla="*/ 512671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1 h 1173649"/>
              <a:gd name="connsiteX1" fmla="*/ 232338 w 1209148"/>
              <a:gd name="connsiteY1" fmla="*/ 270243 h 1173649"/>
              <a:gd name="connsiteX2" fmla="*/ 529204 w 1209148"/>
              <a:gd name="connsiteY2" fmla="*/ 512668 h 1173649"/>
              <a:gd name="connsiteX3" fmla="*/ 449769 w 1209148"/>
              <a:gd name="connsiteY3" fmla="*/ 222302 h 1173649"/>
              <a:gd name="connsiteX4" fmla="*/ 648888 w 1209148"/>
              <a:gd name="connsiteY4" fmla="*/ 8 h 1173649"/>
              <a:gd name="connsiteX5" fmla="*/ 864537 w 1209148"/>
              <a:gd name="connsiteY5" fmla="*/ 215342 h 1173649"/>
              <a:gd name="connsiteX6" fmla="*/ 742664 w 1209148"/>
              <a:gd name="connsiteY6" fmla="*/ 537790 h 1173649"/>
              <a:gd name="connsiteX7" fmla="*/ 999644 w 1209148"/>
              <a:gd name="connsiteY7" fmla="*/ 339614 h 1173649"/>
              <a:gd name="connsiteX8" fmla="*/ 1201050 w 1209148"/>
              <a:gd name="connsiteY8" fmla="*/ 450843 h 1173649"/>
              <a:gd name="connsiteX9" fmla="*/ 1133784 w 1209148"/>
              <a:gd name="connsiteY9" fmla="*/ 702624 h 1173649"/>
              <a:gd name="connsiteX10" fmla="*/ 809813 w 1209148"/>
              <a:gd name="connsiteY10" fmla="*/ 701007 h 1173649"/>
              <a:gd name="connsiteX11" fmla="*/ 982454 w 1209148"/>
              <a:gd name="connsiteY11" fmla="*/ 853956 h 1173649"/>
              <a:gd name="connsiteX12" fmla="*/ 968096 w 1209148"/>
              <a:gd name="connsiteY12" fmla="*/ 1145312 h 1173649"/>
              <a:gd name="connsiteX13" fmla="*/ 690992 w 1209148"/>
              <a:gd name="connsiteY13" fmla="*/ 1084160 h 1173649"/>
              <a:gd name="connsiteX14" fmla="*/ 610813 w 1209148"/>
              <a:gd name="connsiteY14" fmla="*/ 860426 h 1173649"/>
              <a:gd name="connsiteX15" fmla="*/ 530764 w 1209148"/>
              <a:gd name="connsiteY15" fmla="*/ 1096145 h 1173649"/>
              <a:gd name="connsiteX16" fmla="*/ 248506 w 1209148"/>
              <a:gd name="connsiteY16" fmla="*/ 1160385 h 1173649"/>
              <a:gd name="connsiteX17" fmla="*/ 203344 w 1209148"/>
              <a:gd name="connsiteY17" fmla="*/ 864973 h 1173649"/>
              <a:gd name="connsiteX18" fmla="*/ 441958 w 1209148"/>
              <a:gd name="connsiteY18" fmla="*/ 701008 h 1173649"/>
              <a:gd name="connsiteX19" fmla="*/ 179555 w 1209148"/>
              <a:gd name="connsiteY19" fmla="*/ 664370 h 1173649"/>
              <a:gd name="connsiteX20" fmla="*/ 479 w 1209148"/>
              <a:gd name="connsiteY20" fmla="*/ 400601 h 1173649"/>
              <a:gd name="connsiteX0" fmla="*/ 506 w 1209175"/>
              <a:gd name="connsiteY0" fmla="*/ 400601 h 1173649"/>
              <a:gd name="connsiteX1" fmla="*/ 232365 w 1209175"/>
              <a:gd name="connsiteY1" fmla="*/ 270243 h 1173649"/>
              <a:gd name="connsiteX2" fmla="*/ 529231 w 1209175"/>
              <a:gd name="connsiteY2" fmla="*/ 512668 h 1173649"/>
              <a:gd name="connsiteX3" fmla="*/ 449796 w 1209175"/>
              <a:gd name="connsiteY3" fmla="*/ 222302 h 1173649"/>
              <a:gd name="connsiteX4" fmla="*/ 648915 w 1209175"/>
              <a:gd name="connsiteY4" fmla="*/ 8 h 1173649"/>
              <a:gd name="connsiteX5" fmla="*/ 864564 w 1209175"/>
              <a:gd name="connsiteY5" fmla="*/ 215342 h 1173649"/>
              <a:gd name="connsiteX6" fmla="*/ 742691 w 1209175"/>
              <a:gd name="connsiteY6" fmla="*/ 537790 h 1173649"/>
              <a:gd name="connsiteX7" fmla="*/ 999671 w 1209175"/>
              <a:gd name="connsiteY7" fmla="*/ 339614 h 1173649"/>
              <a:gd name="connsiteX8" fmla="*/ 1201077 w 1209175"/>
              <a:gd name="connsiteY8" fmla="*/ 450843 h 1173649"/>
              <a:gd name="connsiteX9" fmla="*/ 1133811 w 1209175"/>
              <a:gd name="connsiteY9" fmla="*/ 702624 h 1173649"/>
              <a:gd name="connsiteX10" fmla="*/ 809840 w 1209175"/>
              <a:gd name="connsiteY10" fmla="*/ 701007 h 1173649"/>
              <a:gd name="connsiteX11" fmla="*/ 982481 w 1209175"/>
              <a:gd name="connsiteY11" fmla="*/ 853956 h 1173649"/>
              <a:gd name="connsiteX12" fmla="*/ 968123 w 1209175"/>
              <a:gd name="connsiteY12" fmla="*/ 1145312 h 1173649"/>
              <a:gd name="connsiteX13" fmla="*/ 691019 w 1209175"/>
              <a:gd name="connsiteY13" fmla="*/ 1084160 h 1173649"/>
              <a:gd name="connsiteX14" fmla="*/ 610840 w 1209175"/>
              <a:gd name="connsiteY14" fmla="*/ 860426 h 1173649"/>
              <a:gd name="connsiteX15" fmla="*/ 530791 w 1209175"/>
              <a:gd name="connsiteY15" fmla="*/ 1096145 h 1173649"/>
              <a:gd name="connsiteX16" fmla="*/ 248533 w 1209175"/>
              <a:gd name="connsiteY16" fmla="*/ 1160385 h 1173649"/>
              <a:gd name="connsiteX17" fmla="*/ 203371 w 1209175"/>
              <a:gd name="connsiteY17" fmla="*/ 864973 h 1173649"/>
              <a:gd name="connsiteX18" fmla="*/ 482179 w 1209175"/>
              <a:gd name="connsiteY18" fmla="*/ 690960 h 1173649"/>
              <a:gd name="connsiteX19" fmla="*/ 179582 w 1209175"/>
              <a:gd name="connsiteY19" fmla="*/ 664370 h 1173649"/>
              <a:gd name="connsiteX20" fmla="*/ 506 w 1209175"/>
              <a:gd name="connsiteY20" fmla="*/ 400601 h 1173649"/>
              <a:gd name="connsiteX0" fmla="*/ 506 w 1209175"/>
              <a:gd name="connsiteY0" fmla="*/ 400601 h 1174221"/>
              <a:gd name="connsiteX1" fmla="*/ 232365 w 1209175"/>
              <a:gd name="connsiteY1" fmla="*/ 270243 h 1174221"/>
              <a:gd name="connsiteX2" fmla="*/ 529231 w 1209175"/>
              <a:gd name="connsiteY2" fmla="*/ 512668 h 1174221"/>
              <a:gd name="connsiteX3" fmla="*/ 449796 w 1209175"/>
              <a:gd name="connsiteY3" fmla="*/ 222302 h 1174221"/>
              <a:gd name="connsiteX4" fmla="*/ 648915 w 1209175"/>
              <a:gd name="connsiteY4" fmla="*/ 8 h 1174221"/>
              <a:gd name="connsiteX5" fmla="*/ 864564 w 1209175"/>
              <a:gd name="connsiteY5" fmla="*/ 215342 h 1174221"/>
              <a:gd name="connsiteX6" fmla="*/ 742691 w 1209175"/>
              <a:gd name="connsiteY6" fmla="*/ 537790 h 1174221"/>
              <a:gd name="connsiteX7" fmla="*/ 999671 w 1209175"/>
              <a:gd name="connsiteY7" fmla="*/ 339614 h 1174221"/>
              <a:gd name="connsiteX8" fmla="*/ 1201077 w 1209175"/>
              <a:gd name="connsiteY8" fmla="*/ 450843 h 1174221"/>
              <a:gd name="connsiteX9" fmla="*/ 1133811 w 1209175"/>
              <a:gd name="connsiteY9" fmla="*/ 702624 h 1174221"/>
              <a:gd name="connsiteX10" fmla="*/ 809840 w 1209175"/>
              <a:gd name="connsiteY10" fmla="*/ 701007 h 1174221"/>
              <a:gd name="connsiteX11" fmla="*/ 982481 w 1209175"/>
              <a:gd name="connsiteY11" fmla="*/ 853956 h 1174221"/>
              <a:gd name="connsiteX12" fmla="*/ 968123 w 1209175"/>
              <a:gd name="connsiteY12" fmla="*/ 1145312 h 1174221"/>
              <a:gd name="connsiteX13" fmla="*/ 691019 w 1209175"/>
              <a:gd name="connsiteY13" fmla="*/ 1084160 h 1174221"/>
              <a:gd name="connsiteX14" fmla="*/ 605816 w 1209175"/>
              <a:gd name="connsiteY14" fmla="*/ 835305 h 1174221"/>
              <a:gd name="connsiteX15" fmla="*/ 530791 w 1209175"/>
              <a:gd name="connsiteY15" fmla="*/ 1096145 h 1174221"/>
              <a:gd name="connsiteX16" fmla="*/ 248533 w 1209175"/>
              <a:gd name="connsiteY16" fmla="*/ 1160385 h 1174221"/>
              <a:gd name="connsiteX17" fmla="*/ 203371 w 1209175"/>
              <a:gd name="connsiteY17" fmla="*/ 864973 h 1174221"/>
              <a:gd name="connsiteX18" fmla="*/ 482179 w 1209175"/>
              <a:gd name="connsiteY18" fmla="*/ 690960 h 1174221"/>
              <a:gd name="connsiteX19" fmla="*/ 179582 w 1209175"/>
              <a:gd name="connsiteY19" fmla="*/ 664370 h 1174221"/>
              <a:gd name="connsiteX20" fmla="*/ 506 w 1209175"/>
              <a:gd name="connsiteY20" fmla="*/ 400601 h 1174221"/>
              <a:gd name="connsiteX0" fmla="*/ 506 w 1209641"/>
              <a:gd name="connsiteY0" fmla="*/ 400601 h 1174221"/>
              <a:gd name="connsiteX1" fmla="*/ 232365 w 1209641"/>
              <a:gd name="connsiteY1" fmla="*/ 270243 h 1174221"/>
              <a:gd name="connsiteX2" fmla="*/ 529231 w 1209641"/>
              <a:gd name="connsiteY2" fmla="*/ 512668 h 1174221"/>
              <a:gd name="connsiteX3" fmla="*/ 449796 w 1209641"/>
              <a:gd name="connsiteY3" fmla="*/ 222302 h 1174221"/>
              <a:gd name="connsiteX4" fmla="*/ 648915 w 1209641"/>
              <a:gd name="connsiteY4" fmla="*/ 8 h 1174221"/>
              <a:gd name="connsiteX5" fmla="*/ 864564 w 1209641"/>
              <a:gd name="connsiteY5" fmla="*/ 215342 h 1174221"/>
              <a:gd name="connsiteX6" fmla="*/ 742691 w 1209641"/>
              <a:gd name="connsiteY6" fmla="*/ 537790 h 1174221"/>
              <a:gd name="connsiteX7" fmla="*/ 999671 w 1209641"/>
              <a:gd name="connsiteY7" fmla="*/ 339614 h 1174221"/>
              <a:gd name="connsiteX8" fmla="*/ 1201077 w 1209641"/>
              <a:gd name="connsiteY8" fmla="*/ 450843 h 1174221"/>
              <a:gd name="connsiteX9" fmla="*/ 1133811 w 1209641"/>
              <a:gd name="connsiteY9" fmla="*/ 702624 h 1174221"/>
              <a:gd name="connsiteX10" fmla="*/ 789744 w 1209641"/>
              <a:gd name="connsiteY10" fmla="*/ 701007 h 1174221"/>
              <a:gd name="connsiteX11" fmla="*/ 982481 w 1209641"/>
              <a:gd name="connsiteY11" fmla="*/ 853956 h 1174221"/>
              <a:gd name="connsiteX12" fmla="*/ 968123 w 1209641"/>
              <a:gd name="connsiteY12" fmla="*/ 1145312 h 1174221"/>
              <a:gd name="connsiteX13" fmla="*/ 691019 w 1209641"/>
              <a:gd name="connsiteY13" fmla="*/ 1084160 h 1174221"/>
              <a:gd name="connsiteX14" fmla="*/ 605816 w 1209641"/>
              <a:gd name="connsiteY14" fmla="*/ 835305 h 1174221"/>
              <a:gd name="connsiteX15" fmla="*/ 530791 w 1209641"/>
              <a:gd name="connsiteY15" fmla="*/ 1096145 h 1174221"/>
              <a:gd name="connsiteX16" fmla="*/ 248533 w 1209641"/>
              <a:gd name="connsiteY16" fmla="*/ 1160385 h 1174221"/>
              <a:gd name="connsiteX17" fmla="*/ 203371 w 1209641"/>
              <a:gd name="connsiteY17" fmla="*/ 864973 h 1174221"/>
              <a:gd name="connsiteX18" fmla="*/ 482179 w 1209641"/>
              <a:gd name="connsiteY18" fmla="*/ 690960 h 1174221"/>
              <a:gd name="connsiteX19" fmla="*/ 179582 w 1209641"/>
              <a:gd name="connsiteY19" fmla="*/ 664370 h 1174221"/>
              <a:gd name="connsiteX20" fmla="*/ 506 w 1209641"/>
              <a:gd name="connsiteY20" fmla="*/ 400601 h 11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641" h="1174221">
                <a:moveTo>
                  <a:pt x="506" y="400601"/>
                </a:moveTo>
                <a:cubicBezTo>
                  <a:pt x="9303" y="334913"/>
                  <a:pt x="144244" y="251565"/>
                  <a:pt x="232365" y="270243"/>
                </a:cubicBezTo>
                <a:cubicBezTo>
                  <a:pt x="320486" y="288921"/>
                  <a:pt x="445349" y="426836"/>
                  <a:pt x="529231" y="512668"/>
                </a:cubicBezTo>
                <a:cubicBezTo>
                  <a:pt x="499283" y="369632"/>
                  <a:pt x="429849" y="307745"/>
                  <a:pt x="449796" y="222302"/>
                </a:cubicBezTo>
                <a:cubicBezTo>
                  <a:pt x="469743" y="136859"/>
                  <a:pt x="579787" y="1168"/>
                  <a:pt x="648915" y="8"/>
                </a:cubicBezTo>
                <a:cubicBezTo>
                  <a:pt x="718043" y="-1152"/>
                  <a:pt x="848935" y="125712"/>
                  <a:pt x="864564" y="215342"/>
                </a:cubicBezTo>
                <a:cubicBezTo>
                  <a:pt x="880193" y="304972"/>
                  <a:pt x="768243" y="415235"/>
                  <a:pt x="742691" y="537790"/>
                </a:cubicBezTo>
                <a:cubicBezTo>
                  <a:pt x="844776" y="488882"/>
                  <a:pt x="923273" y="354105"/>
                  <a:pt x="999671" y="339614"/>
                </a:cubicBezTo>
                <a:cubicBezTo>
                  <a:pt x="1076069" y="325123"/>
                  <a:pt x="1178720" y="390341"/>
                  <a:pt x="1201077" y="450843"/>
                </a:cubicBezTo>
                <a:cubicBezTo>
                  <a:pt x="1223434" y="511345"/>
                  <a:pt x="1202366" y="660930"/>
                  <a:pt x="1133811" y="702624"/>
                </a:cubicBezTo>
                <a:cubicBezTo>
                  <a:pt x="1065256" y="744318"/>
                  <a:pt x="897734" y="709920"/>
                  <a:pt x="789744" y="701007"/>
                </a:cubicBezTo>
                <a:cubicBezTo>
                  <a:pt x="863130" y="787421"/>
                  <a:pt x="952751" y="779905"/>
                  <a:pt x="982481" y="853956"/>
                </a:cubicBezTo>
                <a:cubicBezTo>
                  <a:pt x="1012211" y="928007"/>
                  <a:pt x="1016700" y="1106945"/>
                  <a:pt x="968123" y="1145312"/>
                </a:cubicBezTo>
                <a:cubicBezTo>
                  <a:pt x="919546" y="1183679"/>
                  <a:pt x="751404" y="1135828"/>
                  <a:pt x="691019" y="1084160"/>
                </a:cubicBezTo>
                <a:cubicBezTo>
                  <a:pt x="630634" y="1032492"/>
                  <a:pt x="640916" y="928305"/>
                  <a:pt x="605816" y="835305"/>
                </a:cubicBezTo>
                <a:cubicBezTo>
                  <a:pt x="579254" y="921727"/>
                  <a:pt x="590338" y="1041965"/>
                  <a:pt x="530791" y="1096145"/>
                </a:cubicBezTo>
                <a:cubicBezTo>
                  <a:pt x="471244" y="1150325"/>
                  <a:pt x="303103" y="1198914"/>
                  <a:pt x="248533" y="1160385"/>
                </a:cubicBezTo>
                <a:cubicBezTo>
                  <a:pt x="193963" y="1121856"/>
                  <a:pt x="164430" y="943210"/>
                  <a:pt x="203371" y="864973"/>
                </a:cubicBezTo>
                <a:cubicBezTo>
                  <a:pt x="242312" y="786736"/>
                  <a:pt x="407665" y="743940"/>
                  <a:pt x="482179" y="690960"/>
                </a:cubicBezTo>
                <a:cubicBezTo>
                  <a:pt x="401672" y="679959"/>
                  <a:pt x="259861" y="712763"/>
                  <a:pt x="179582" y="664370"/>
                </a:cubicBezTo>
                <a:cubicBezTo>
                  <a:pt x="99303" y="615977"/>
                  <a:pt x="-8291" y="466289"/>
                  <a:pt x="506" y="400601"/>
                </a:cubicBezTo>
                <a:close/>
              </a:path>
            </a:pathLst>
          </a:custGeom>
          <a:solidFill>
            <a:srgbClr val="FF33CC">
              <a:alpha val="65000"/>
            </a:srgbClr>
          </a:solidFill>
          <a:ln>
            <a:noFill/>
          </a:ln>
          <a:effectLst>
            <a:glow rad="101600">
              <a:srgbClr val="FF66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5 1"/>
          <p:cNvSpPr/>
          <p:nvPr/>
        </p:nvSpPr>
        <p:spPr>
          <a:xfrm>
            <a:off x="4509121" y="2980699"/>
            <a:ext cx="731700" cy="710275"/>
          </a:xfrm>
          <a:custGeom>
            <a:avLst/>
            <a:gdLst>
              <a:gd name="connsiteX0" fmla="*/ 1 w 1351298"/>
              <a:gd name="connsiteY0" fmla="*/ 516149 h 1351298"/>
              <a:gd name="connsiteX1" fmla="*/ 558870 w 1351298"/>
              <a:gd name="connsiteY1" fmla="*/ 577974 h 1351298"/>
              <a:gd name="connsiteX2" fmla="*/ 675649 w 1351298"/>
              <a:gd name="connsiteY2" fmla="*/ 0 h 1351298"/>
              <a:gd name="connsiteX3" fmla="*/ 792428 w 1351298"/>
              <a:gd name="connsiteY3" fmla="*/ 577974 h 1351298"/>
              <a:gd name="connsiteX4" fmla="*/ 1351297 w 1351298"/>
              <a:gd name="connsiteY4" fmla="*/ 516149 h 1351298"/>
              <a:gd name="connsiteX5" fmla="*/ 864601 w 1351298"/>
              <a:gd name="connsiteY5" fmla="*/ 811531 h 1351298"/>
              <a:gd name="connsiteX6" fmla="*/ 1093222 w 1351298"/>
              <a:gd name="connsiteY6" fmla="*/ 1351295 h 1351298"/>
              <a:gd name="connsiteX7" fmla="*/ 675649 w 1351298"/>
              <a:gd name="connsiteY7" fmla="*/ 955877 h 1351298"/>
              <a:gd name="connsiteX8" fmla="*/ 258076 w 1351298"/>
              <a:gd name="connsiteY8" fmla="*/ 1351295 h 1351298"/>
              <a:gd name="connsiteX9" fmla="*/ 486697 w 1351298"/>
              <a:gd name="connsiteY9" fmla="*/ 811531 h 1351298"/>
              <a:gd name="connsiteX10" fmla="*/ 1 w 1351298"/>
              <a:gd name="connsiteY10" fmla="*/ 516149 h 1351298"/>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792427 w 1351296"/>
              <a:gd name="connsiteY4" fmla="*/ 577974 h 1351295"/>
              <a:gd name="connsiteX5" fmla="*/ 1351296 w 1351296"/>
              <a:gd name="connsiteY5" fmla="*/ 516149 h 1351295"/>
              <a:gd name="connsiteX6" fmla="*/ 864600 w 1351296"/>
              <a:gd name="connsiteY6" fmla="*/ 811531 h 1351295"/>
              <a:gd name="connsiteX7" fmla="*/ 1093221 w 1351296"/>
              <a:gd name="connsiteY7" fmla="*/ 1351295 h 1351295"/>
              <a:gd name="connsiteX8" fmla="*/ 675648 w 1351296"/>
              <a:gd name="connsiteY8" fmla="*/ 955877 h 1351295"/>
              <a:gd name="connsiteX9" fmla="*/ 258075 w 1351296"/>
              <a:gd name="connsiteY9" fmla="*/ 1351295 h 1351295"/>
              <a:gd name="connsiteX10" fmla="*/ 486696 w 1351296"/>
              <a:gd name="connsiteY10" fmla="*/ 811531 h 1351295"/>
              <a:gd name="connsiteX11" fmla="*/ 0 w 1351296"/>
              <a:gd name="connsiteY11" fmla="*/ 516149 h 1351295"/>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869082 w 1351296"/>
              <a:gd name="connsiteY4" fmla="*/ 210309 h 1351295"/>
              <a:gd name="connsiteX5" fmla="*/ 792427 w 1351296"/>
              <a:gd name="connsiteY5" fmla="*/ 577974 h 1351295"/>
              <a:gd name="connsiteX6" fmla="*/ 1351296 w 1351296"/>
              <a:gd name="connsiteY6" fmla="*/ 516149 h 1351295"/>
              <a:gd name="connsiteX7" fmla="*/ 864600 w 1351296"/>
              <a:gd name="connsiteY7" fmla="*/ 811531 h 1351295"/>
              <a:gd name="connsiteX8" fmla="*/ 1093221 w 1351296"/>
              <a:gd name="connsiteY8" fmla="*/ 1351295 h 1351295"/>
              <a:gd name="connsiteX9" fmla="*/ 675648 w 1351296"/>
              <a:gd name="connsiteY9" fmla="*/ 955877 h 1351295"/>
              <a:gd name="connsiteX10" fmla="*/ 258075 w 1351296"/>
              <a:gd name="connsiteY10" fmla="*/ 1351295 h 1351295"/>
              <a:gd name="connsiteX11" fmla="*/ 486696 w 1351296"/>
              <a:gd name="connsiteY11" fmla="*/ 811531 h 1351295"/>
              <a:gd name="connsiteX12" fmla="*/ 0 w 1351296"/>
              <a:gd name="connsiteY12"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0 w 1351296"/>
              <a:gd name="connsiteY13"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164003 w 1351296"/>
              <a:gd name="connsiteY13" fmla="*/ 860304 h 1351295"/>
              <a:gd name="connsiteX14" fmla="*/ 0 w 1351296"/>
              <a:gd name="connsiteY14"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263155 w 1351296"/>
              <a:gd name="connsiteY12" fmla="*/ 970472 h 1351295"/>
              <a:gd name="connsiteX13" fmla="*/ 486696 w 1351296"/>
              <a:gd name="connsiteY13" fmla="*/ 811531 h 1351295"/>
              <a:gd name="connsiteX14" fmla="*/ 164003 w 1351296"/>
              <a:gd name="connsiteY14" fmla="*/ 860304 h 1351295"/>
              <a:gd name="connsiteX15" fmla="*/ 0 w 1351296"/>
              <a:gd name="connsiteY15"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659762 w 1351296"/>
              <a:gd name="connsiteY11" fmla="*/ 1234877 h 1351295"/>
              <a:gd name="connsiteX12" fmla="*/ 258075 w 1351296"/>
              <a:gd name="connsiteY12" fmla="*/ 1351295 h 1351295"/>
              <a:gd name="connsiteX13" fmla="*/ 263155 w 1351296"/>
              <a:gd name="connsiteY13" fmla="*/ 970472 h 1351295"/>
              <a:gd name="connsiteX14" fmla="*/ 486696 w 1351296"/>
              <a:gd name="connsiteY14" fmla="*/ 811531 h 1351295"/>
              <a:gd name="connsiteX15" fmla="*/ 164003 w 1351296"/>
              <a:gd name="connsiteY15" fmla="*/ 860304 h 1351295"/>
              <a:gd name="connsiteX16" fmla="*/ 0 w 1351296"/>
              <a:gd name="connsiteY16"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780947 w 1351296"/>
              <a:gd name="connsiteY10" fmla="*/ 1234877 h 1351295"/>
              <a:gd name="connsiteX11" fmla="*/ 675648 w 1351296"/>
              <a:gd name="connsiteY11" fmla="*/ 955877 h 1351295"/>
              <a:gd name="connsiteX12" fmla="*/ 659762 w 1351296"/>
              <a:gd name="connsiteY12" fmla="*/ 1234877 h 1351295"/>
              <a:gd name="connsiteX13" fmla="*/ 258075 w 1351296"/>
              <a:gd name="connsiteY13" fmla="*/ 1351295 h 1351295"/>
              <a:gd name="connsiteX14" fmla="*/ 263155 w 1351296"/>
              <a:gd name="connsiteY14" fmla="*/ 970472 h 1351295"/>
              <a:gd name="connsiteX15" fmla="*/ 486696 w 1351296"/>
              <a:gd name="connsiteY15" fmla="*/ 811531 h 1351295"/>
              <a:gd name="connsiteX16" fmla="*/ 164003 w 1351296"/>
              <a:gd name="connsiteY16" fmla="*/ 860304 h 1351295"/>
              <a:gd name="connsiteX17" fmla="*/ 0 w 1351296"/>
              <a:gd name="connsiteY17"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67386 w 1351296"/>
              <a:gd name="connsiteY9" fmla="*/ 959456 h 1351295"/>
              <a:gd name="connsiteX10" fmla="*/ 1093221 w 1351296"/>
              <a:gd name="connsiteY10" fmla="*/ 1351295 h 1351295"/>
              <a:gd name="connsiteX11" fmla="*/ 780947 w 1351296"/>
              <a:gd name="connsiteY11" fmla="*/ 1234877 h 1351295"/>
              <a:gd name="connsiteX12" fmla="*/ 675648 w 1351296"/>
              <a:gd name="connsiteY12" fmla="*/ 955877 h 1351295"/>
              <a:gd name="connsiteX13" fmla="*/ 659762 w 1351296"/>
              <a:gd name="connsiteY13" fmla="*/ 1234877 h 1351295"/>
              <a:gd name="connsiteX14" fmla="*/ 258075 w 1351296"/>
              <a:gd name="connsiteY14" fmla="*/ 1351295 h 1351295"/>
              <a:gd name="connsiteX15" fmla="*/ 263155 w 1351296"/>
              <a:gd name="connsiteY15" fmla="*/ 970472 h 1351295"/>
              <a:gd name="connsiteX16" fmla="*/ 486696 w 1351296"/>
              <a:gd name="connsiteY16" fmla="*/ 811531 h 1351295"/>
              <a:gd name="connsiteX17" fmla="*/ 164003 w 1351296"/>
              <a:gd name="connsiteY17" fmla="*/ 860304 h 1351295"/>
              <a:gd name="connsiteX18" fmla="*/ 0 w 1351296"/>
              <a:gd name="connsiteY18"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1188571 w 1351296"/>
              <a:gd name="connsiteY8" fmla="*/ 838269 h 1351295"/>
              <a:gd name="connsiteX9" fmla="*/ 864600 w 1351296"/>
              <a:gd name="connsiteY9" fmla="*/ 811531 h 1351295"/>
              <a:gd name="connsiteX10" fmla="*/ 1067386 w 1351296"/>
              <a:gd name="connsiteY10" fmla="*/ 959456 h 1351295"/>
              <a:gd name="connsiteX11" fmla="*/ 1093221 w 1351296"/>
              <a:gd name="connsiteY11" fmla="*/ 1351295 h 1351295"/>
              <a:gd name="connsiteX12" fmla="*/ 780947 w 1351296"/>
              <a:gd name="connsiteY12" fmla="*/ 1234877 h 1351295"/>
              <a:gd name="connsiteX13" fmla="*/ 675648 w 1351296"/>
              <a:gd name="connsiteY13" fmla="*/ 955877 h 1351295"/>
              <a:gd name="connsiteX14" fmla="*/ 659762 w 1351296"/>
              <a:gd name="connsiteY14" fmla="*/ 1234877 h 1351295"/>
              <a:gd name="connsiteX15" fmla="*/ 258075 w 1351296"/>
              <a:gd name="connsiteY15" fmla="*/ 1351295 h 1351295"/>
              <a:gd name="connsiteX16" fmla="*/ 263155 w 1351296"/>
              <a:gd name="connsiteY16" fmla="*/ 970472 h 1351295"/>
              <a:gd name="connsiteX17" fmla="*/ 486696 w 1351296"/>
              <a:gd name="connsiteY17" fmla="*/ 811531 h 1351295"/>
              <a:gd name="connsiteX18" fmla="*/ 164003 w 1351296"/>
              <a:gd name="connsiteY18" fmla="*/ 860304 h 1351295"/>
              <a:gd name="connsiteX19" fmla="*/ 0 w 1351296"/>
              <a:gd name="connsiteY19"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698 h 1351844"/>
              <a:gd name="connsiteX1" fmla="*/ 307222 w 1351296"/>
              <a:gd name="connsiteY1" fmla="*/ 321026 h 1351844"/>
              <a:gd name="connsiteX2" fmla="*/ 558869 w 1351296"/>
              <a:gd name="connsiteY2" fmla="*/ 578523 h 1351844"/>
              <a:gd name="connsiteX3" fmla="*/ 494508 w 1351296"/>
              <a:gd name="connsiteY3" fmla="*/ 232891 h 1351844"/>
              <a:gd name="connsiteX4" fmla="*/ 708699 w 1351296"/>
              <a:gd name="connsiteY4" fmla="*/ 549 h 1351844"/>
              <a:gd name="connsiteX5" fmla="*/ 869082 w 1351296"/>
              <a:gd name="connsiteY5" fmla="*/ 210858 h 1351844"/>
              <a:gd name="connsiteX6" fmla="*/ 792427 w 1351296"/>
              <a:gd name="connsiteY6" fmla="*/ 578523 h 1351844"/>
              <a:gd name="connsiteX7" fmla="*/ 1034335 w 1351296"/>
              <a:gd name="connsiteY7" fmla="*/ 310009 h 1351844"/>
              <a:gd name="connsiteX8" fmla="*/ 1351296 w 1351296"/>
              <a:gd name="connsiteY8" fmla="*/ 516698 h 1351844"/>
              <a:gd name="connsiteX9" fmla="*/ 1188571 w 1351296"/>
              <a:gd name="connsiteY9" fmla="*/ 838818 h 1351844"/>
              <a:gd name="connsiteX10" fmla="*/ 864600 w 1351296"/>
              <a:gd name="connsiteY10" fmla="*/ 812080 h 1351844"/>
              <a:gd name="connsiteX11" fmla="*/ 1067386 w 1351296"/>
              <a:gd name="connsiteY11" fmla="*/ 960005 h 1351844"/>
              <a:gd name="connsiteX12" fmla="*/ 1093221 w 1351296"/>
              <a:gd name="connsiteY12" fmla="*/ 1351844 h 1351844"/>
              <a:gd name="connsiteX13" fmla="*/ 780947 w 1351296"/>
              <a:gd name="connsiteY13" fmla="*/ 1235426 h 1351844"/>
              <a:gd name="connsiteX14" fmla="*/ 675648 w 1351296"/>
              <a:gd name="connsiteY14" fmla="*/ 956426 h 1351844"/>
              <a:gd name="connsiteX15" fmla="*/ 659762 w 1351296"/>
              <a:gd name="connsiteY15" fmla="*/ 1235426 h 1351844"/>
              <a:gd name="connsiteX16" fmla="*/ 258075 w 1351296"/>
              <a:gd name="connsiteY16" fmla="*/ 1351844 h 1351844"/>
              <a:gd name="connsiteX17" fmla="*/ 263155 w 1351296"/>
              <a:gd name="connsiteY17" fmla="*/ 971021 h 1351844"/>
              <a:gd name="connsiteX18" fmla="*/ 486696 w 1351296"/>
              <a:gd name="connsiteY18" fmla="*/ 812080 h 1351844"/>
              <a:gd name="connsiteX19" fmla="*/ 164003 w 1351296"/>
              <a:gd name="connsiteY19" fmla="*/ 860853 h 1351844"/>
              <a:gd name="connsiteX20" fmla="*/ 0 w 1351296"/>
              <a:gd name="connsiteY20" fmla="*/ 516698 h 1351844"/>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1 w 1351297"/>
              <a:gd name="connsiteY0" fmla="*/ 516151 h 1351297"/>
              <a:gd name="connsiteX1" fmla="*/ 307223 w 1351297"/>
              <a:gd name="connsiteY1" fmla="*/ 320479 h 1351297"/>
              <a:gd name="connsiteX2" fmla="*/ 558870 w 1351297"/>
              <a:gd name="connsiteY2" fmla="*/ 577976 h 1351297"/>
              <a:gd name="connsiteX3" fmla="*/ 494509 w 1351297"/>
              <a:gd name="connsiteY3" fmla="*/ 232344 h 1351297"/>
              <a:gd name="connsiteX4" fmla="*/ 708700 w 1351297"/>
              <a:gd name="connsiteY4" fmla="*/ 2 h 1351297"/>
              <a:gd name="connsiteX5" fmla="*/ 869083 w 1351297"/>
              <a:gd name="connsiteY5" fmla="*/ 210311 h 1351297"/>
              <a:gd name="connsiteX6" fmla="*/ 792428 w 1351297"/>
              <a:gd name="connsiteY6" fmla="*/ 577976 h 1351297"/>
              <a:gd name="connsiteX7" fmla="*/ 1034336 w 1351297"/>
              <a:gd name="connsiteY7" fmla="*/ 309462 h 1351297"/>
              <a:gd name="connsiteX8" fmla="*/ 1351297 w 1351297"/>
              <a:gd name="connsiteY8" fmla="*/ 516151 h 1351297"/>
              <a:gd name="connsiteX9" fmla="*/ 1188572 w 1351297"/>
              <a:gd name="connsiteY9" fmla="*/ 838271 h 1351297"/>
              <a:gd name="connsiteX10" fmla="*/ 864601 w 1351297"/>
              <a:gd name="connsiteY10" fmla="*/ 811533 h 1351297"/>
              <a:gd name="connsiteX11" fmla="*/ 1067387 w 1351297"/>
              <a:gd name="connsiteY11" fmla="*/ 959458 h 1351297"/>
              <a:gd name="connsiteX12" fmla="*/ 1093222 w 1351297"/>
              <a:gd name="connsiteY12" fmla="*/ 1351297 h 1351297"/>
              <a:gd name="connsiteX13" fmla="*/ 780948 w 1351297"/>
              <a:gd name="connsiteY13" fmla="*/ 1234879 h 1351297"/>
              <a:gd name="connsiteX14" fmla="*/ 675649 w 1351297"/>
              <a:gd name="connsiteY14" fmla="*/ 955879 h 1351297"/>
              <a:gd name="connsiteX15" fmla="*/ 659763 w 1351297"/>
              <a:gd name="connsiteY15" fmla="*/ 1234879 h 1351297"/>
              <a:gd name="connsiteX16" fmla="*/ 258076 w 1351297"/>
              <a:gd name="connsiteY16" fmla="*/ 1351297 h 1351297"/>
              <a:gd name="connsiteX17" fmla="*/ 263156 w 1351297"/>
              <a:gd name="connsiteY17" fmla="*/ 970474 h 1351297"/>
              <a:gd name="connsiteX18" fmla="*/ 486697 w 1351297"/>
              <a:gd name="connsiteY18" fmla="*/ 811533 h 1351297"/>
              <a:gd name="connsiteX19" fmla="*/ 164004 w 1351297"/>
              <a:gd name="connsiteY19" fmla="*/ 860306 h 1351297"/>
              <a:gd name="connsiteX20" fmla="*/ 1 w 1351297"/>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78828"/>
              <a:gd name="connsiteX1" fmla="*/ 307225 w 1351299"/>
              <a:gd name="connsiteY1" fmla="*/ 320479 h 1378828"/>
              <a:gd name="connsiteX2" fmla="*/ 558872 w 1351299"/>
              <a:gd name="connsiteY2" fmla="*/ 577976 h 1378828"/>
              <a:gd name="connsiteX3" fmla="*/ 494511 w 1351299"/>
              <a:gd name="connsiteY3" fmla="*/ 232344 h 1378828"/>
              <a:gd name="connsiteX4" fmla="*/ 708702 w 1351299"/>
              <a:gd name="connsiteY4" fmla="*/ 2 h 1378828"/>
              <a:gd name="connsiteX5" fmla="*/ 869085 w 1351299"/>
              <a:gd name="connsiteY5" fmla="*/ 210311 h 1378828"/>
              <a:gd name="connsiteX6" fmla="*/ 792430 w 1351299"/>
              <a:gd name="connsiteY6" fmla="*/ 577976 h 1378828"/>
              <a:gd name="connsiteX7" fmla="*/ 1034338 w 1351299"/>
              <a:gd name="connsiteY7" fmla="*/ 309462 h 1378828"/>
              <a:gd name="connsiteX8" fmla="*/ 1351299 w 1351299"/>
              <a:gd name="connsiteY8" fmla="*/ 516151 h 1378828"/>
              <a:gd name="connsiteX9" fmla="*/ 1188574 w 1351299"/>
              <a:gd name="connsiteY9" fmla="*/ 838271 h 1378828"/>
              <a:gd name="connsiteX10" fmla="*/ 864603 w 1351299"/>
              <a:gd name="connsiteY10" fmla="*/ 811533 h 1378828"/>
              <a:gd name="connsiteX11" fmla="*/ 1067389 w 1351299"/>
              <a:gd name="connsiteY11" fmla="*/ 959458 h 1378828"/>
              <a:gd name="connsiteX12" fmla="*/ 1093224 w 1351299"/>
              <a:gd name="connsiteY12" fmla="*/ 1351297 h 1378828"/>
              <a:gd name="connsiteX13" fmla="*/ 780950 w 1351299"/>
              <a:gd name="connsiteY13" fmla="*/ 1234879 h 1378828"/>
              <a:gd name="connsiteX14" fmla="*/ 675651 w 1351299"/>
              <a:gd name="connsiteY14" fmla="*/ 955879 h 1378828"/>
              <a:gd name="connsiteX15" fmla="*/ 659765 w 1351299"/>
              <a:gd name="connsiteY15" fmla="*/ 1234879 h 1378828"/>
              <a:gd name="connsiteX16" fmla="*/ 258078 w 1351299"/>
              <a:gd name="connsiteY16" fmla="*/ 1351297 h 1378828"/>
              <a:gd name="connsiteX17" fmla="*/ 263158 w 1351299"/>
              <a:gd name="connsiteY17" fmla="*/ 970474 h 1378828"/>
              <a:gd name="connsiteX18" fmla="*/ 486699 w 1351299"/>
              <a:gd name="connsiteY18" fmla="*/ 811533 h 1378828"/>
              <a:gd name="connsiteX19" fmla="*/ 164006 w 1351299"/>
              <a:gd name="connsiteY19" fmla="*/ 860306 h 1378828"/>
              <a:gd name="connsiteX20" fmla="*/ 3 w 1351299"/>
              <a:gd name="connsiteY20" fmla="*/ 516151 h 1378828"/>
              <a:gd name="connsiteX0" fmla="*/ 3 w 1351299"/>
              <a:gd name="connsiteY0" fmla="*/ 516151 h 1363651"/>
              <a:gd name="connsiteX1" fmla="*/ 307225 w 1351299"/>
              <a:gd name="connsiteY1" fmla="*/ 320479 h 1363651"/>
              <a:gd name="connsiteX2" fmla="*/ 558872 w 1351299"/>
              <a:gd name="connsiteY2" fmla="*/ 577976 h 1363651"/>
              <a:gd name="connsiteX3" fmla="*/ 494511 w 1351299"/>
              <a:gd name="connsiteY3" fmla="*/ 232344 h 1363651"/>
              <a:gd name="connsiteX4" fmla="*/ 708702 w 1351299"/>
              <a:gd name="connsiteY4" fmla="*/ 2 h 1363651"/>
              <a:gd name="connsiteX5" fmla="*/ 869085 w 1351299"/>
              <a:gd name="connsiteY5" fmla="*/ 210311 h 1363651"/>
              <a:gd name="connsiteX6" fmla="*/ 792430 w 1351299"/>
              <a:gd name="connsiteY6" fmla="*/ 577976 h 1363651"/>
              <a:gd name="connsiteX7" fmla="*/ 1034338 w 1351299"/>
              <a:gd name="connsiteY7" fmla="*/ 309462 h 1363651"/>
              <a:gd name="connsiteX8" fmla="*/ 1351299 w 1351299"/>
              <a:gd name="connsiteY8" fmla="*/ 516151 h 1363651"/>
              <a:gd name="connsiteX9" fmla="*/ 1188574 w 1351299"/>
              <a:gd name="connsiteY9" fmla="*/ 838271 h 1363651"/>
              <a:gd name="connsiteX10" fmla="*/ 864603 w 1351299"/>
              <a:gd name="connsiteY10" fmla="*/ 811533 h 1363651"/>
              <a:gd name="connsiteX11" fmla="*/ 1067389 w 1351299"/>
              <a:gd name="connsiteY11" fmla="*/ 959458 h 1363651"/>
              <a:gd name="connsiteX12" fmla="*/ 1093224 w 1351299"/>
              <a:gd name="connsiteY12" fmla="*/ 1351297 h 1363651"/>
              <a:gd name="connsiteX13" fmla="*/ 780950 w 1351299"/>
              <a:gd name="connsiteY13" fmla="*/ 1234879 h 1363651"/>
              <a:gd name="connsiteX14" fmla="*/ 675651 w 1351299"/>
              <a:gd name="connsiteY14" fmla="*/ 955879 h 1363651"/>
              <a:gd name="connsiteX15" fmla="*/ 615698 w 1351299"/>
              <a:gd name="connsiteY15" fmla="*/ 1256912 h 1363651"/>
              <a:gd name="connsiteX16" fmla="*/ 258078 w 1351299"/>
              <a:gd name="connsiteY16" fmla="*/ 1351297 h 1363651"/>
              <a:gd name="connsiteX17" fmla="*/ 263158 w 1351299"/>
              <a:gd name="connsiteY17" fmla="*/ 970474 h 1363651"/>
              <a:gd name="connsiteX18" fmla="*/ 486699 w 1351299"/>
              <a:gd name="connsiteY18" fmla="*/ 811533 h 1363651"/>
              <a:gd name="connsiteX19" fmla="*/ 164006 w 1351299"/>
              <a:gd name="connsiteY19" fmla="*/ 860306 h 1363651"/>
              <a:gd name="connsiteX20" fmla="*/ 3 w 1351299"/>
              <a:gd name="connsiteY20" fmla="*/ 516151 h 1363651"/>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0 h 1375251"/>
              <a:gd name="connsiteX1" fmla="*/ 307225 w 1355355"/>
              <a:gd name="connsiteY1" fmla="*/ 320478 h 1375251"/>
              <a:gd name="connsiteX2" fmla="*/ 558872 w 1355355"/>
              <a:gd name="connsiteY2" fmla="*/ 577975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2344 w 1357696"/>
              <a:gd name="connsiteY0" fmla="*/ 516150 h 1375251"/>
              <a:gd name="connsiteX1" fmla="*/ 309566 w 1357696"/>
              <a:gd name="connsiteY1" fmla="*/ 320478 h 1375251"/>
              <a:gd name="connsiteX2" fmla="*/ 566238 w 1357696"/>
              <a:gd name="connsiteY2" fmla="*/ 552854 h 1375251"/>
              <a:gd name="connsiteX3" fmla="*/ 496852 w 1357696"/>
              <a:gd name="connsiteY3" fmla="*/ 232343 h 1375251"/>
              <a:gd name="connsiteX4" fmla="*/ 711043 w 1357696"/>
              <a:gd name="connsiteY4" fmla="*/ 1 h 1375251"/>
              <a:gd name="connsiteX5" fmla="*/ 941764 w 1357696"/>
              <a:gd name="connsiteY5" fmla="*/ 230407 h 1375251"/>
              <a:gd name="connsiteX6" fmla="*/ 794771 w 1357696"/>
              <a:gd name="connsiteY6" fmla="*/ 577975 h 1375251"/>
              <a:gd name="connsiteX7" fmla="*/ 1071848 w 1357696"/>
              <a:gd name="connsiteY7" fmla="*/ 354679 h 1375251"/>
              <a:gd name="connsiteX8" fmla="*/ 1353640 w 1357696"/>
              <a:gd name="connsiteY8" fmla="*/ 516150 h 1375251"/>
              <a:gd name="connsiteX9" fmla="*/ 1190915 w 1357696"/>
              <a:gd name="connsiteY9" fmla="*/ 838270 h 1375251"/>
              <a:gd name="connsiteX10" fmla="*/ 866944 w 1357696"/>
              <a:gd name="connsiteY10" fmla="*/ 811532 h 1375251"/>
              <a:gd name="connsiteX11" fmla="*/ 1069730 w 1357696"/>
              <a:gd name="connsiteY11" fmla="*/ 959457 h 1375251"/>
              <a:gd name="connsiteX12" fmla="*/ 1095565 w 1357696"/>
              <a:gd name="connsiteY12" fmla="*/ 1351296 h 1375251"/>
              <a:gd name="connsiteX13" fmla="*/ 783291 w 1357696"/>
              <a:gd name="connsiteY13" fmla="*/ 1234878 h 1375251"/>
              <a:gd name="connsiteX14" fmla="*/ 677992 w 1357696"/>
              <a:gd name="connsiteY14" fmla="*/ 955878 h 1375251"/>
              <a:gd name="connsiteX15" fmla="*/ 618039 w 1357696"/>
              <a:gd name="connsiteY15" fmla="*/ 1256911 h 1375251"/>
              <a:gd name="connsiteX16" fmla="*/ 260419 w 1357696"/>
              <a:gd name="connsiteY16" fmla="*/ 1351296 h 1375251"/>
              <a:gd name="connsiteX17" fmla="*/ 265499 w 1357696"/>
              <a:gd name="connsiteY17" fmla="*/ 970473 h 1375251"/>
              <a:gd name="connsiteX18" fmla="*/ 489040 w 1357696"/>
              <a:gd name="connsiteY18" fmla="*/ 811532 h 1375251"/>
              <a:gd name="connsiteX19" fmla="*/ 201516 w 1357696"/>
              <a:gd name="connsiteY19" fmla="*/ 784943 h 1375251"/>
              <a:gd name="connsiteX20" fmla="*/ 2344 w 1357696"/>
              <a:gd name="connsiteY20" fmla="*/ 516150 h 1375251"/>
              <a:gd name="connsiteX0" fmla="*/ 2530 w 1292568"/>
              <a:gd name="connsiteY0" fmla="*/ 496053 h 1375251"/>
              <a:gd name="connsiteX1" fmla="*/ 244438 w 1292568"/>
              <a:gd name="connsiteY1" fmla="*/ 320478 h 1375251"/>
              <a:gd name="connsiteX2" fmla="*/ 501110 w 1292568"/>
              <a:gd name="connsiteY2" fmla="*/ 552854 h 1375251"/>
              <a:gd name="connsiteX3" fmla="*/ 431724 w 1292568"/>
              <a:gd name="connsiteY3" fmla="*/ 232343 h 1375251"/>
              <a:gd name="connsiteX4" fmla="*/ 645915 w 1292568"/>
              <a:gd name="connsiteY4" fmla="*/ 1 h 1375251"/>
              <a:gd name="connsiteX5" fmla="*/ 876636 w 1292568"/>
              <a:gd name="connsiteY5" fmla="*/ 230407 h 1375251"/>
              <a:gd name="connsiteX6" fmla="*/ 729643 w 1292568"/>
              <a:gd name="connsiteY6" fmla="*/ 577975 h 1375251"/>
              <a:gd name="connsiteX7" fmla="*/ 1006720 w 1292568"/>
              <a:gd name="connsiteY7" fmla="*/ 354679 h 1375251"/>
              <a:gd name="connsiteX8" fmla="*/ 1288512 w 1292568"/>
              <a:gd name="connsiteY8" fmla="*/ 516150 h 1375251"/>
              <a:gd name="connsiteX9" fmla="*/ 1125787 w 1292568"/>
              <a:gd name="connsiteY9" fmla="*/ 838270 h 1375251"/>
              <a:gd name="connsiteX10" fmla="*/ 801816 w 1292568"/>
              <a:gd name="connsiteY10" fmla="*/ 811532 h 1375251"/>
              <a:gd name="connsiteX11" fmla="*/ 1004602 w 1292568"/>
              <a:gd name="connsiteY11" fmla="*/ 959457 h 1375251"/>
              <a:gd name="connsiteX12" fmla="*/ 1030437 w 1292568"/>
              <a:gd name="connsiteY12" fmla="*/ 1351296 h 1375251"/>
              <a:gd name="connsiteX13" fmla="*/ 718163 w 1292568"/>
              <a:gd name="connsiteY13" fmla="*/ 1234878 h 1375251"/>
              <a:gd name="connsiteX14" fmla="*/ 612864 w 1292568"/>
              <a:gd name="connsiteY14" fmla="*/ 955878 h 1375251"/>
              <a:gd name="connsiteX15" fmla="*/ 552911 w 1292568"/>
              <a:gd name="connsiteY15" fmla="*/ 1256911 h 1375251"/>
              <a:gd name="connsiteX16" fmla="*/ 195291 w 1292568"/>
              <a:gd name="connsiteY16" fmla="*/ 1351296 h 1375251"/>
              <a:gd name="connsiteX17" fmla="*/ 200371 w 1292568"/>
              <a:gd name="connsiteY17" fmla="*/ 970473 h 1375251"/>
              <a:gd name="connsiteX18" fmla="*/ 423912 w 1292568"/>
              <a:gd name="connsiteY18" fmla="*/ 811532 h 1375251"/>
              <a:gd name="connsiteX19" fmla="*/ 136388 w 1292568"/>
              <a:gd name="connsiteY19" fmla="*/ 784943 h 1375251"/>
              <a:gd name="connsiteX20" fmla="*/ 2530 w 1292568"/>
              <a:gd name="connsiteY20" fmla="*/ 496053 h 1375251"/>
              <a:gd name="connsiteX0" fmla="*/ 2148 w 1292186"/>
              <a:gd name="connsiteY0" fmla="*/ 496053 h 1375251"/>
              <a:gd name="connsiteX1" fmla="*/ 234007 w 1292186"/>
              <a:gd name="connsiteY1" fmla="*/ 365695 h 1375251"/>
              <a:gd name="connsiteX2" fmla="*/ 500728 w 1292186"/>
              <a:gd name="connsiteY2" fmla="*/ 552854 h 1375251"/>
              <a:gd name="connsiteX3" fmla="*/ 431342 w 1292186"/>
              <a:gd name="connsiteY3" fmla="*/ 232343 h 1375251"/>
              <a:gd name="connsiteX4" fmla="*/ 645533 w 1292186"/>
              <a:gd name="connsiteY4" fmla="*/ 1 h 1375251"/>
              <a:gd name="connsiteX5" fmla="*/ 876254 w 1292186"/>
              <a:gd name="connsiteY5" fmla="*/ 230407 h 1375251"/>
              <a:gd name="connsiteX6" fmla="*/ 729261 w 1292186"/>
              <a:gd name="connsiteY6" fmla="*/ 577975 h 1375251"/>
              <a:gd name="connsiteX7" fmla="*/ 1006338 w 1292186"/>
              <a:gd name="connsiteY7" fmla="*/ 354679 h 1375251"/>
              <a:gd name="connsiteX8" fmla="*/ 1288130 w 1292186"/>
              <a:gd name="connsiteY8" fmla="*/ 516150 h 1375251"/>
              <a:gd name="connsiteX9" fmla="*/ 1125405 w 1292186"/>
              <a:gd name="connsiteY9" fmla="*/ 838270 h 1375251"/>
              <a:gd name="connsiteX10" fmla="*/ 801434 w 1292186"/>
              <a:gd name="connsiteY10" fmla="*/ 811532 h 1375251"/>
              <a:gd name="connsiteX11" fmla="*/ 1004220 w 1292186"/>
              <a:gd name="connsiteY11" fmla="*/ 959457 h 1375251"/>
              <a:gd name="connsiteX12" fmla="*/ 1030055 w 1292186"/>
              <a:gd name="connsiteY12" fmla="*/ 1351296 h 1375251"/>
              <a:gd name="connsiteX13" fmla="*/ 717781 w 1292186"/>
              <a:gd name="connsiteY13" fmla="*/ 1234878 h 1375251"/>
              <a:gd name="connsiteX14" fmla="*/ 612482 w 1292186"/>
              <a:gd name="connsiteY14" fmla="*/ 955878 h 1375251"/>
              <a:gd name="connsiteX15" fmla="*/ 552529 w 1292186"/>
              <a:gd name="connsiteY15" fmla="*/ 1256911 h 1375251"/>
              <a:gd name="connsiteX16" fmla="*/ 194909 w 1292186"/>
              <a:gd name="connsiteY16" fmla="*/ 1351296 h 1375251"/>
              <a:gd name="connsiteX17" fmla="*/ 199989 w 1292186"/>
              <a:gd name="connsiteY17" fmla="*/ 970473 h 1375251"/>
              <a:gd name="connsiteX18" fmla="*/ 423530 w 1292186"/>
              <a:gd name="connsiteY18" fmla="*/ 811532 h 1375251"/>
              <a:gd name="connsiteX19" fmla="*/ 136006 w 1292186"/>
              <a:gd name="connsiteY19" fmla="*/ 784943 h 1375251"/>
              <a:gd name="connsiteX20" fmla="*/ 2148 w 1292186"/>
              <a:gd name="connsiteY20" fmla="*/ 496053 h 1375251"/>
              <a:gd name="connsiteX0" fmla="*/ 467 w 1290505"/>
              <a:gd name="connsiteY0" fmla="*/ 496053 h 1375251"/>
              <a:gd name="connsiteX1" fmla="*/ 232326 w 1290505"/>
              <a:gd name="connsiteY1" fmla="*/ 365695 h 1375251"/>
              <a:gd name="connsiteX2" fmla="*/ 499047 w 1290505"/>
              <a:gd name="connsiteY2" fmla="*/ 552854 h 1375251"/>
              <a:gd name="connsiteX3" fmla="*/ 429661 w 1290505"/>
              <a:gd name="connsiteY3" fmla="*/ 232343 h 1375251"/>
              <a:gd name="connsiteX4" fmla="*/ 643852 w 1290505"/>
              <a:gd name="connsiteY4" fmla="*/ 1 h 1375251"/>
              <a:gd name="connsiteX5" fmla="*/ 874573 w 1290505"/>
              <a:gd name="connsiteY5" fmla="*/ 230407 h 1375251"/>
              <a:gd name="connsiteX6" fmla="*/ 727580 w 1290505"/>
              <a:gd name="connsiteY6" fmla="*/ 577975 h 1375251"/>
              <a:gd name="connsiteX7" fmla="*/ 1004657 w 1290505"/>
              <a:gd name="connsiteY7" fmla="*/ 354679 h 1375251"/>
              <a:gd name="connsiteX8" fmla="*/ 1286449 w 1290505"/>
              <a:gd name="connsiteY8" fmla="*/ 516150 h 1375251"/>
              <a:gd name="connsiteX9" fmla="*/ 1123724 w 1290505"/>
              <a:gd name="connsiteY9" fmla="*/ 838270 h 1375251"/>
              <a:gd name="connsiteX10" fmla="*/ 799753 w 1290505"/>
              <a:gd name="connsiteY10" fmla="*/ 811532 h 1375251"/>
              <a:gd name="connsiteX11" fmla="*/ 1002539 w 1290505"/>
              <a:gd name="connsiteY11" fmla="*/ 959457 h 1375251"/>
              <a:gd name="connsiteX12" fmla="*/ 1028374 w 1290505"/>
              <a:gd name="connsiteY12" fmla="*/ 1351296 h 1375251"/>
              <a:gd name="connsiteX13" fmla="*/ 716100 w 1290505"/>
              <a:gd name="connsiteY13" fmla="*/ 1234878 h 1375251"/>
              <a:gd name="connsiteX14" fmla="*/ 610801 w 1290505"/>
              <a:gd name="connsiteY14" fmla="*/ 955878 h 1375251"/>
              <a:gd name="connsiteX15" fmla="*/ 550848 w 1290505"/>
              <a:gd name="connsiteY15" fmla="*/ 1256911 h 1375251"/>
              <a:gd name="connsiteX16" fmla="*/ 193228 w 1290505"/>
              <a:gd name="connsiteY16" fmla="*/ 1351296 h 1375251"/>
              <a:gd name="connsiteX17" fmla="*/ 198308 w 1290505"/>
              <a:gd name="connsiteY17" fmla="*/ 970473 h 1375251"/>
              <a:gd name="connsiteX18" fmla="*/ 421849 w 1290505"/>
              <a:gd name="connsiteY18" fmla="*/ 811532 h 1375251"/>
              <a:gd name="connsiteX19" fmla="*/ 179543 w 1290505"/>
              <a:gd name="connsiteY19" fmla="*/ 759822 h 1375251"/>
              <a:gd name="connsiteX20" fmla="*/ 467 w 1290505"/>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995"/>
              <a:gd name="connsiteX1" fmla="*/ 232338 w 1290517"/>
              <a:gd name="connsiteY1" fmla="*/ 365695 h 1375995"/>
              <a:gd name="connsiteX2" fmla="*/ 499059 w 1290517"/>
              <a:gd name="connsiteY2" fmla="*/ 552854 h 1375995"/>
              <a:gd name="connsiteX3" fmla="*/ 429673 w 1290517"/>
              <a:gd name="connsiteY3" fmla="*/ 232343 h 1375995"/>
              <a:gd name="connsiteX4" fmla="*/ 643864 w 1290517"/>
              <a:gd name="connsiteY4" fmla="*/ 1 h 1375995"/>
              <a:gd name="connsiteX5" fmla="*/ 874585 w 1290517"/>
              <a:gd name="connsiteY5" fmla="*/ 230407 h 1375995"/>
              <a:gd name="connsiteX6" fmla="*/ 727592 w 1290517"/>
              <a:gd name="connsiteY6" fmla="*/ 577975 h 1375995"/>
              <a:gd name="connsiteX7" fmla="*/ 1004669 w 1290517"/>
              <a:gd name="connsiteY7" fmla="*/ 354679 h 1375995"/>
              <a:gd name="connsiteX8" fmla="*/ 1286461 w 1290517"/>
              <a:gd name="connsiteY8" fmla="*/ 516150 h 1375995"/>
              <a:gd name="connsiteX9" fmla="*/ 1123736 w 1290517"/>
              <a:gd name="connsiteY9" fmla="*/ 838270 h 1375995"/>
              <a:gd name="connsiteX10" fmla="*/ 799765 w 1290517"/>
              <a:gd name="connsiteY10" fmla="*/ 811532 h 1375995"/>
              <a:gd name="connsiteX11" fmla="*/ 1002551 w 1290517"/>
              <a:gd name="connsiteY11" fmla="*/ 959457 h 1375995"/>
              <a:gd name="connsiteX12" fmla="*/ 1028386 w 1290517"/>
              <a:gd name="connsiteY12" fmla="*/ 1351296 h 1375995"/>
              <a:gd name="connsiteX13" fmla="*/ 716112 w 1290517"/>
              <a:gd name="connsiteY13" fmla="*/ 1234878 h 1375995"/>
              <a:gd name="connsiteX14" fmla="*/ 610813 w 1290517"/>
              <a:gd name="connsiteY14" fmla="*/ 955878 h 1375995"/>
              <a:gd name="connsiteX15" fmla="*/ 550860 w 1290517"/>
              <a:gd name="connsiteY15" fmla="*/ 1256911 h 1375995"/>
              <a:gd name="connsiteX16" fmla="*/ 193240 w 1290517"/>
              <a:gd name="connsiteY16" fmla="*/ 1351296 h 1375995"/>
              <a:gd name="connsiteX17" fmla="*/ 203344 w 1290517"/>
              <a:gd name="connsiteY17" fmla="*/ 960425 h 1375995"/>
              <a:gd name="connsiteX18" fmla="*/ 441958 w 1290517"/>
              <a:gd name="connsiteY18" fmla="*/ 796460 h 1375995"/>
              <a:gd name="connsiteX19" fmla="*/ 179555 w 1290517"/>
              <a:gd name="connsiteY19" fmla="*/ 759822 h 1375995"/>
              <a:gd name="connsiteX20" fmla="*/ 479 w 1290517"/>
              <a:gd name="connsiteY20" fmla="*/ 496053 h 1375995"/>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50860 w 1290517"/>
              <a:gd name="connsiteY15" fmla="*/ 1256911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57576"/>
              <a:gd name="connsiteX1" fmla="*/ 232338 w 1290517"/>
              <a:gd name="connsiteY1" fmla="*/ 365695 h 1357576"/>
              <a:gd name="connsiteX2" fmla="*/ 499059 w 1290517"/>
              <a:gd name="connsiteY2" fmla="*/ 552854 h 1357576"/>
              <a:gd name="connsiteX3" fmla="*/ 429673 w 1290517"/>
              <a:gd name="connsiteY3" fmla="*/ 232343 h 1357576"/>
              <a:gd name="connsiteX4" fmla="*/ 643864 w 1290517"/>
              <a:gd name="connsiteY4" fmla="*/ 1 h 1357576"/>
              <a:gd name="connsiteX5" fmla="*/ 874585 w 1290517"/>
              <a:gd name="connsiteY5" fmla="*/ 230407 h 1357576"/>
              <a:gd name="connsiteX6" fmla="*/ 727592 w 1290517"/>
              <a:gd name="connsiteY6" fmla="*/ 577975 h 1357576"/>
              <a:gd name="connsiteX7" fmla="*/ 1004669 w 1290517"/>
              <a:gd name="connsiteY7" fmla="*/ 354679 h 1357576"/>
              <a:gd name="connsiteX8" fmla="*/ 1286461 w 1290517"/>
              <a:gd name="connsiteY8" fmla="*/ 516150 h 1357576"/>
              <a:gd name="connsiteX9" fmla="*/ 1123736 w 1290517"/>
              <a:gd name="connsiteY9" fmla="*/ 838270 h 1357576"/>
              <a:gd name="connsiteX10" fmla="*/ 799765 w 1290517"/>
              <a:gd name="connsiteY10" fmla="*/ 811532 h 1357576"/>
              <a:gd name="connsiteX11" fmla="*/ 1002551 w 1290517"/>
              <a:gd name="connsiteY11" fmla="*/ 959457 h 1357576"/>
              <a:gd name="connsiteX12" fmla="*/ 1028386 w 1290517"/>
              <a:gd name="connsiteY12" fmla="*/ 1351296 h 1357576"/>
              <a:gd name="connsiteX13" fmla="*/ 690992 w 1290517"/>
              <a:gd name="connsiteY13" fmla="*/ 1179612 h 1357576"/>
              <a:gd name="connsiteX14" fmla="*/ 610813 w 1290517"/>
              <a:gd name="connsiteY14" fmla="*/ 955878 h 1357576"/>
              <a:gd name="connsiteX15" fmla="*/ 530764 w 1290517"/>
              <a:gd name="connsiteY15" fmla="*/ 1191597 h 1357576"/>
              <a:gd name="connsiteX16" fmla="*/ 248506 w 1290517"/>
              <a:gd name="connsiteY16" fmla="*/ 1255837 h 1357576"/>
              <a:gd name="connsiteX17" fmla="*/ 203344 w 1290517"/>
              <a:gd name="connsiteY17" fmla="*/ 960425 h 1357576"/>
              <a:gd name="connsiteX18" fmla="*/ 441958 w 1290517"/>
              <a:gd name="connsiteY18" fmla="*/ 796460 h 1357576"/>
              <a:gd name="connsiteX19" fmla="*/ 179555 w 1290517"/>
              <a:gd name="connsiteY19" fmla="*/ 759822 h 1357576"/>
              <a:gd name="connsiteX20" fmla="*/ 479 w 1290517"/>
              <a:gd name="connsiteY20" fmla="*/ 496053 h 1357576"/>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82454 w 1290517"/>
              <a:gd name="connsiteY11" fmla="*/ 949408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9561"/>
              <a:gd name="connsiteY0" fmla="*/ 496053 h 1269101"/>
              <a:gd name="connsiteX1" fmla="*/ 232338 w 1289561"/>
              <a:gd name="connsiteY1" fmla="*/ 365695 h 1269101"/>
              <a:gd name="connsiteX2" fmla="*/ 499059 w 1289561"/>
              <a:gd name="connsiteY2" fmla="*/ 552854 h 1269101"/>
              <a:gd name="connsiteX3" fmla="*/ 429673 w 1289561"/>
              <a:gd name="connsiteY3" fmla="*/ 232343 h 1269101"/>
              <a:gd name="connsiteX4" fmla="*/ 643864 w 1289561"/>
              <a:gd name="connsiteY4" fmla="*/ 1 h 1269101"/>
              <a:gd name="connsiteX5" fmla="*/ 874585 w 1289561"/>
              <a:gd name="connsiteY5" fmla="*/ 230407 h 1269101"/>
              <a:gd name="connsiteX6" fmla="*/ 727592 w 1289561"/>
              <a:gd name="connsiteY6" fmla="*/ 577975 h 1269101"/>
              <a:gd name="connsiteX7" fmla="*/ 1004669 w 1289561"/>
              <a:gd name="connsiteY7" fmla="*/ 354679 h 1269101"/>
              <a:gd name="connsiteX8" fmla="*/ 1286461 w 1289561"/>
              <a:gd name="connsiteY8" fmla="*/ 516150 h 1269101"/>
              <a:gd name="connsiteX9" fmla="*/ 1133784 w 1289561"/>
              <a:gd name="connsiteY9" fmla="*/ 798076 h 1269101"/>
              <a:gd name="connsiteX10" fmla="*/ 809813 w 1289561"/>
              <a:gd name="connsiteY10" fmla="*/ 796459 h 1269101"/>
              <a:gd name="connsiteX11" fmla="*/ 982454 w 1289561"/>
              <a:gd name="connsiteY11" fmla="*/ 949408 h 1269101"/>
              <a:gd name="connsiteX12" fmla="*/ 968096 w 1289561"/>
              <a:gd name="connsiteY12" fmla="*/ 1240764 h 1269101"/>
              <a:gd name="connsiteX13" fmla="*/ 690992 w 1289561"/>
              <a:gd name="connsiteY13" fmla="*/ 1179612 h 1269101"/>
              <a:gd name="connsiteX14" fmla="*/ 610813 w 1289561"/>
              <a:gd name="connsiteY14" fmla="*/ 955878 h 1269101"/>
              <a:gd name="connsiteX15" fmla="*/ 530764 w 1289561"/>
              <a:gd name="connsiteY15" fmla="*/ 1191597 h 1269101"/>
              <a:gd name="connsiteX16" fmla="*/ 248506 w 1289561"/>
              <a:gd name="connsiteY16" fmla="*/ 1255837 h 1269101"/>
              <a:gd name="connsiteX17" fmla="*/ 203344 w 1289561"/>
              <a:gd name="connsiteY17" fmla="*/ 960425 h 1269101"/>
              <a:gd name="connsiteX18" fmla="*/ 441958 w 1289561"/>
              <a:gd name="connsiteY18" fmla="*/ 796460 h 1269101"/>
              <a:gd name="connsiteX19" fmla="*/ 179555 w 1289561"/>
              <a:gd name="connsiteY19" fmla="*/ 759822 h 1269101"/>
              <a:gd name="connsiteX20" fmla="*/ 479 w 1289561"/>
              <a:gd name="connsiteY20" fmla="*/ 496053 h 1269101"/>
              <a:gd name="connsiteX0" fmla="*/ 479 w 1290178"/>
              <a:gd name="connsiteY0" fmla="*/ 496053 h 1269101"/>
              <a:gd name="connsiteX1" fmla="*/ 232338 w 1290178"/>
              <a:gd name="connsiteY1" fmla="*/ 365695 h 1269101"/>
              <a:gd name="connsiteX2" fmla="*/ 499059 w 1290178"/>
              <a:gd name="connsiteY2" fmla="*/ 552854 h 1269101"/>
              <a:gd name="connsiteX3" fmla="*/ 429673 w 1290178"/>
              <a:gd name="connsiteY3" fmla="*/ 232343 h 1269101"/>
              <a:gd name="connsiteX4" fmla="*/ 643864 w 1290178"/>
              <a:gd name="connsiteY4" fmla="*/ 1 h 1269101"/>
              <a:gd name="connsiteX5" fmla="*/ 874585 w 1290178"/>
              <a:gd name="connsiteY5" fmla="*/ 230407 h 1269101"/>
              <a:gd name="connsiteX6" fmla="*/ 727592 w 1290178"/>
              <a:gd name="connsiteY6" fmla="*/ 577975 h 1269101"/>
              <a:gd name="connsiteX7" fmla="*/ 1004669 w 1290178"/>
              <a:gd name="connsiteY7" fmla="*/ 354679 h 1269101"/>
              <a:gd name="connsiteX8" fmla="*/ 1286461 w 1290178"/>
              <a:gd name="connsiteY8" fmla="*/ 516150 h 1269101"/>
              <a:gd name="connsiteX9" fmla="*/ 1133784 w 1290178"/>
              <a:gd name="connsiteY9" fmla="*/ 798076 h 1269101"/>
              <a:gd name="connsiteX10" fmla="*/ 809813 w 1290178"/>
              <a:gd name="connsiteY10" fmla="*/ 796459 h 1269101"/>
              <a:gd name="connsiteX11" fmla="*/ 982454 w 1290178"/>
              <a:gd name="connsiteY11" fmla="*/ 949408 h 1269101"/>
              <a:gd name="connsiteX12" fmla="*/ 968096 w 1290178"/>
              <a:gd name="connsiteY12" fmla="*/ 1240764 h 1269101"/>
              <a:gd name="connsiteX13" fmla="*/ 690992 w 1290178"/>
              <a:gd name="connsiteY13" fmla="*/ 1179612 h 1269101"/>
              <a:gd name="connsiteX14" fmla="*/ 610813 w 1290178"/>
              <a:gd name="connsiteY14" fmla="*/ 955878 h 1269101"/>
              <a:gd name="connsiteX15" fmla="*/ 530764 w 1290178"/>
              <a:gd name="connsiteY15" fmla="*/ 1191597 h 1269101"/>
              <a:gd name="connsiteX16" fmla="*/ 248506 w 1290178"/>
              <a:gd name="connsiteY16" fmla="*/ 1255837 h 1269101"/>
              <a:gd name="connsiteX17" fmla="*/ 203344 w 1290178"/>
              <a:gd name="connsiteY17" fmla="*/ 960425 h 1269101"/>
              <a:gd name="connsiteX18" fmla="*/ 441958 w 1290178"/>
              <a:gd name="connsiteY18" fmla="*/ 796460 h 1269101"/>
              <a:gd name="connsiteX19" fmla="*/ 179555 w 1290178"/>
              <a:gd name="connsiteY19" fmla="*/ 759822 h 1269101"/>
              <a:gd name="connsiteX20" fmla="*/ 479 w 129017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00595 h 1173643"/>
              <a:gd name="connsiteX1" fmla="*/ 232338 w 1209148"/>
              <a:gd name="connsiteY1" fmla="*/ 270237 h 1173643"/>
              <a:gd name="connsiteX2" fmla="*/ 499059 w 1209148"/>
              <a:gd name="connsiteY2" fmla="*/ 457396 h 1173643"/>
              <a:gd name="connsiteX3" fmla="*/ 429673 w 1209148"/>
              <a:gd name="connsiteY3" fmla="*/ 136885 h 1173643"/>
              <a:gd name="connsiteX4" fmla="*/ 648888 w 1209148"/>
              <a:gd name="connsiteY4" fmla="*/ 2 h 1173643"/>
              <a:gd name="connsiteX5" fmla="*/ 874585 w 1209148"/>
              <a:gd name="connsiteY5" fmla="*/ 134949 h 1173643"/>
              <a:gd name="connsiteX6" fmla="*/ 752713 w 1209148"/>
              <a:gd name="connsiteY6" fmla="*/ 492566 h 1173643"/>
              <a:gd name="connsiteX7" fmla="*/ 999644 w 1209148"/>
              <a:gd name="connsiteY7" fmla="*/ 339608 h 1173643"/>
              <a:gd name="connsiteX8" fmla="*/ 1201050 w 1209148"/>
              <a:gd name="connsiteY8" fmla="*/ 450837 h 1173643"/>
              <a:gd name="connsiteX9" fmla="*/ 1133784 w 1209148"/>
              <a:gd name="connsiteY9" fmla="*/ 702618 h 1173643"/>
              <a:gd name="connsiteX10" fmla="*/ 809813 w 1209148"/>
              <a:gd name="connsiteY10" fmla="*/ 701001 h 1173643"/>
              <a:gd name="connsiteX11" fmla="*/ 982454 w 1209148"/>
              <a:gd name="connsiteY11" fmla="*/ 853950 h 1173643"/>
              <a:gd name="connsiteX12" fmla="*/ 968096 w 1209148"/>
              <a:gd name="connsiteY12" fmla="*/ 1145306 h 1173643"/>
              <a:gd name="connsiteX13" fmla="*/ 690992 w 1209148"/>
              <a:gd name="connsiteY13" fmla="*/ 1084154 h 1173643"/>
              <a:gd name="connsiteX14" fmla="*/ 610813 w 1209148"/>
              <a:gd name="connsiteY14" fmla="*/ 860420 h 1173643"/>
              <a:gd name="connsiteX15" fmla="*/ 530764 w 1209148"/>
              <a:gd name="connsiteY15" fmla="*/ 1096139 h 1173643"/>
              <a:gd name="connsiteX16" fmla="*/ 248506 w 1209148"/>
              <a:gd name="connsiteY16" fmla="*/ 1160379 h 1173643"/>
              <a:gd name="connsiteX17" fmla="*/ 203344 w 1209148"/>
              <a:gd name="connsiteY17" fmla="*/ 864967 h 1173643"/>
              <a:gd name="connsiteX18" fmla="*/ 441958 w 1209148"/>
              <a:gd name="connsiteY18" fmla="*/ 701002 h 1173643"/>
              <a:gd name="connsiteX19" fmla="*/ 179555 w 1209148"/>
              <a:gd name="connsiteY19" fmla="*/ 664364 h 1173643"/>
              <a:gd name="connsiteX20" fmla="*/ 479 w 1209148"/>
              <a:gd name="connsiteY20" fmla="*/ 400595 h 1173643"/>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538 h 1175586"/>
              <a:gd name="connsiteX1" fmla="*/ 232338 w 1209148"/>
              <a:gd name="connsiteY1" fmla="*/ 272180 h 1175586"/>
              <a:gd name="connsiteX2" fmla="*/ 499059 w 1209148"/>
              <a:gd name="connsiteY2" fmla="*/ 459339 h 1175586"/>
              <a:gd name="connsiteX3" fmla="*/ 429673 w 1209148"/>
              <a:gd name="connsiteY3" fmla="*/ 138828 h 1175586"/>
              <a:gd name="connsiteX4" fmla="*/ 648888 w 1209148"/>
              <a:gd name="connsiteY4" fmla="*/ 1945 h 1175586"/>
              <a:gd name="connsiteX5" fmla="*/ 864537 w 1209148"/>
              <a:gd name="connsiteY5" fmla="*/ 217279 h 1175586"/>
              <a:gd name="connsiteX6" fmla="*/ 752713 w 1209148"/>
              <a:gd name="connsiteY6" fmla="*/ 494509 h 1175586"/>
              <a:gd name="connsiteX7" fmla="*/ 999644 w 1209148"/>
              <a:gd name="connsiteY7" fmla="*/ 341551 h 1175586"/>
              <a:gd name="connsiteX8" fmla="*/ 1201050 w 1209148"/>
              <a:gd name="connsiteY8" fmla="*/ 452780 h 1175586"/>
              <a:gd name="connsiteX9" fmla="*/ 1133784 w 1209148"/>
              <a:gd name="connsiteY9" fmla="*/ 704561 h 1175586"/>
              <a:gd name="connsiteX10" fmla="*/ 809813 w 1209148"/>
              <a:gd name="connsiteY10" fmla="*/ 702944 h 1175586"/>
              <a:gd name="connsiteX11" fmla="*/ 982454 w 1209148"/>
              <a:gd name="connsiteY11" fmla="*/ 855893 h 1175586"/>
              <a:gd name="connsiteX12" fmla="*/ 968096 w 1209148"/>
              <a:gd name="connsiteY12" fmla="*/ 1147249 h 1175586"/>
              <a:gd name="connsiteX13" fmla="*/ 690992 w 1209148"/>
              <a:gd name="connsiteY13" fmla="*/ 1086097 h 1175586"/>
              <a:gd name="connsiteX14" fmla="*/ 610813 w 1209148"/>
              <a:gd name="connsiteY14" fmla="*/ 862363 h 1175586"/>
              <a:gd name="connsiteX15" fmla="*/ 530764 w 1209148"/>
              <a:gd name="connsiteY15" fmla="*/ 1098082 h 1175586"/>
              <a:gd name="connsiteX16" fmla="*/ 248506 w 1209148"/>
              <a:gd name="connsiteY16" fmla="*/ 1162322 h 1175586"/>
              <a:gd name="connsiteX17" fmla="*/ 203344 w 1209148"/>
              <a:gd name="connsiteY17" fmla="*/ 866910 h 1175586"/>
              <a:gd name="connsiteX18" fmla="*/ 441958 w 1209148"/>
              <a:gd name="connsiteY18" fmla="*/ 702945 h 1175586"/>
              <a:gd name="connsiteX19" fmla="*/ 179555 w 1209148"/>
              <a:gd name="connsiteY19" fmla="*/ 666307 h 1175586"/>
              <a:gd name="connsiteX20" fmla="*/ 479 w 1209148"/>
              <a:gd name="connsiteY20" fmla="*/ 402538 h 1175586"/>
              <a:gd name="connsiteX0" fmla="*/ 479 w 1209148"/>
              <a:gd name="connsiteY0" fmla="*/ 400604 h 1173652"/>
              <a:gd name="connsiteX1" fmla="*/ 232338 w 1209148"/>
              <a:gd name="connsiteY1" fmla="*/ 270246 h 1173652"/>
              <a:gd name="connsiteX2" fmla="*/ 499059 w 1209148"/>
              <a:gd name="connsiteY2" fmla="*/ 457405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4 h 1173652"/>
              <a:gd name="connsiteX1" fmla="*/ 232338 w 1209148"/>
              <a:gd name="connsiteY1" fmla="*/ 270246 h 1173652"/>
              <a:gd name="connsiteX2" fmla="*/ 529204 w 1209148"/>
              <a:gd name="connsiteY2" fmla="*/ 512671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1 h 1173649"/>
              <a:gd name="connsiteX1" fmla="*/ 232338 w 1209148"/>
              <a:gd name="connsiteY1" fmla="*/ 270243 h 1173649"/>
              <a:gd name="connsiteX2" fmla="*/ 529204 w 1209148"/>
              <a:gd name="connsiteY2" fmla="*/ 512668 h 1173649"/>
              <a:gd name="connsiteX3" fmla="*/ 449769 w 1209148"/>
              <a:gd name="connsiteY3" fmla="*/ 222302 h 1173649"/>
              <a:gd name="connsiteX4" fmla="*/ 648888 w 1209148"/>
              <a:gd name="connsiteY4" fmla="*/ 8 h 1173649"/>
              <a:gd name="connsiteX5" fmla="*/ 864537 w 1209148"/>
              <a:gd name="connsiteY5" fmla="*/ 215342 h 1173649"/>
              <a:gd name="connsiteX6" fmla="*/ 742664 w 1209148"/>
              <a:gd name="connsiteY6" fmla="*/ 537790 h 1173649"/>
              <a:gd name="connsiteX7" fmla="*/ 999644 w 1209148"/>
              <a:gd name="connsiteY7" fmla="*/ 339614 h 1173649"/>
              <a:gd name="connsiteX8" fmla="*/ 1201050 w 1209148"/>
              <a:gd name="connsiteY8" fmla="*/ 450843 h 1173649"/>
              <a:gd name="connsiteX9" fmla="*/ 1133784 w 1209148"/>
              <a:gd name="connsiteY9" fmla="*/ 702624 h 1173649"/>
              <a:gd name="connsiteX10" fmla="*/ 809813 w 1209148"/>
              <a:gd name="connsiteY10" fmla="*/ 701007 h 1173649"/>
              <a:gd name="connsiteX11" fmla="*/ 982454 w 1209148"/>
              <a:gd name="connsiteY11" fmla="*/ 853956 h 1173649"/>
              <a:gd name="connsiteX12" fmla="*/ 968096 w 1209148"/>
              <a:gd name="connsiteY12" fmla="*/ 1145312 h 1173649"/>
              <a:gd name="connsiteX13" fmla="*/ 690992 w 1209148"/>
              <a:gd name="connsiteY13" fmla="*/ 1084160 h 1173649"/>
              <a:gd name="connsiteX14" fmla="*/ 610813 w 1209148"/>
              <a:gd name="connsiteY14" fmla="*/ 860426 h 1173649"/>
              <a:gd name="connsiteX15" fmla="*/ 530764 w 1209148"/>
              <a:gd name="connsiteY15" fmla="*/ 1096145 h 1173649"/>
              <a:gd name="connsiteX16" fmla="*/ 248506 w 1209148"/>
              <a:gd name="connsiteY16" fmla="*/ 1160385 h 1173649"/>
              <a:gd name="connsiteX17" fmla="*/ 203344 w 1209148"/>
              <a:gd name="connsiteY17" fmla="*/ 864973 h 1173649"/>
              <a:gd name="connsiteX18" fmla="*/ 441958 w 1209148"/>
              <a:gd name="connsiteY18" fmla="*/ 701008 h 1173649"/>
              <a:gd name="connsiteX19" fmla="*/ 179555 w 1209148"/>
              <a:gd name="connsiteY19" fmla="*/ 664370 h 1173649"/>
              <a:gd name="connsiteX20" fmla="*/ 479 w 1209148"/>
              <a:gd name="connsiteY20" fmla="*/ 400601 h 1173649"/>
              <a:gd name="connsiteX0" fmla="*/ 506 w 1209175"/>
              <a:gd name="connsiteY0" fmla="*/ 400601 h 1173649"/>
              <a:gd name="connsiteX1" fmla="*/ 232365 w 1209175"/>
              <a:gd name="connsiteY1" fmla="*/ 270243 h 1173649"/>
              <a:gd name="connsiteX2" fmla="*/ 529231 w 1209175"/>
              <a:gd name="connsiteY2" fmla="*/ 512668 h 1173649"/>
              <a:gd name="connsiteX3" fmla="*/ 449796 w 1209175"/>
              <a:gd name="connsiteY3" fmla="*/ 222302 h 1173649"/>
              <a:gd name="connsiteX4" fmla="*/ 648915 w 1209175"/>
              <a:gd name="connsiteY4" fmla="*/ 8 h 1173649"/>
              <a:gd name="connsiteX5" fmla="*/ 864564 w 1209175"/>
              <a:gd name="connsiteY5" fmla="*/ 215342 h 1173649"/>
              <a:gd name="connsiteX6" fmla="*/ 742691 w 1209175"/>
              <a:gd name="connsiteY6" fmla="*/ 537790 h 1173649"/>
              <a:gd name="connsiteX7" fmla="*/ 999671 w 1209175"/>
              <a:gd name="connsiteY7" fmla="*/ 339614 h 1173649"/>
              <a:gd name="connsiteX8" fmla="*/ 1201077 w 1209175"/>
              <a:gd name="connsiteY8" fmla="*/ 450843 h 1173649"/>
              <a:gd name="connsiteX9" fmla="*/ 1133811 w 1209175"/>
              <a:gd name="connsiteY9" fmla="*/ 702624 h 1173649"/>
              <a:gd name="connsiteX10" fmla="*/ 809840 w 1209175"/>
              <a:gd name="connsiteY10" fmla="*/ 701007 h 1173649"/>
              <a:gd name="connsiteX11" fmla="*/ 982481 w 1209175"/>
              <a:gd name="connsiteY11" fmla="*/ 853956 h 1173649"/>
              <a:gd name="connsiteX12" fmla="*/ 968123 w 1209175"/>
              <a:gd name="connsiteY12" fmla="*/ 1145312 h 1173649"/>
              <a:gd name="connsiteX13" fmla="*/ 691019 w 1209175"/>
              <a:gd name="connsiteY13" fmla="*/ 1084160 h 1173649"/>
              <a:gd name="connsiteX14" fmla="*/ 610840 w 1209175"/>
              <a:gd name="connsiteY14" fmla="*/ 860426 h 1173649"/>
              <a:gd name="connsiteX15" fmla="*/ 530791 w 1209175"/>
              <a:gd name="connsiteY15" fmla="*/ 1096145 h 1173649"/>
              <a:gd name="connsiteX16" fmla="*/ 248533 w 1209175"/>
              <a:gd name="connsiteY16" fmla="*/ 1160385 h 1173649"/>
              <a:gd name="connsiteX17" fmla="*/ 203371 w 1209175"/>
              <a:gd name="connsiteY17" fmla="*/ 864973 h 1173649"/>
              <a:gd name="connsiteX18" fmla="*/ 482179 w 1209175"/>
              <a:gd name="connsiteY18" fmla="*/ 690960 h 1173649"/>
              <a:gd name="connsiteX19" fmla="*/ 179582 w 1209175"/>
              <a:gd name="connsiteY19" fmla="*/ 664370 h 1173649"/>
              <a:gd name="connsiteX20" fmla="*/ 506 w 1209175"/>
              <a:gd name="connsiteY20" fmla="*/ 400601 h 1173649"/>
              <a:gd name="connsiteX0" fmla="*/ 506 w 1209175"/>
              <a:gd name="connsiteY0" fmla="*/ 400601 h 1174221"/>
              <a:gd name="connsiteX1" fmla="*/ 232365 w 1209175"/>
              <a:gd name="connsiteY1" fmla="*/ 270243 h 1174221"/>
              <a:gd name="connsiteX2" fmla="*/ 529231 w 1209175"/>
              <a:gd name="connsiteY2" fmla="*/ 512668 h 1174221"/>
              <a:gd name="connsiteX3" fmla="*/ 449796 w 1209175"/>
              <a:gd name="connsiteY3" fmla="*/ 222302 h 1174221"/>
              <a:gd name="connsiteX4" fmla="*/ 648915 w 1209175"/>
              <a:gd name="connsiteY4" fmla="*/ 8 h 1174221"/>
              <a:gd name="connsiteX5" fmla="*/ 864564 w 1209175"/>
              <a:gd name="connsiteY5" fmla="*/ 215342 h 1174221"/>
              <a:gd name="connsiteX6" fmla="*/ 742691 w 1209175"/>
              <a:gd name="connsiteY6" fmla="*/ 537790 h 1174221"/>
              <a:gd name="connsiteX7" fmla="*/ 999671 w 1209175"/>
              <a:gd name="connsiteY7" fmla="*/ 339614 h 1174221"/>
              <a:gd name="connsiteX8" fmla="*/ 1201077 w 1209175"/>
              <a:gd name="connsiteY8" fmla="*/ 450843 h 1174221"/>
              <a:gd name="connsiteX9" fmla="*/ 1133811 w 1209175"/>
              <a:gd name="connsiteY9" fmla="*/ 702624 h 1174221"/>
              <a:gd name="connsiteX10" fmla="*/ 809840 w 1209175"/>
              <a:gd name="connsiteY10" fmla="*/ 701007 h 1174221"/>
              <a:gd name="connsiteX11" fmla="*/ 982481 w 1209175"/>
              <a:gd name="connsiteY11" fmla="*/ 853956 h 1174221"/>
              <a:gd name="connsiteX12" fmla="*/ 968123 w 1209175"/>
              <a:gd name="connsiteY12" fmla="*/ 1145312 h 1174221"/>
              <a:gd name="connsiteX13" fmla="*/ 691019 w 1209175"/>
              <a:gd name="connsiteY13" fmla="*/ 1084160 h 1174221"/>
              <a:gd name="connsiteX14" fmla="*/ 605816 w 1209175"/>
              <a:gd name="connsiteY14" fmla="*/ 835305 h 1174221"/>
              <a:gd name="connsiteX15" fmla="*/ 530791 w 1209175"/>
              <a:gd name="connsiteY15" fmla="*/ 1096145 h 1174221"/>
              <a:gd name="connsiteX16" fmla="*/ 248533 w 1209175"/>
              <a:gd name="connsiteY16" fmla="*/ 1160385 h 1174221"/>
              <a:gd name="connsiteX17" fmla="*/ 203371 w 1209175"/>
              <a:gd name="connsiteY17" fmla="*/ 864973 h 1174221"/>
              <a:gd name="connsiteX18" fmla="*/ 482179 w 1209175"/>
              <a:gd name="connsiteY18" fmla="*/ 690960 h 1174221"/>
              <a:gd name="connsiteX19" fmla="*/ 179582 w 1209175"/>
              <a:gd name="connsiteY19" fmla="*/ 664370 h 1174221"/>
              <a:gd name="connsiteX20" fmla="*/ 506 w 1209175"/>
              <a:gd name="connsiteY20" fmla="*/ 400601 h 1174221"/>
              <a:gd name="connsiteX0" fmla="*/ 506 w 1209641"/>
              <a:gd name="connsiteY0" fmla="*/ 400601 h 1174221"/>
              <a:gd name="connsiteX1" fmla="*/ 232365 w 1209641"/>
              <a:gd name="connsiteY1" fmla="*/ 270243 h 1174221"/>
              <a:gd name="connsiteX2" fmla="*/ 529231 w 1209641"/>
              <a:gd name="connsiteY2" fmla="*/ 512668 h 1174221"/>
              <a:gd name="connsiteX3" fmla="*/ 449796 w 1209641"/>
              <a:gd name="connsiteY3" fmla="*/ 222302 h 1174221"/>
              <a:gd name="connsiteX4" fmla="*/ 648915 w 1209641"/>
              <a:gd name="connsiteY4" fmla="*/ 8 h 1174221"/>
              <a:gd name="connsiteX5" fmla="*/ 864564 w 1209641"/>
              <a:gd name="connsiteY5" fmla="*/ 215342 h 1174221"/>
              <a:gd name="connsiteX6" fmla="*/ 742691 w 1209641"/>
              <a:gd name="connsiteY6" fmla="*/ 537790 h 1174221"/>
              <a:gd name="connsiteX7" fmla="*/ 999671 w 1209641"/>
              <a:gd name="connsiteY7" fmla="*/ 339614 h 1174221"/>
              <a:gd name="connsiteX8" fmla="*/ 1201077 w 1209641"/>
              <a:gd name="connsiteY8" fmla="*/ 450843 h 1174221"/>
              <a:gd name="connsiteX9" fmla="*/ 1133811 w 1209641"/>
              <a:gd name="connsiteY9" fmla="*/ 702624 h 1174221"/>
              <a:gd name="connsiteX10" fmla="*/ 789744 w 1209641"/>
              <a:gd name="connsiteY10" fmla="*/ 701007 h 1174221"/>
              <a:gd name="connsiteX11" fmla="*/ 982481 w 1209641"/>
              <a:gd name="connsiteY11" fmla="*/ 853956 h 1174221"/>
              <a:gd name="connsiteX12" fmla="*/ 968123 w 1209641"/>
              <a:gd name="connsiteY12" fmla="*/ 1145312 h 1174221"/>
              <a:gd name="connsiteX13" fmla="*/ 691019 w 1209641"/>
              <a:gd name="connsiteY13" fmla="*/ 1084160 h 1174221"/>
              <a:gd name="connsiteX14" fmla="*/ 605816 w 1209641"/>
              <a:gd name="connsiteY14" fmla="*/ 835305 h 1174221"/>
              <a:gd name="connsiteX15" fmla="*/ 530791 w 1209641"/>
              <a:gd name="connsiteY15" fmla="*/ 1096145 h 1174221"/>
              <a:gd name="connsiteX16" fmla="*/ 248533 w 1209641"/>
              <a:gd name="connsiteY16" fmla="*/ 1160385 h 1174221"/>
              <a:gd name="connsiteX17" fmla="*/ 203371 w 1209641"/>
              <a:gd name="connsiteY17" fmla="*/ 864973 h 1174221"/>
              <a:gd name="connsiteX18" fmla="*/ 482179 w 1209641"/>
              <a:gd name="connsiteY18" fmla="*/ 690960 h 1174221"/>
              <a:gd name="connsiteX19" fmla="*/ 179582 w 1209641"/>
              <a:gd name="connsiteY19" fmla="*/ 664370 h 1174221"/>
              <a:gd name="connsiteX20" fmla="*/ 506 w 1209641"/>
              <a:gd name="connsiteY20" fmla="*/ 400601 h 11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641" h="1174221">
                <a:moveTo>
                  <a:pt x="506" y="400601"/>
                </a:moveTo>
                <a:cubicBezTo>
                  <a:pt x="9303" y="334913"/>
                  <a:pt x="144244" y="251565"/>
                  <a:pt x="232365" y="270243"/>
                </a:cubicBezTo>
                <a:cubicBezTo>
                  <a:pt x="320486" y="288921"/>
                  <a:pt x="445349" y="426836"/>
                  <a:pt x="529231" y="512668"/>
                </a:cubicBezTo>
                <a:cubicBezTo>
                  <a:pt x="499283" y="369632"/>
                  <a:pt x="429849" y="307745"/>
                  <a:pt x="449796" y="222302"/>
                </a:cubicBezTo>
                <a:cubicBezTo>
                  <a:pt x="469743" y="136859"/>
                  <a:pt x="579787" y="1168"/>
                  <a:pt x="648915" y="8"/>
                </a:cubicBezTo>
                <a:cubicBezTo>
                  <a:pt x="718043" y="-1152"/>
                  <a:pt x="848935" y="125712"/>
                  <a:pt x="864564" y="215342"/>
                </a:cubicBezTo>
                <a:cubicBezTo>
                  <a:pt x="880193" y="304972"/>
                  <a:pt x="768243" y="415235"/>
                  <a:pt x="742691" y="537790"/>
                </a:cubicBezTo>
                <a:cubicBezTo>
                  <a:pt x="844776" y="488882"/>
                  <a:pt x="923273" y="354105"/>
                  <a:pt x="999671" y="339614"/>
                </a:cubicBezTo>
                <a:cubicBezTo>
                  <a:pt x="1076069" y="325123"/>
                  <a:pt x="1178720" y="390341"/>
                  <a:pt x="1201077" y="450843"/>
                </a:cubicBezTo>
                <a:cubicBezTo>
                  <a:pt x="1223434" y="511345"/>
                  <a:pt x="1202366" y="660930"/>
                  <a:pt x="1133811" y="702624"/>
                </a:cubicBezTo>
                <a:cubicBezTo>
                  <a:pt x="1065256" y="744318"/>
                  <a:pt x="897734" y="709920"/>
                  <a:pt x="789744" y="701007"/>
                </a:cubicBezTo>
                <a:cubicBezTo>
                  <a:pt x="863130" y="787421"/>
                  <a:pt x="952751" y="779905"/>
                  <a:pt x="982481" y="853956"/>
                </a:cubicBezTo>
                <a:cubicBezTo>
                  <a:pt x="1012211" y="928007"/>
                  <a:pt x="1016700" y="1106945"/>
                  <a:pt x="968123" y="1145312"/>
                </a:cubicBezTo>
                <a:cubicBezTo>
                  <a:pt x="919546" y="1183679"/>
                  <a:pt x="751404" y="1135828"/>
                  <a:pt x="691019" y="1084160"/>
                </a:cubicBezTo>
                <a:cubicBezTo>
                  <a:pt x="630634" y="1032492"/>
                  <a:pt x="640916" y="928305"/>
                  <a:pt x="605816" y="835305"/>
                </a:cubicBezTo>
                <a:cubicBezTo>
                  <a:pt x="579254" y="921727"/>
                  <a:pt x="590338" y="1041965"/>
                  <a:pt x="530791" y="1096145"/>
                </a:cubicBezTo>
                <a:cubicBezTo>
                  <a:pt x="471244" y="1150325"/>
                  <a:pt x="303103" y="1198914"/>
                  <a:pt x="248533" y="1160385"/>
                </a:cubicBezTo>
                <a:cubicBezTo>
                  <a:pt x="193963" y="1121856"/>
                  <a:pt x="164430" y="943210"/>
                  <a:pt x="203371" y="864973"/>
                </a:cubicBezTo>
                <a:cubicBezTo>
                  <a:pt x="242312" y="786736"/>
                  <a:pt x="407665" y="743940"/>
                  <a:pt x="482179" y="690960"/>
                </a:cubicBezTo>
                <a:cubicBezTo>
                  <a:pt x="401672" y="679959"/>
                  <a:pt x="259861" y="712763"/>
                  <a:pt x="179582" y="664370"/>
                </a:cubicBezTo>
                <a:cubicBezTo>
                  <a:pt x="99303" y="615977"/>
                  <a:pt x="-8291" y="466289"/>
                  <a:pt x="506" y="400601"/>
                </a:cubicBezTo>
                <a:close/>
              </a:path>
            </a:pathLst>
          </a:custGeom>
          <a:solidFill>
            <a:srgbClr val="FF33CC">
              <a:alpha val="65000"/>
            </a:srgbClr>
          </a:solidFill>
          <a:ln>
            <a:noFill/>
          </a:ln>
          <a:effectLst>
            <a:glow rad="101600">
              <a:srgbClr val="FF66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5 1"/>
          <p:cNvSpPr/>
          <p:nvPr/>
        </p:nvSpPr>
        <p:spPr>
          <a:xfrm>
            <a:off x="5192179" y="3915414"/>
            <a:ext cx="901118" cy="874732"/>
          </a:xfrm>
          <a:custGeom>
            <a:avLst/>
            <a:gdLst>
              <a:gd name="connsiteX0" fmla="*/ 1 w 1351298"/>
              <a:gd name="connsiteY0" fmla="*/ 516149 h 1351298"/>
              <a:gd name="connsiteX1" fmla="*/ 558870 w 1351298"/>
              <a:gd name="connsiteY1" fmla="*/ 577974 h 1351298"/>
              <a:gd name="connsiteX2" fmla="*/ 675649 w 1351298"/>
              <a:gd name="connsiteY2" fmla="*/ 0 h 1351298"/>
              <a:gd name="connsiteX3" fmla="*/ 792428 w 1351298"/>
              <a:gd name="connsiteY3" fmla="*/ 577974 h 1351298"/>
              <a:gd name="connsiteX4" fmla="*/ 1351297 w 1351298"/>
              <a:gd name="connsiteY4" fmla="*/ 516149 h 1351298"/>
              <a:gd name="connsiteX5" fmla="*/ 864601 w 1351298"/>
              <a:gd name="connsiteY5" fmla="*/ 811531 h 1351298"/>
              <a:gd name="connsiteX6" fmla="*/ 1093222 w 1351298"/>
              <a:gd name="connsiteY6" fmla="*/ 1351295 h 1351298"/>
              <a:gd name="connsiteX7" fmla="*/ 675649 w 1351298"/>
              <a:gd name="connsiteY7" fmla="*/ 955877 h 1351298"/>
              <a:gd name="connsiteX8" fmla="*/ 258076 w 1351298"/>
              <a:gd name="connsiteY8" fmla="*/ 1351295 h 1351298"/>
              <a:gd name="connsiteX9" fmla="*/ 486697 w 1351298"/>
              <a:gd name="connsiteY9" fmla="*/ 811531 h 1351298"/>
              <a:gd name="connsiteX10" fmla="*/ 1 w 1351298"/>
              <a:gd name="connsiteY10" fmla="*/ 516149 h 1351298"/>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792427 w 1351296"/>
              <a:gd name="connsiteY4" fmla="*/ 577974 h 1351295"/>
              <a:gd name="connsiteX5" fmla="*/ 1351296 w 1351296"/>
              <a:gd name="connsiteY5" fmla="*/ 516149 h 1351295"/>
              <a:gd name="connsiteX6" fmla="*/ 864600 w 1351296"/>
              <a:gd name="connsiteY6" fmla="*/ 811531 h 1351295"/>
              <a:gd name="connsiteX7" fmla="*/ 1093221 w 1351296"/>
              <a:gd name="connsiteY7" fmla="*/ 1351295 h 1351295"/>
              <a:gd name="connsiteX8" fmla="*/ 675648 w 1351296"/>
              <a:gd name="connsiteY8" fmla="*/ 955877 h 1351295"/>
              <a:gd name="connsiteX9" fmla="*/ 258075 w 1351296"/>
              <a:gd name="connsiteY9" fmla="*/ 1351295 h 1351295"/>
              <a:gd name="connsiteX10" fmla="*/ 486696 w 1351296"/>
              <a:gd name="connsiteY10" fmla="*/ 811531 h 1351295"/>
              <a:gd name="connsiteX11" fmla="*/ 0 w 1351296"/>
              <a:gd name="connsiteY11" fmla="*/ 516149 h 1351295"/>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869082 w 1351296"/>
              <a:gd name="connsiteY4" fmla="*/ 210309 h 1351295"/>
              <a:gd name="connsiteX5" fmla="*/ 792427 w 1351296"/>
              <a:gd name="connsiteY5" fmla="*/ 577974 h 1351295"/>
              <a:gd name="connsiteX6" fmla="*/ 1351296 w 1351296"/>
              <a:gd name="connsiteY6" fmla="*/ 516149 h 1351295"/>
              <a:gd name="connsiteX7" fmla="*/ 864600 w 1351296"/>
              <a:gd name="connsiteY7" fmla="*/ 811531 h 1351295"/>
              <a:gd name="connsiteX8" fmla="*/ 1093221 w 1351296"/>
              <a:gd name="connsiteY8" fmla="*/ 1351295 h 1351295"/>
              <a:gd name="connsiteX9" fmla="*/ 675648 w 1351296"/>
              <a:gd name="connsiteY9" fmla="*/ 955877 h 1351295"/>
              <a:gd name="connsiteX10" fmla="*/ 258075 w 1351296"/>
              <a:gd name="connsiteY10" fmla="*/ 1351295 h 1351295"/>
              <a:gd name="connsiteX11" fmla="*/ 486696 w 1351296"/>
              <a:gd name="connsiteY11" fmla="*/ 811531 h 1351295"/>
              <a:gd name="connsiteX12" fmla="*/ 0 w 1351296"/>
              <a:gd name="connsiteY12"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0 w 1351296"/>
              <a:gd name="connsiteY13"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164003 w 1351296"/>
              <a:gd name="connsiteY13" fmla="*/ 860304 h 1351295"/>
              <a:gd name="connsiteX14" fmla="*/ 0 w 1351296"/>
              <a:gd name="connsiteY14"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263155 w 1351296"/>
              <a:gd name="connsiteY12" fmla="*/ 970472 h 1351295"/>
              <a:gd name="connsiteX13" fmla="*/ 486696 w 1351296"/>
              <a:gd name="connsiteY13" fmla="*/ 811531 h 1351295"/>
              <a:gd name="connsiteX14" fmla="*/ 164003 w 1351296"/>
              <a:gd name="connsiteY14" fmla="*/ 860304 h 1351295"/>
              <a:gd name="connsiteX15" fmla="*/ 0 w 1351296"/>
              <a:gd name="connsiteY15"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659762 w 1351296"/>
              <a:gd name="connsiteY11" fmla="*/ 1234877 h 1351295"/>
              <a:gd name="connsiteX12" fmla="*/ 258075 w 1351296"/>
              <a:gd name="connsiteY12" fmla="*/ 1351295 h 1351295"/>
              <a:gd name="connsiteX13" fmla="*/ 263155 w 1351296"/>
              <a:gd name="connsiteY13" fmla="*/ 970472 h 1351295"/>
              <a:gd name="connsiteX14" fmla="*/ 486696 w 1351296"/>
              <a:gd name="connsiteY14" fmla="*/ 811531 h 1351295"/>
              <a:gd name="connsiteX15" fmla="*/ 164003 w 1351296"/>
              <a:gd name="connsiteY15" fmla="*/ 860304 h 1351295"/>
              <a:gd name="connsiteX16" fmla="*/ 0 w 1351296"/>
              <a:gd name="connsiteY16"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780947 w 1351296"/>
              <a:gd name="connsiteY10" fmla="*/ 1234877 h 1351295"/>
              <a:gd name="connsiteX11" fmla="*/ 675648 w 1351296"/>
              <a:gd name="connsiteY11" fmla="*/ 955877 h 1351295"/>
              <a:gd name="connsiteX12" fmla="*/ 659762 w 1351296"/>
              <a:gd name="connsiteY12" fmla="*/ 1234877 h 1351295"/>
              <a:gd name="connsiteX13" fmla="*/ 258075 w 1351296"/>
              <a:gd name="connsiteY13" fmla="*/ 1351295 h 1351295"/>
              <a:gd name="connsiteX14" fmla="*/ 263155 w 1351296"/>
              <a:gd name="connsiteY14" fmla="*/ 970472 h 1351295"/>
              <a:gd name="connsiteX15" fmla="*/ 486696 w 1351296"/>
              <a:gd name="connsiteY15" fmla="*/ 811531 h 1351295"/>
              <a:gd name="connsiteX16" fmla="*/ 164003 w 1351296"/>
              <a:gd name="connsiteY16" fmla="*/ 860304 h 1351295"/>
              <a:gd name="connsiteX17" fmla="*/ 0 w 1351296"/>
              <a:gd name="connsiteY17"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67386 w 1351296"/>
              <a:gd name="connsiteY9" fmla="*/ 959456 h 1351295"/>
              <a:gd name="connsiteX10" fmla="*/ 1093221 w 1351296"/>
              <a:gd name="connsiteY10" fmla="*/ 1351295 h 1351295"/>
              <a:gd name="connsiteX11" fmla="*/ 780947 w 1351296"/>
              <a:gd name="connsiteY11" fmla="*/ 1234877 h 1351295"/>
              <a:gd name="connsiteX12" fmla="*/ 675648 w 1351296"/>
              <a:gd name="connsiteY12" fmla="*/ 955877 h 1351295"/>
              <a:gd name="connsiteX13" fmla="*/ 659762 w 1351296"/>
              <a:gd name="connsiteY13" fmla="*/ 1234877 h 1351295"/>
              <a:gd name="connsiteX14" fmla="*/ 258075 w 1351296"/>
              <a:gd name="connsiteY14" fmla="*/ 1351295 h 1351295"/>
              <a:gd name="connsiteX15" fmla="*/ 263155 w 1351296"/>
              <a:gd name="connsiteY15" fmla="*/ 970472 h 1351295"/>
              <a:gd name="connsiteX16" fmla="*/ 486696 w 1351296"/>
              <a:gd name="connsiteY16" fmla="*/ 811531 h 1351295"/>
              <a:gd name="connsiteX17" fmla="*/ 164003 w 1351296"/>
              <a:gd name="connsiteY17" fmla="*/ 860304 h 1351295"/>
              <a:gd name="connsiteX18" fmla="*/ 0 w 1351296"/>
              <a:gd name="connsiteY18"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1188571 w 1351296"/>
              <a:gd name="connsiteY8" fmla="*/ 838269 h 1351295"/>
              <a:gd name="connsiteX9" fmla="*/ 864600 w 1351296"/>
              <a:gd name="connsiteY9" fmla="*/ 811531 h 1351295"/>
              <a:gd name="connsiteX10" fmla="*/ 1067386 w 1351296"/>
              <a:gd name="connsiteY10" fmla="*/ 959456 h 1351295"/>
              <a:gd name="connsiteX11" fmla="*/ 1093221 w 1351296"/>
              <a:gd name="connsiteY11" fmla="*/ 1351295 h 1351295"/>
              <a:gd name="connsiteX12" fmla="*/ 780947 w 1351296"/>
              <a:gd name="connsiteY12" fmla="*/ 1234877 h 1351295"/>
              <a:gd name="connsiteX13" fmla="*/ 675648 w 1351296"/>
              <a:gd name="connsiteY13" fmla="*/ 955877 h 1351295"/>
              <a:gd name="connsiteX14" fmla="*/ 659762 w 1351296"/>
              <a:gd name="connsiteY14" fmla="*/ 1234877 h 1351295"/>
              <a:gd name="connsiteX15" fmla="*/ 258075 w 1351296"/>
              <a:gd name="connsiteY15" fmla="*/ 1351295 h 1351295"/>
              <a:gd name="connsiteX16" fmla="*/ 263155 w 1351296"/>
              <a:gd name="connsiteY16" fmla="*/ 970472 h 1351295"/>
              <a:gd name="connsiteX17" fmla="*/ 486696 w 1351296"/>
              <a:gd name="connsiteY17" fmla="*/ 811531 h 1351295"/>
              <a:gd name="connsiteX18" fmla="*/ 164003 w 1351296"/>
              <a:gd name="connsiteY18" fmla="*/ 860304 h 1351295"/>
              <a:gd name="connsiteX19" fmla="*/ 0 w 1351296"/>
              <a:gd name="connsiteY19"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698 h 1351844"/>
              <a:gd name="connsiteX1" fmla="*/ 307222 w 1351296"/>
              <a:gd name="connsiteY1" fmla="*/ 321026 h 1351844"/>
              <a:gd name="connsiteX2" fmla="*/ 558869 w 1351296"/>
              <a:gd name="connsiteY2" fmla="*/ 578523 h 1351844"/>
              <a:gd name="connsiteX3" fmla="*/ 494508 w 1351296"/>
              <a:gd name="connsiteY3" fmla="*/ 232891 h 1351844"/>
              <a:gd name="connsiteX4" fmla="*/ 708699 w 1351296"/>
              <a:gd name="connsiteY4" fmla="*/ 549 h 1351844"/>
              <a:gd name="connsiteX5" fmla="*/ 869082 w 1351296"/>
              <a:gd name="connsiteY5" fmla="*/ 210858 h 1351844"/>
              <a:gd name="connsiteX6" fmla="*/ 792427 w 1351296"/>
              <a:gd name="connsiteY6" fmla="*/ 578523 h 1351844"/>
              <a:gd name="connsiteX7" fmla="*/ 1034335 w 1351296"/>
              <a:gd name="connsiteY7" fmla="*/ 310009 h 1351844"/>
              <a:gd name="connsiteX8" fmla="*/ 1351296 w 1351296"/>
              <a:gd name="connsiteY8" fmla="*/ 516698 h 1351844"/>
              <a:gd name="connsiteX9" fmla="*/ 1188571 w 1351296"/>
              <a:gd name="connsiteY9" fmla="*/ 838818 h 1351844"/>
              <a:gd name="connsiteX10" fmla="*/ 864600 w 1351296"/>
              <a:gd name="connsiteY10" fmla="*/ 812080 h 1351844"/>
              <a:gd name="connsiteX11" fmla="*/ 1067386 w 1351296"/>
              <a:gd name="connsiteY11" fmla="*/ 960005 h 1351844"/>
              <a:gd name="connsiteX12" fmla="*/ 1093221 w 1351296"/>
              <a:gd name="connsiteY12" fmla="*/ 1351844 h 1351844"/>
              <a:gd name="connsiteX13" fmla="*/ 780947 w 1351296"/>
              <a:gd name="connsiteY13" fmla="*/ 1235426 h 1351844"/>
              <a:gd name="connsiteX14" fmla="*/ 675648 w 1351296"/>
              <a:gd name="connsiteY14" fmla="*/ 956426 h 1351844"/>
              <a:gd name="connsiteX15" fmla="*/ 659762 w 1351296"/>
              <a:gd name="connsiteY15" fmla="*/ 1235426 h 1351844"/>
              <a:gd name="connsiteX16" fmla="*/ 258075 w 1351296"/>
              <a:gd name="connsiteY16" fmla="*/ 1351844 h 1351844"/>
              <a:gd name="connsiteX17" fmla="*/ 263155 w 1351296"/>
              <a:gd name="connsiteY17" fmla="*/ 971021 h 1351844"/>
              <a:gd name="connsiteX18" fmla="*/ 486696 w 1351296"/>
              <a:gd name="connsiteY18" fmla="*/ 812080 h 1351844"/>
              <a:gd name="connsiteX19" fmla="*/ 164003 w 1351296"/>
              <a:gd name="connsiteY19" fmla="*/ 860853 h 1351844"/>
              <a:gd name="connsiteX20" fmla="*/ 0 w 1351296"/>
              <a:gd name="connsiteY20" fmla="*/ 516698 h 1351844"/>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1 w 1351297"/>
              <a:gd name="connsiteY0" fmla="*/ 516151 h 1351297"/>
              <a:gd name="connsiteX1" fmla="*/ 307223 w 1351297"/>
              <a:gd name="connsiteY1" fmla="*/ 320479 h 1351297"/>
              <a:gd name="connsiteX2" fmla="*/ 558870 w 1351297"/>
              <a:gd name="connsiteY2" fmla="*/ 577976 h 1351297"/>
              <a:gd name="connsiteX3" fmla="*/ 494509 w 1351297"/>
              <a:gd name="connsiteY3" fmla="*/ 232344 h 1351297"/>
              <a:gd name="connsiteX4" fmla="*/ 708700 w 1351297"/>
              <a:gd name="connsiteY4" fmla="*/ 2 h 1351297"/>
              <a:gd name="connsiteX5" fmla="*/ 869083 w 1351297"/>
              <a:gd name="connsiteY5" fmla="*/ 210311 h 1351297"/>
              <a:gd name="connsiteX6" fmla="*/ 792428 w 1351297"/>
              <a:gd name="connsiteY6" fmla="*/ 577976 h 1351297"/>
              <a:gd name="connsiteX7" fmla="*/ 1034336 w 1351297"/>
              <a:gd name="connsiteY7" fmla="*/ 309462 h 1351297"/>
              <a:gd name="connsiteX8" fmla="*/ 1351297 w 1351297"/>
              <a:gd name="connsiteY8" fmla="*/ 516151 h 1351297"/>
              <a:gd name="connsiteX9" fmla="*/ 1188572 w 1351297"/>
              <a:gd name="connsiteY9" fmla="*/ 838271 h 1351297"/>
              <a:gd name="connsiteX10" fmla="*/ 864601 w 1351297"/>
              <a:gd name="connsiteY10" fmla="*/ 811533 h 1351297"/>
              <a:gd name="connsiteX11" fmla="*/ 1067387 w 1351297"/>
              <a:gd name="connsiteY11" fmla="*/ 959458 h 1351297"/>
              <a:gd name="connsiteX12" fmla="*/ 1093222 w 1351297"/>
              <a:gd name="connsiteY12" fmla="*/ 1351297 h 1351297"/>
              <a:gd name="connsiteX13" fmla="*/ 780948 w 1351297"/>
              <a:gd name="connsiteY13" fmla="*/ 1234879 h 1351297"/>
              <a:gd name="connsiteX14" fmla="*/ 675649 w 1351297"/>
              <a:gd name="connsiteY14" fmla="*/ 955879 h 1351297"/>
              <a:gd name="connsiteX15" fmla="*/ 659763 w 1351297"/>
              <a:gd name="connsiteY15" fmla="*/ 1234879 h 1351297"/>
              <a:gd name="connsiteX16" fmla="*/ 258076 w 1351297"/>
              <a:gd name="connsiteY16" fmla="*/ 1351297 h 1351297"/>
              <a:gd name="connsiteX17" fmla="*/ 263156 w 1351297"/>
              <a:gd name="connsiteY17" fmla="*/ 970474 h 1351297"/>
              <a:gd name="connsiteX18" fmla="*/ 486697 w 1351297"/>
              <a:gd name="connsiteY18" fmla="*/ 811533 h 1351297"/>
              <a:gd name="connsiteX19" fmla="*/ 164004 w 1351297"/>
              <a:gd name="connsiteY19" fmla="*/ 860306 h 1351297"/>
              <a:gd name="connsiteX20" fmla="*/ 1 w 1351297"/>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78828"/>
              <a:gd name="connsiteX1" fmla="*/ 307225 w 1351299"/>
              <a:gd name="connsiteY1" fmla="*/ 320479 h 1378828"/>
              <a:gd name="connsiteX2" fmla="*/ 558872 w 1351299"/>
              <a:gd name="connsiteY2" fmla="*/ 577976 h 1378828"/>
              <a:gd name="connsiteX3" fmla="*/ 494511 w 1351299"/>
              <a:gd name="connsiteY3" fmla="*/ 232344 h 1378828"/>
              <a:gd name="connsiteX4" fmla="*/ 708702 w 1351299"/>
              <a:gd name="connsiteY4" fmla="*/ 2 h 1378828"/>
              <a:gd name="connsiteX5" fmla="*/ 869085 w 1351299"/>
              <a:gd name="connsiteY5" fmla="*/ 210311 h 1378828"/>
              <a:gd name="connsiteX6" fmla="*/ 792430 w 1351299"/>
              <a:gd name="connsiteY6" fmla="*/ 577976 h 1378828"/>
              <a:gd name="connsiteX7" fmla="*/ 1034338 w 1351299"/>
              <a:gd name="connsiteY7" fmla="*/ 309462 h 1378828"/>
              <a:gd name="connsiteX8" fmla="*/ 1351299 w 1351299"/>
              <a:gd name="connsiteY8" fmla="*/ 516151 h 1378828"/>
              <a:gd name="connsiteX9" fmla="*/ 1188574 w 1351299"/>
              <a:gd name="connsiteY9" fmla="*/ 838271 h 1378828"/>
              <a:gd name="connsiteX10" fmla="*/ 864603 w 1351299"/>
              <a:gd name="connsiteY10" fmla="*/ 811533 h 1378828"/>
              <a:gd name="connsiteX11" fmla="*/ 1067389 w 1351299"/>
              <a:gd name="connsiteY11" fmla="*/ 959458 h 1378828"/>
              <a:gd name="connsiteX12" fmla="*/ 1093224 w 1351299"/>
              <a:gd name="connsiteY12" fmla="*/ 1351297 h 1378828"/>
              <a:gd name="connsiteX13" fmla="*/ 780950 w 1351299"/>
              <a:gd name="connsiteY13" fmla="*/ 1234879 h 1378828"/>
              <a:gd name="connsiteX14" fmla="*/ 675651 w 1351299"/>
              <a:gd name="connsiteY14" fmla="*/ 955879 h 1378828"/>
              <a:gd name="connsiteX15" fmla="*/ 659765 w 1351299"/>
              <a:gd name="connsiteY15" fmla="*/ 1234879 h 1378828"/>
              <a:gd name="connsiteX16" fmla="*/ 258078 w 1351299"/>
              <a:gd name="connsiteY16" fmla="*/ 1351297 h 1378828"/>
              <a:gd name="connsiteX17" fmla="*/ 263158 w 1351299"/>
              <a:gd name="connsiteY17" fmla="*/ 970474 h 1378828"/>
              <a:gd name="connsiteX18" fmla="*/ 486699 w 1351299"/>
              <a:gd name="connsiteY18" fmla="*/ 811533 h 1378828"/>
              <a:gd name="connsiteX19" fmla="*/ 164006 w 1351299"/>
              <a:gd name="connsiteY19" fmla="*/ 860306 h 1378828"/>
              <a:gd name="connsiteX20" fmla="*/ 3 w 1351299"/>
              <a:gd name="connsiteY20" fmla="*/ 516151 h 1378828"/>
              <a:gd name="connsiteX0" fmla="*/ 3 w 1351299"/>
              <a:gd name="connsiteY0" fmla="*/ 516151 h 1363651"/>
              <a:gd name="connsiteX1" fmla="*/ 307225 w 1351299"/>
              <a:gd name="connsiteY1" fmla="*/ 320479 h 1363651"/>
              <a:gd name="connsiteX2" fmla="*/ 558872 w 1351299"/>
              <a:gd name="connsiteY2" fmla="*/ 577976 h 1363651"/>
              <a:gd name="connsiteX3" fmla="*/ 494511 w 1351299"/>
              <a:gd name="connsiteY3" fmla="*/ 232344 h 1363651"/>
              <a:gd name="connsiteX4" fmla="*/ 708702 w 1351299"/>
              <a:gd name="connsiteY4" fmla="*/ 2 h 1363651"/>
              <a:gd name="connsiteX5" fmla="*/ 869085 w 1351299"/>
              <a:gd name="connsiteY5" fmla="*/ 210311 h 1363651"/>
              <a:gd name="connsiteX6" fmla="*/ 792430 w 1351299"/>
              <a:gd name="connsiteY6" fmla="*/ 577976 h 1363651"/>
              <a:gd name="connsiteX7" fmla="*/ 1034338 w 1351299"/>
              <a:gd name="connsiteY7" fmla="*/ 309462 h 1363651"/>
              <a:gd name="connsiteX8" fmla="*/ 1351299 w 1351299"/>
              <a:gd name="connsiteY8" fmla="*/ 516151 h 1363651"/>
              <a:gd name="connsiteX9" fmla="*/ 1188574 w 1351299"/>
              <a:gd name="connsiteY9" fmla="*/ 838271 h 1363651"/>
              <a:gd name="connsiteX10" fmla="*/ 864603 w 1351299"/>
              <a:gd name="connsiteY10" fmla="*/ 811533 h 1363651"/>
              <a:gd name="connsiteX11" fmla="*/ 1067389 w 1351299"/>
              <a:gd name="connsiteY11" fmla="*/ 959458 h 1363651"/>
              <a:gd name="connsiteX12" fmla="*/ 1093224 w 1351299"/>
              <a:gd name="connsiteY12" fmla="*/ 1351297 h 1363651"/>
              <a:gd name="connsiteX13" fmla="*/ 780950 w 1351299"/>
              <a:gd name="connsiteY13" fmla="*/ 1234879 h 1363651"/>
              <a:gd name="connsiteX14" fmla="*/ 675651 w 1351299"/>
              <a:gd name="connsiteY14" fmla="*/ 955879 h 1363651"/>
              <a:gd name="connsiteX15" fmla="*/ 615698 w 1351299"/>
              <a:gd name="connsiteY15" fmla="*/ 1256912 h 1363651"/>
              <a:gd name="connsiteX16" fmla="*/ 258078 w 1351299"/>
              <a:gd name="connsiteY16" fmla="*/ 1351297 h 1363651"/>
              <a:gd name="connsiteX17" fmla="*/ 263158 w 1351299"/>
              <a:gd name="connsiteY17" fmla="*/ 970474 h 1363651"/>
              <a:gd name="connsiteX18" fmla="*/ 486699 w 1351299"/>
              <a:gd name="connsiteY18" fmla="*/ 811533 h 1363651"/>
              <a:gd name="connsiteX19" fmla="*/ 164006 w 1351299"/>
              <a:gd name="connsiteY19" fmla="*/ 860306 h 1363651"/>
              <a:gd name="connsiteX20" fmla="*/ 3 w 1351299"/>
              <a:gd name="connsiteY20" fmla="*/ 516151 h 1363651"/>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0 h 1375251"/>
              <a:gd name="connsiteX1" fmla="*/ 307225 w 1355355"/>
              <a:gd name="connsiteY1" fmla="*/ 320478 h 1375251"/>
              <a:gd name="connsiteX2" fmla="*/ 558872 w 1355355"/>
              <a:gd name="connsiteY2" fmla="*/ 577975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2344 w 1357696"/>
              <a:gd name="connsiteY0" fmla="*/ 516150 h 1375251"/>
              <a:gd name="connsiteX1" fmla="*/ 309566 w 1357696"/>
              <a:gd name="connsiteY1" fmla="*/ 320478 h 1375251"/>
              <a:gd name="connsiteX2" fmla="*/ 566238 w 1357696"/>
              <a:gd name="connsiteY2" fmla="*/ 552854 h 1375251"/>
              <a:gd name="connsiteX3" fmla="*/ 496852 w 1357696"/>
              <a:gd name="connsiteY3" fmla="*/ 232343 h 1375251"/>
              <a:gd name="connsiteX4" fmla="*/ 711043 w 1357696"/>
              <a:gd name="connsiteY4" fmla="*/ 1 h 1375251"/>
              <a:gd name="connsiteX5" fmla="*/ 941764 w 1357696"/>
              <a:gd name="connsiteY5" fmla="*/ 230407 h 1375251"/>
              <a:gd name="connsiteX6" fmla="*/ 794771 w 1357696"/>
              <a:gd name="connsiteY6" fmla="*/ 577975 h 1375251"/>
              <a:gd name="connsiteX7" fmla="*/ 1071848 w 1357696"/>
              <a:gd name="connsiteY7" fmla="*/ 354679 h 1375251"/>
              <a:gd name="connsiteX8" fmla="*/ 1353640 w 1357696"/>
              <a:gd name="connsiteY8" fmla="*/ 516150 h 1375251"/>
              <a:gd name="connsiteX9" fmla="*/ 1190915 w 1357696"/>
              <a:gd name="connsiteY9" fmla="*/ 838270 h 1375251"/>
              <a:gd name="connsiteX10" fmla="*/ 866944 w 1357696"/>
              <a:gd name="connsiteY10" fmla="*/ 811532 h 1375251"/>
              <a:gd name="connsiteX11" fmla="*/ 1069730 w 1357696"/>
              <a:gd name="connsiteY11" fmla="*/ 959457 h 1375251"/>
              <a:gd name="connsiteX12" fmla="*/ 1095565 w 1357696"/>
              <a:gd name="connsiteY12" fmla="*/ 1351296 h 1375251"/>
              <a:gd name="connsiteX13" fmla="*/ 783291 w 1357696"/>
              <a:gd name="connsiteY13" fmla="*/ 1234878 h 1375251"/>
              <a:gd name="connsiteX14" fmla="*/ 677992 w 1357696"/>
              <a:gd name="connsiteY14" fmla="*/ 955878 h 1375251"/>
              <a:gd name="connsiteX15" fmla="*/ 618039 w 1357696"/>
              <a:gd name="connsiteY15" fmla="*/ 1256911 h 1375251"/>
              <a:gd name="connsiteX16" fmla="*/ 260419 w 1357696"/>
              <a:gd name="connsiteY16" fmla="*/ 1351296 h 1375251"/>
              <a:gd name="connsiteX17" fmla="*/ 265499 w 1357696"/>
              <a:gd name="connsiteY17" fmla="*/ 970473 h 1375251"/>
              <a:gd name="connsiteX18" fmla="*/ 489040 w 1357696"/>
              <a:gd name="connsiteY18" fmla="*/ 811532 h 1375251"/>
              <a:gd name="connsiteX19" fmla="*/ 201516 w 1357696"/>
              <a:gd name="connsiteY19" fmla="*/ 784943 h 1375251"/>
              <a:gd name="connsiteX20" fmla="*/ 2344 w 1357696"/>
              <a:gd name="connsiteY20" fmla="*/ 516150 h 1375251"/>
              <a:gd name="connsiteX0" fmla="*/ 2530 w 1292568"/>
              <a:gd name="connsiteY0" fmla="*/ 496053 h 1375251"/>
              <a:gd name="connsiteX1" fmla="*/ 244438 w 1292568"/>
              <a:gd name="connsiteY1" fmla="*/ 320478 h 1375251"/>
              <a:gd name="connsiteX2" fmla="*/ 501110 w 1292568"/>
              <a:gd name="connsiteY2" fmla="*/ 552854 h 1375251"/>
              <a:gd name="connsiteX3" fmla="*/ 431724 w 1292568"/>
              <a:gd name="connsiteY3" fmla="*/ 232343 h 1375251"/>
              <a:gd name="connsiteX4" fmla="*/ 645915 w 1292568"/>
              <a:gd name="connsiteY4" fmla="*/ 1 h 1375251"/>
              <a:gd name="connsiteX5" fmla="*/ 876636 w 1292568"/>
              <a:gd name="connsiteY5" fmla="*/ 230407 h 1375251"/>
              <a:gd name="connsiteX6" fmla="*/ 729643 w 1292568"/>
              <a:gd name="connsiteY6" fmla="*/ 577975 h 1375251"/>
              <a:gd name="connsiteX7" fmla="*/ 1006720 w 1292568"/>
              <a:gd name="connsiteY7" fmla="*/ 354679 h 1375251"/>
              <a:gd name="connsiteX8" fmla="*/ 1288512 w 1292568"/>
              <a:gd name="connsiteY8" fmla="*/ 516150 h 1375251"/>
              <a:gd name="connsiteX9" fmla="*/ 1125787 w 1292568"/>
              <a:gd name="connsiteY9" fmla="*/ 838270 h 1375251"/>
              <a:gd name="connsiteX10" fmla="*/ 801816 w 1292568"/>
              <a:gd name="connsiteY10" fmla="*/ 811532 h 1375251"/>
              <a:gd name="connsiteX11" fmla="*/ 1004602 w 1292568"/>
              <a:gd name="connsiteY11" fmla="*/ 959457 h 1375251"/>
              <a:gd name="connsiteX12" fmla="*/ 1030437 w 1292568"/>
              <a:gd name="connsiteY12" fmla="*/ 1351296 h 1375251"/>
              <a:gd name="connsiteX13" fmla="*/ 718163 w 1292568"/>
              <a:gd name="connsiteY13" fmla="*/ 1234878 h 1375251"/>
              <a:gd name="connsiteX14" fmla="*/ 612864 w 1292568"/>
              <a:gd name="connsiteY14" fmla="*/ 955878 h 1375251"/>
              <a:gd name="connsiteX15" fmla="*/ 552911 w 1292568"/>
              <a:gd name="connsiteY15" fmla="*/ 1256911 h 1375251"/>
              <a:gd name="connsiteX16" fmla="*/ 195291 w 1292568"/>
              <a:gd name="connsiteY16" fmla="*/ 1351296 h 1375251"/>
              <a:gd name="connsiteX17" fmla="*/ 200371 w 1292568"/>
              <a:gd name="connsiteY17" fmla="*/ 970473 h 1375251"/>
              <a:gd name="connsiteX18" fmla="*/ 423912 w 1292568"/>
              <a:gd name="connsiteY18" fmla="*/ 811532 h 1375251"/>
              <a:gd name="connsiteX19" fmla="*/ 136388 w 1292568"/>
              <a:gd name="connsiteY19" fmla="*/ 784943 h 1375251"/>
              <a:gd name="connsiteX20" fmla="*/ 2530 w 1292568"/>
              <a:gd name="connsiteY20" fmla="*/ 496053 h 1375251"/>
              <a:gd name="connsiteX0" fmla="*/ 2148 w 1292186"/>
              <a:gd name="connsiteY0" fmla="*/ 496053 h 1375251"/>
              <a:gd name="connsiteX1" fmla="*/ 234007 w 1292186"/>
              <a:gd name="connsiteY1" fmla="*/ 365695 h 1375251"/>
              <a:gd name="connsiteX2" fmla="*/ 500728 w 1292186"/>
              <a:gd name="connsiteY2" fmla="*/ 552854 h 1375251"/>
              <a:gd name="connsiteX3" fmla="*/ 431342 w 1292186"/>
              <a:gd name="connsiteY3" fmla="*/ 232343 h 1375251"/>
              <a:gd name="connsiteX4" fmla="*/ 645533 w 1292186"/>
              <a:gd name="connsiteY4" fmla="*/ 1 h 1375251"/>
              <a:gd name="connsiteX5" fmla="*/ 876254 w 1292186"/>
              <a:gd name="connsiteY5" fmla="*/ 230407 h 1375251"/>
              <a:gd name="connsiteX6" fmla="*/ 729261 w 1292186"/>
              <a:gd name="connsiteY6" fmla="*/ 577975 h 1375251"/>
              <a:gd name="connsiteX7" fmla="*/ 1006338 w 1292186"/>
              <a:gd name="connsiteY7" fmla="*/ 354679 h 1375251"/>
              <a:gd name="connsiteX8" fmla="*/ 1288130 w 1292186"/>
              <a:gd name="connsiteY8" fmla="*/ 516150 h 1375251"/>
              <a:gd name="connsiteX9" fmla="*/ 1125405 w 1292186"/>
              <a:gd name="connsiteY9" fmla="*/ 838270 h 1375251"/>
              <a:gd name="connsiteX10" fmla="*/ 801434 w 1292186"/>
              <a:gd name="connsiteY10" fmla="*/ 811532 h 1375251"/>
              <a:gd name="connsiteX11" fmla="*/ 1004220 w 1292186"/>
              <a:gd name="connsiteY11" fmla="*/ 959457 h 1375251"/>
              <a:gd name="connsiteX12" fmla="*/ 1030055 w 1292186"/>
              <a:gd name="connsiteY12" fmla="*/ 1351296 h 1375251"/>
              <a:gd name="connsiteX13" fmla="*/ 717781 w 1292186"/>
              <a:gd name="connsiteY13" fmla="*/ 1234878 h 1375251"/>
              <a:gd name="connsiteX14" fmla="*/ 612482 w 1292186"/>
              <a:gd name="connsiteY14" fmla="*/ 955878 h 1375251"/>
              <a:gd name="connsiteX15" fmla="*/ 552529 w 1292186"/>
              <a:gd name="connsiteY15" fmla="*/ 1256911 h 1375251"/>
              <a:gd name="connsiteX16" fmla="*/ 194909 w 1292186"/>
              <a:gd name="connsiteY16" fmla="*/ 1351296 h 1375251"/>
              <a:gd name="connsiteX17" fmla="*/ 199989 w 1292186"/>
              <a:gd name="connsiteY17" fmla="*/ 970473 h 1375251"/>
              <a:gd name="connsiteX18" fmla="*/ 423530 w 1292186"/>
              <a:gd name="connsiteY18" fmla="*/ 811532 h 1375251"/>
              <a:gd name="connsiteX19" fmla="*/ 136006 w 1292186"/>
              <a:gd name="connsiteY19" fmla="*/ 784943 h 1375251"/>
              <a:gd name="connsiteX20" fmla="*/ 2148 w 1292186"/>
              <a:gd name="connsiteY20" fmla="*/ 496053 h 1375251"/>
              <a:gd name="connsiteX0" fmla="*/ 467 w 1290505"/>
              <a:gd name="connsiteY0" fmla="*/ 496053 h 1375251"/>
              <a:gd name="connsiteX1" fmla="*/ 232326 w 1290505"/>
              <a:gd name="connsiteY1" fmla="*/ 365695 h 1375251"/>
              <a:gd name="connsiteX2" fmla="*/ 499047 w 1290505"/>
              <a:gd name="connsiteY2" fmla="*/ 552854 h 1375251"/>
              <a:gd name="connsiteX3" fmla="*/ 429661 w 1290505"/>
              <a:gd name="connsiteY3" fmla="*/ 232343 h 1375251"/>
              <a:gd name="connsiteX4" fmla="*/ 643852 w 1290505"/>
              <a:gd name="connsiteY4" fmla="*/ 1 h 1375251"/>
              <a:gd name="connsiteX5" fmla="*/ 874573 w 1290505"/>
              <a:gd name="connsiteY5" fmla="*/ 230407 h 1375251"/>
              <a:gd name="connsiteX6" fmla="*/ 727580 w 1290505"/>
              <a:gd name="connsiteY6" fmla="*/ 577975 h 1375251"/>
              <a:gd name="connsiteX7" fmla="*/ 1004657 w 1290505"/>
              <a:gd name="connsiteY7" fmla="*/ 354679 h 1375251"/>
              <a:gd name="connsiteX8" fmla="*/ 1286449 w 1290505"/>
              <a:gd name="connsiteY8" fmla="*/ 516150 h 1375251"/>
              <a:gd name="connsiteX9" fmla="*/ 1123724 w 1290505"/>
              <a:gd name="connsiteY9" fmla="*/ 838270 h 1375251"/>
              <a:gd name="connsiteX10" fmla="*/ 799753 w 1290505"/>
              <a:gd name="connsiteY10" fmla="*/ 811532 h 1375251"/>
              <a:gd name="connsiteX11" fmla="*/ 1002539 w 1290505"/>
              <a:gd name="connsiteY11" fmla="*/ 959457 h 1375251"/>
              <a:gd name="connsiteX12" fmla="*/ 1028374 w 1290505"/>
              <a:gd name="connsiteY12" fmla="*/ 1351296 h 1375251"/>
              <a:gd name="connsiteX13" fmla="*/ 716100 w 1290505"/>
              <a:gd name="connsiteY13" fmla="*/ 1234878 h 1375251"/>
              <a:gd name="connsiteX14" fmla="*/ 610801 w 1290505"/>
              <a:gd name="connsiteY14" fmla="*/ 955878 h 1375251"/>
              <a:gd name="connsiteX15" fmla="*/ 550848 w 1290505"/>
              <a:gd name="connsiteY15" fmla="*/ 1256911 h 1375251"/>
              <a:gd name="connsiteX16" fmla="*/ 193228 w 1290505"/>
              <a:gd name="connsiteY16" fmla="*/ 1351296 h 1375251"/>
              <a:gd name="connsiteX17" fmla="*/ 198308 w 1290505"/>
              <a:gd name="connsiteY17" fmla="*/ 970473 h 1375251"/>
              <a:gd name="connsiteX18" fmla="*/ 421849 w 1290505"/>
              <a:gd name="connsiteY18" fmla="*/ 811532 h 1375251"/>
              <a:gd name="connsiteX19" fmla="*/ 179543 w 1290505"/>
              <a:gd name="connsiteY19" fmla="*/ 759822 h 1375251"/>
              <a:gd name="connsiteX20" fmla="*/ 467 w 1290505"/>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995"/>
              <a:gd name="connsiteX1" fmla="*/ 232338 w 1290517"/>
              <a:gd name="connsiteY1" fmla="*/ 365695 h 1375995"/>
              <a:gd name="connsiteX2" fmla="*/ 499059 w 1290517"/>
              <a:gd name="connsiteY2" fmla="*/ 552854 h 1375995"/>
              <a:gd name="connsiteX3" fmla="*/ 429673 w 1290517"/>
              <a:gd name="connsiteY3" fmla="*/ 232343 h 1375995"/>
              <a:gd name="connsiteX4" fmla="*/ 643864 w 1290517"/>
              <a:gd name="connsiteY4" fmla="*/ 1 h 1375995"/>
              <a:gd name="connsiteX5" fmla="*/ 874585 w 1290517"/>
              <a:gd name="connsiteY5" fmla="*/ 230407 h 1375995"/>
              <a:gd name="connsiteX6" fmla="*/ 727592 w 1290517"/>
              <a:gd name="connsiteY6" fmla="*/ 577975 h 1375995"/>
              <a:gd name="connsiteX7" fmla="*/ 1004669 w 1290517"/>
              <a:gd name="connsiteY7" fmla="*/ 354679 h 1375995"/>
              <a:gd name="connsiteX8" fmla="*/ 1286461 w 1290517"/>
              <a:gd name="connsiteY8" fmla="*/ 516150 h 1375995"/>
              <a:gd name="connsiteX9" fmla="*/ 1123736 w 1290517"/>
              <a:gd name="connsiteY9" fmla="*/ 838270 h 1375995"/>
              <a:gd name="connsiteX10" fmla="*/ 799765 w 1290517"/>
              <a:gd name="connsiteY10" fmla="*/ 811532 h 1375995"/>
              <a:gd name="connsiteX11" fmla="*/ 1002551 w 1290517"/>
              <a:gd name="connsiteY11" fmla="*/ 959457 h 1375995"/>
              <a:gd name="connsiteX12" fmla="*/ 1028386 w 1290517"/>
              <a:gd name="connsiteY12" fmla="*/ 1351296 h 1375995"/>
              <a:gd name="connsiteX13" fmla="*/ 716112 w 1290517"/>
              <a:gd name="connsiteY13" fmla="*/ 1234878 h 1375995"/>
              <a:gd name="connsiteX14" fmla="*/ 610813 w 1290517"/>
              <a:gd name="connsiteY14" fmla="*/ 955878 h 1375995"/>
              <a:gd name="connsiteX15" fmla="*/ 550860 w 1290517"/>
              <a:gd name="connsiteY15" fmla="*/ 1256911 h 1375995"/>
              <a:gd name="connsiteX16" fmla="*/ 193240 w 1290517"/>
              <a:gd name="connsiteY16" fmla="*/ 1351296 h 1375995"/>
              <a:gd name="connsiteX17" fmla="*/ 203344 w 1290517"/>
              <a:gd name="connsiteY17" fmla="*/ 960425 h 1375995"/>
              <a:gd name="connsiteX18" fmla="*/ 441958 w 1290517"/>
              <a:gd name="connsiteY18" fmla="*/ 796460 h 1375995"/>
              <a:gd name="connsiteX19" fmla="*/ 179555 w 1290517"/>
              <a:gd name="connsiteY19" fmla="*/ 759822 h 1375995"/>
              <a:gd name="connsiteX20" fmla="*/ 479 w 1290517"/>
              <a:gd name="connsiteY20" fmla="*/ 496053 h 1375995"/>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50860 w 1290517"/>
              <a:gd name="connsiteY15" fmla="*/ 1256911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57576"/>
              <a:gd name="connsiteX1" fmla="*/ 232338 w 1290517"/>
              <a:gd name="connsiteY1" fmla="*/ 365695 h 1357576"/>
              <a:gd name="connsiteX2" fmla="*/ 499059 w 1290517"/>
              <a:gd name="connsiteY2" fmla="*/ 552854 h 1357576"/>
              <a:gd name="connsiteX3" fmla="*/ 429673 w 1290517"/>
              <a:gd name="connsiteY3" fmla="*/ 232343 h 1357576"/>
              <a:gd name="connsiteX4" fmla="*/ 643864 w 1290517"/>
              <a:gd name="connsiteY4" fmla="*/ 1 h 1357576"/>
              <a:gd name="connsiteX5" fmla="*/ 874585 w 1290517"/>
              <a:gd name="connsiteY5" fmla="*/ 230407 h 1357576"/>
              <a:gd name="connsiteX6" fmla="*/ 727592 w 1290517"/>
              <a:gd name="connsiteY6" fmla="*/ 577975 h 1357576"/>
              <a:gd name="connsiteX7" fmla="*/ 1004669 w 1290517"/>
              <a:gd name="connsiteY7" fmla="*/ 354679 h 1357576"/>
              <a:gd name="connsiteX8" fmla="*/ 1286461 w 1290517"/>
              <a:gd name="connsiteY8" fmla="*/ 516150 h 1357576"/>
              <a:gd name="connsiteX9" fmla="*/ 1123736 w 1290517"/>
              <a:gd name="connsiteY9" fmla="*/ 838270 h 1357576"/>
              <a:gd name="connsiteX10" fmla="*/ 799765 w 1290517"/>
              <a:gd name="connsiteY10" fmla="*/ 811532 h 1357576"/>
              <a:gd name="connsiteX11" fmla="*/ 1002551 w 1290517"/>
              <a:gd name="connsiteY11" fmla="*/ 959457 h 1357576"/>
              <a:gd name="connsiteX12" fmla="*/ 1028386 w 1290517"/>
              <a:gd name="connsiteY12" fmla="*/ 1351296 h 1357576"/>
              <a:gd name="connsiteX13" fmla="*/ 690992 w 1290517"/>
              <a:gd name="connsiteY13" fmla="*/ 1179612 h 1357576"/>
              <a:gd name="connsiteX14" fmla="*/ 610813 w 1290517"/>
              <a:gd name="connsiteY14" fmla="*/ 955878 h 1357576"/>
              <a:gd name="connsiteX15" fmla="*/ 530764 w 1290517"/>
              <a:gd name="connsiteY15" fmla="*/ 1191597 h 1357576"/>
              <a:gd name="connsiteX16" fmla="*/ 248506 w 1290517"/>
              <a:gd name="connsiteY16" fmla="*/ 1255837 h 1357576"/>
              <a:gd name="connsiteX17" fmla="*/ 203344 w 1290517"/>
              <a:gd name="connsiteY17" fmla="*/ 960425 h 1357576"/>
              <a:gd name="connsiteX18" fmla="*/ 441958 w 1290517"/>
              <a:gd name="connsiteY18" fmla="*/ 796460 h 1357576"/>
              <a:gd name="connsiteX19" fmla="*/ 179555 w 1290517"/>
              <a:gd name="connsiteY19" fmla="*/ 759822 h 1357576"/>
              <a:gd name="connsiteX20" fmla="*/ 479 w 1290517"/>
              <a:gd name="connsiteY20" fmla="*/ 496053 h 1357576"/>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82454 w 1290517"/>
              <a:gd name="connsiteY11" fmla="*/ 949408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9561"/>
              <a:gd name="connsiteY0" fmla="*/ 496053 h 1269101"/>
              <a:gd name="connsiteX1" fmla="*/ 232338 w 1289561"/>
              <a:gd name="connsiteY1" fmla="*/ 365695 h 1269101"/>
              <a:gd name="connsiteX2" fmla="*/ 499059 w 1289561"/>
              <a:gd name="connsiteY2" fmla="*/ 552854 h 1269101"/>
              <a:gd name="connsiteX3" fmla="*/ 429673 w 1289561"/>
              <a:gd name="connsiteY3" fmla="*/ 232343 h 1269101"/>
              <a:gd name="connsiteX4" fmla="*/ 643864 w 1289561"/>
              <a:gd name="connsiteY4" fmla="*/ 1 h 1269101"/>
              <a:gd name="connsiteX5" fmla="*/ 874585 w 1289561"/>
              <a:gd name="connsiteY5" fmla="*/ 230407 h 1269101"/>
              <a:gd name="connsiteX6" fmla="*/ 727592 w 1289561"/>
              <a:gd name="connsiteY6" fmla="*/ 577975 h 1269101"/>
              <a:gd name="connsiteX7" fmla="*/ 1004669 w 1289561"/>
              <a:gd name="connsiteY7" fmla="*/ 354679 h 1269101"/>
              <a:gd name="connsiteX8" fmla="*/ 1286461 w 1289561"/>
              <a:gd name="connsiteY8" fmla="*/ 516150 h 1269101"/>
              <a:gd name="connsiteX9" fmla="*/ 1133784 w 1289561"/>
              <a:gd name="connsiteY9" fmla="*/ 798076 h 1269101"/>
              <a:gd name="connsiteX10" fmla="*/ 809813 w 1289561"/>
              <a:gd name="connsiteY10" fmla="*/ 796459 h 1269101"/>
              <a:gd name="connsiteX11" fmla="*/ 982454 w 1289561"/>
              <a:gd name="connsiteY11" fmla="*/ 949408 h 1269101"/>
              <a:gd name="connsiteX12" fmla="*/ 968096 w 1289561"/>
              <a:gd name="connsiteY12" fmla="*/ 1240764 h 1269101"/>
              <a:gd name="connsiteX13" fmla="*/ 690992 w 1289561"/>
              <a:gd name="connsiteY13" fmla="*/ 1179612 h 1269101"/>
              <a:gd name="connsiteX14" fmla="*/ 610813 w 1289561"/>
              <a:gd name="connsiteY14" fmla="*/ 955878 h 1269101"/>
              <a:gd name="connsiteX15" fmla="*/ 530764 w 1289561"/>
              <a:gd name="connsiteY15" fmla="*/ 1191597 h 1269101"/>
              <a:gd name="connsiteX16" fmla="*/ 248506 w 1289561"/>
              <a:gd name="connsiteY16" fmla="*/ 1255837 h 1269101"/>
              <a:gd name="connsiteX17" fmla="*/ 203344 w 1289561"/>
              <a:gd name="connsiteY17" fmla="*/ 960425 h 1269101"/>
              <a:gd name="connsiteX18" fmla="*/ 441958 w 1289561"/>
              <a:gd name="connsiteY18" fmla="*/ 796460 h 1269101"/>
              <a:gd name="connsiteX19" fmla="*/ 179555 w 1289561"/>
              <a:gd name="connsiteY19" fmla="*/ 759822 h 1269101"/>
              <a:gd name="connsiteX20" fmla="*/ 479 w 1289561"/>
              <a:gd name="connsiteY20" fmla="*/ 496053 h 1269101"/>
              <a:gd name="connsiteX0" fmla="*/ 479 w 1290178"/>
              <a:gd name="connsiteY0" fmla="*/ 496053 h 1269101"/>
              <a:gd name="connsiteX1" fmla="*/ 232338 w 1290178"/>
              <a:gd name="connsiteY1" fmla="*/ 365695 h 1269101"/>
              <a:gd name="connsiteX2" fmla="*/ 499059 w 1290178"/>
              <a:gd name="connsiteY2" fmla="*/ 552854 h 1269101"/>
              <a:gd name="connsiteX3" fmla="*/ 429673 w 1290178"/>
              <a:gd name="connsiteY3" fmla="*/ 232343 h 1269101"/>
              <a:gd name="connsiteX4" fmla="*/ 643864 w 1290178"/>
              <a:gd name="connsiteY4" fmla="*/ 1 h 1269101"/>
              <a:gd name="connsiteX5" fmla="*/ 874585 w 1290178"/>
              <a:gd name="connsiteY5" fmla="*/ 230407 h 1269101"/>
              <a:gd name="connsiteX6" fmla="*/ 727592 w 1290178"/>
              <a:gd name="connsiteY6" fmla="*/ 577975 h 1269101"/>
              <a:gd name="connsiteX7" fmla="*/ 1004669 w 1290178"/>
              <a:gd name="connsiteY7" fmla="*/ 354679 h 1269101"/>
              <a:gd name="connsiteX8" fmla="*/ 1286461 w 1290178"/>
              <a:gd name="connsiteY8" fmla="*/ 516150 h 1269101"/>
              <a:gd name="connsiteX9" fmla="*/ 1133784 w 1290178"/>
              <a:gd name="connsiteY9" fmla="*/ 798076 h 1269101"/>
              <a:gd name="connsiteX10" fmla="*/ 809813 w 1290178"/>
              <a:gd name="connsiteY10" fmla="*/ 796459 h 1269101"/>
              <a:gd name="connsiteX11" fmla="*/ 982454 w 1290178"/>
              <a:gd name="connsiteY11" fmla="*/ 949408 h 1269101"/>
              <a:gd name="connsiteX12" fmla="*/ 968096 w 1290178"/>
              <a:gd name="connsiteY12" fmla="*/ 1240764 h 1269101"/>
              <a:gd name="connsiteX13" fmla="*/ 690992 w 1290178"/>
              <a:gd name="connsiteY13" fmla="*/ 1179612 h 1269101"/>
              <a:gd name="connsiteX14" fmla="*/ 610813 w 1290178"/>
              <a:gd name="connsiteY14" fmla="*/ 955878 h 1269101"/>
              <a:gd name="connsiteX15" fmla="*/ 530764 w 1290178"/>
              <a:gd name="connsiteY15" fmla="*/ 1191597 h 1269101"/>
              <a:gd name="connsiteX16" fmla="*/ 248506 w 1290178"/>
              <a:gd name="connsiteY16" fmla="*/ 1255837 h 1269101"/>
              <a:gd name="connsiteX17" fmla="*/ 203344 w 1290178"/>
              <a:gd name="connsiteY17" fmla="*/ 960425 h 1269101"/>
              <a:gd name="connsiteX18" fmla="*/ 441958 w 1290178"/>
              <a:gd name="connsiteY18" fmla="*/ 796460 h 1269101"/>
              <a:gd name="connsiteX19" fmla="*/ 179555 w 1290178"/>
              <a:gd name="connsiteY19" fmla="*/ 759822 h 1269101"/>
              <a:gd name="connsiteX20" fmla="*/ 479 w 129017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00595 h 1173643"/>
              <a:gd name="connsiteX1" fmla="*/ 232338 w 1209148"/>
              <a:gd name="connsiteY1" fmla="*/ 270237 h 1173643"/>
              <a:gd name="connsiteX2" fmla="*/ 499059 w 1209148"/>
              <a:gd name="connsiteY2" fmla="*/ 457396 h 1173643"/>
              <a:gd name="connsiteX3" fmla="*/ 429673 w 1209148"/>
              <a:gd name="connsiteY3" fmla="*/ 136885 h 1173643"/>
              <a:gd name="connsiteX4" fmla="*/ 648888 w 1209148"/>
              <a:gd name="connsiteY4" fmla="*/ 2 h 1173643"/>
              <a:gd name="connsiteX5" fmla="*/ 874585 w 1209148"/>
              <a:gd name="connsiteY5" fmla="*/ 134949 h 1173643"/>
              <a:gd name="connsiteX6" fmla="*/ 752713 w 1209148"/>
              <a:gd name="connsiteY6" fmla="*/ 492566 h 1173643"/>
              <a:gd name="connsiteX7" fmla="*/ 999644 w 1209148"/>
              <a:gd name="connsiteY7" fmla="*/ 339608 h 1173643"/>
              <a:gd name="connsiteX8" fmla="*/ 1201050 w 1209148"/>
              <a:gd name="connsiteY8" fmla="*/ 450837 h 1173643"/>
              <a:gd name="connsiteX9" fmla="*/ 1133784 w 1209148"/>
              <a:gd name="connsiteY9" fmla="*/ 702618 h 1173643"/>
              <a:gd name="connsiteX10" fmla="*/ 809813 w 1209148"/>
              <a:gd name="connsiteY10" fmla="*/ 701001 h 1173643"/>
              <a:gd name="connsiteX11" fmla="*/ 982454 w 1209148"/>
              <a:gd name="connsiteY11" fmla="*/ 853950 h 1173643"/>
              <a:gd name="connsiteX12" fmla="*/ 968096 w 1209148"/>
              <a:gd name="connsiteY12" fmla="*/ 1145306 h 1173643"/>
              <a:gd name="connsiteX13" fmla="*/ 690992 w 1209148"/>
              <a:gd name="connsiteY13" fmla="*/ 1084154 h 1173643"/>
              <a:gd name="connsiteX14" fmla="*/ 610813 w 1209148"/>
              <a:gd name="connsiteY14" fmla="*/ 860420 h 1173643"/>
              <a:gd name="connsiteX15" fmla="*/ 530764 w 1209148"/>
              <a:gd name="connsiteY15" fmla="*/ 1096139 h 1173643"/>
              <a:gd name="connsiteX16" fmla="*/ 248506 w 1209148"/>
              <a:gd name="connsiteY16" fmla="*/ 1160379 h 1173643"/>
              <a:gd name="connsiteX17" fmla="*/ 203344 w 1209148"/>
              <a:gd name="connsiteY17" fmla="*/ 864967 h 1173643"/>
              <a:gd name="connsiteX18" fmla="*/ 441958 w 1209148"/>
              <a:gd name="connsiteY18" fmla="*/ 701002 h 1173643"/>
              <a:gd name="connsiteX19" fmla="*/ 179555 w 1209148"/>
              <a:gd name="connsiteY19" fmla="*/ 664364 h 1173643"/>
              <a:gd name="connsiteX20" fmla="*/ 479 w 1209148"/>
              <a:gd name="connsiteY20" fmla="*/ 400595 h 1173643"/>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538 h 1175586"/>
              <a:gd name="connsiteX1" fmla="*/ 232338 w 1209148"/>
              <a:gd name="connsiteY1" fmla="*/ 272180 h 1175586"/>
              <a:gd name="connsiteX2" fmla="*/ 499059 w 1209148"/>
              <a:gd name="connsiteY2" fmla="*/ 459339 h 1175586"/>
              <a:gd name="connsiteX3" fmla="*/ 429673 w 1209148"/>
              <a:gd name="connsiteY3" fmla="*/ 138828 h 1175586"/>
              <a:gd name="connsiteX4" fmla="*/ 648888 w 1209148"/>
              <a:gd name="connsiteY4" fmla="*/ 1945 h 1175586"/>
              <a:gd name="connsiteX5" fmla="*/ 864537 w 1209148"/>
              <a:gd name="connsiteY5" fmla="*/ 217279 h 1175586"/>
              <a:gd name="connsiteX6" fmla="*/ 752713 w 1209148"/>
              <a:gd name="connsiteY6" fmla="*/ 494509 h 1175586"/>
              <a:gd name="connsiteX7" fmla="*/ 999644 w 1209148"/>
              <a:gd name="connsiteY7" fmla="*/ 341551 h 1175586"/>
              <a:gd name="connsiteX8" fmla="*/ 1201050 w 1209148"/>
              <a:gd name="connsiteY8" fmla="*/ 452780 h 1175586"/>
              <a:gd name="connsiteX9" fmla="*/ 1133784 w 1209148"/>
              <a:gd name="connsiteY9" fmla="*/ 704561 h 1175586"/>
              <a:gd name="connsiteX10" fmla="*/ 809813 w 1209148"/>
              <a:gd name="connsiteY10" fmla="*/ 702944 h 1175586"/>
              <a:gd name="connsiteX11" fmla="*/ 982454 w 1209148"/>
              <a:gd name="connsiteY11" fmla="*/ 855893 h 1175586"/>
              <a:gd name="connsiteX12" fmla="*/ 968096 w 1209148"/>
              <a:gd name="connsiteY12" fmla="*/ 1147249 h 1175586"/>
              <a:gd name="connsiteX13" fmla="*/ 690992 w 1209148"/>
              <a:gd name="connsiteY13" fmla="*/ 1086097 h 1175586"/>
              <a:gd name="connsiteX14" fmla="*/ 610813 w 1209148"/>
              <a:gd name="connsiteY14" fmla="*/ 862363 h 1175586"/>
              <a:gd name="connsiteX15" fmla="*/ 530764 w 1209148"/>
              <a:gd name="connsiteY15" fmla="*/ 1098082 h 1175586"/>
              <a:gd name="connsiteX16" fmla="*/ 248506 w 1209148"/>
              <a:gd name="connsiteY16" fmla="*/ 1162322 h 1175586"/>
              <a:gd name="connsiteX17" fmla="*/ 203344 w 1209148"/>
              <a:gd name="connsiteY17" fmla="*/ 866910 h 1175586"/>
              <a:gd name="connsiteX18" fmla="*/ 441958 w 1209148"/>
              <a:gd name="connsiteY18" fmla="*/ 702945 h 1175586"/>
              <a:gd name="connsiteX19" fmla="*/ 179555 w 1209148"/>
              <a:gd name="connsiteY19" fmla="*/ 666307 h 1175586"/>
              <a:gd name="connsiteX20" fmla="*/ 479 w 1209148"/>
              <a:gd name="connsiteY20" fmla="*/ 402538 h 1175586"/>
              <a:gd name="connsiteX0" fmla="*/ 479 w 1209148"/>
              <a:gd name="connsiteY0" fmla="*/ 400604 h 1173652"/>
              <a:gd name="connsiteX1" fmla="*/ 232338 w 1209148"/>
              <a:gd name="connsiteY1" fmla="*/ 270246 h 1173652"/>
              <a:gd name="connsiteX2" fmla="*/ 499059 w 1209148"/>
              <a:gd name="connsiteY2" fmla="*/ 457405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4 h 1173652"/>
              <a:gd name="connsiteX1" fmla="*/ 232338 w 1209148"/>
              <a:gd name="connsiteY1" fmla="*/ 270246 h 1173652"/>
              <a:gd name="connsiteX2" fmla="*/ 529204 w 1209148"/>
              <a:gd name="connsiteY2" fmla="*/ 512671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1 h 1173649"/>
              <a:gd name="connsiteX1" fmla="*/ 232338 w 1209148"/>
              <a:gd name="connsiteY1" fmla="*/ 270243 h 1173649"/>
              <a:gd name="connsiteX2" fmla="*/ 529204 w 1209148"/>
              <a:gd name="connsiteY2" fmla="*/ 512668 h 1173649"/>
              <a:gd name="connsiteX3" fmla="*/ 449769 w 1209148"/>
              <a:gd name="connsiteY3" fmla="*/ 222302 h 1173649"/>
              <a:gd name="connsiteX4" fmla="*/ 648888 w 1209148"/>
              <a:gd name="connsiteY4" fmla="*/ 8 h 1173649"/>
              <a:gd name="connsiteX5" fmla="*/ 864537 w 1209148"/>
              <a:gd name="connsiteY5" fmla="*/ 215342 h 1173649"/>
              <a:gd name="connsiteX6" fmla="*/ 742664 w 1209148"/>
              <a:gd name="connsiteY6" fmla="*/ 537790 h 1173649"/>
              <a:gd name="connsiteX7" fmla="*/ 999644 w 1209148"/>
              <a:gd name="connsiteY7" fmla="*/ 339614 h 1173649"/>
              <a:gd name="connsiteX8" fmla="*/ 1201050 w 1209148"/>
              <a:gd name="connsiteY8" fmla="*/ 450843 h 1173649"/>
              <a:gd name="connsiteX9" fmla="*/ 1133784 w 1209148"/>
              <a:gd name="connsiteY9" fmla="*/ 702624 h 1173649"/>
              <a:gd name="connsiteX10" fmla="*/ 809813 w 1209148"/>
              <a:gd name="connsiteY10" fmla="*/ 701007 h 1173649"/>
              <a:gd name="connsiteX11" fmla="*/ 982454 w 1209148"/>
              <a:gd name="connsiteY11" fmla="*/ 853956 h 1173649"/>
              <a:gd name="connsiteX12" fmla="*/ 968096 w 1209148"/>
              <a:gd name="connsiteY12" fmla="*/ 1145312 h 1173649"/>
              <a:gd name="connsiteX13" fmla="*/ 690992 w 1209148"/>
              <a:gd name="connsiteY13" fmla="*/ 1084160 h 1173649"/>
              <a:gd name="connsiteX14" fmla="*/ 610813 w 1209148"/>
              <a:gd name="connsiteY14" fmla="*/ 860426 h 1173649"/>
              <a:gd name="connsiteX15" fmla="*/ 530764 w 1209148"/>
              <a:gd name="connsiteY15" fmla="*/ 1096145 h 1173649"/>
              <a:gd name="connsiteX16" fmla="*/ 248506 w 1209148"/>
              <a:gd name="connsiteY16" fmla="*/ 1160385 h 1173649"/>
              <a:gd name="connsiteX17" fmla="*/ 203344 w 1209148"/>
              <a:gd name="connsiteY17" fmla="*/ 864973 h 1173649"/>
              <a:gd name="connsiteX18" fmla="*/ 441958 w 1209148"/>
              <a:gd name="connsiteY18" fmla="*/ 701008 h 1173649"/>
              <a:gd name="connsiteX19" fmla="*/ 179555 w 1209148"/>
              <a:gd name="connsiteY19" fmla="*/ 664370 h 1173649"/>
              <a:gd name="connsiteX20" fmla="*/ 479 w 1209148"/>
              <a:gd name="connsiteY20" fmla="*/ 400601 h 1173649"/>
              <a:gd name="connsiteX0" fmla="*/ 506 w 1209175"/>
              <a:gd name="connsiteY0" fmla="*/ 400601 h 1173649"/>
              <a:gd name="connsiteX1" fmla="*/ 232365 w 1209175"/>
              <a:gd name="connsiteY1" fmla="*/ 270243 h 1173649"/>
              <a:gd name="connsiteX2" fmla="*/ 529231 w 1209175"/>
              <a:gd name="connsiteY2" fmla="*/ 512668 h 1173649"/>
              <a:gd name="connsiteX3" fmla="*/ 449796 w 1209175"/>
              <a:gd name="connsiteY3" fmla="*/ 222302 h 1173649"/>
              <a:gd name="connsiteX4" fmla="*/ 648915 w 1209175"/>
              <a:gd name="connsiteY4" fmla="*/ 8 h 1173649"/>
              <a:gd name="connsiteX5" fmla="*/ 864564 w 1209175"/>
              <a:gd name="connsiteY5" fmla="*/ 215342 h 1173649"/>
              <a:gd name="connsiteX6" fmla="*/ 742691 w 1209175"/>
              <a:gd name="connsiteY6" fmla="*/ 537790 h 1173649"/>
              <a:gd name="connsiteX7" fmla="*/ 999671 w 1209175"/>
              <a:gd name="connsiteY7" fmla="*/ 339614 h 1173649"/>
              <a:gd name="connsiteX8" fmla="*/ 1201077 w 1209175"/>
              <a:gd name="connsiteY8" fmla="*/ 450843 h 1173649"/>
              <a:gd name="connsiteX9" fmla="*/ 1133811 w 1209175"/>
              <a:gd name="connsiteY9" fmla="*/ 702624 h 1173649"/>
              <a:gd name="connsiteX10" fmla="*/ 809840 w 1209175"/>
              <a:gd name="connsiteY10" fmla="*/ 701007 h 1173649"/>
              <a:gd name="connsiteX11" fmla="*/ 982481 w 1209175"/>
              <a:gd name="connsiteY11" fmla="*/ 853956 h 1173649"/>
              <a:gd name="connsiteX12" fmla="*/ 968123 w 1209175"/>
              <a:gd name="connsiteY12" fmla="*/ 1145312 h 1173649"/>
              <a:gd name="connsiteX13" fmla="*/ 691019 w 1209175"/>
              <a:gd name="connsiteY13" fmla="*/ 1084160 h 1173649"/>
              <a:gd name="connsiteX14" fmla="*/ 610840 w 1209175"/>
              <a:gd name="connsiteY14" fmla="*/ 860426 h 1173649"/>
              <a:gd name="connsiteX15" fmla="*/ 530791 w 1209175"/>
              <a:gd name="connsiteY15" fmla="*/ 1096145 h 1173649"/>
              <a:gd name="connsiteX16" fmla="*/ 248533 w 1209175"/>
              <a:gd name="connsiteY16" fmla="*/ 1160385 h 1173649"/>
              <a:gd name="connsiteX17" fmla="*/ 203371 w 1209175"/>
              <a:gd name="connsiteY17" fmla="*/ 864973 h 1173649"/>
              <a:gd name="connsiteX18" fmla="*/ 482179 w 1209175"/>
              <a:gd name="connsiteY18" fmla="*/ 690960 h 1173649"/>
              <a:gd name="connsiteX19" fmla="*/ 179582 w 1209175"/>
              <a:gd name="connsiteY19" fmla="*/ 664370 h 1173649"/>
              <a:gd name="connsiteX20" fmla="*/ 506 w 1209175"/>
              <a:gd name="connsiteY20" fmla="*/ 400601 h 1173649"/>
              <a:gd name="connsiteX0" fmla="*/ 506 w 1209175"/>
              <a:gd name="connsiteY0" fmla="*/ 400601 h 1174221"/>
              <a:gd name="connsiteX1" fmla="*/ 232365 w 1209175"/>
              <a:gd name="connsiteY1" fmla="*/ 270243 h 1174221"/>
              <a:gd name="connsiteX2" fmla="*/ 529231 w 1209175"/>
              <a:gd name="connsiteY2" fmla="*/ 512668 h 1174221"/>
              <a:gd name="connsiteX3" fmla="*/ 449796 w 1209175"/>
              <a:gd name="connsiteY3" fmla="*/ 222302 h 1174221"/>
              <a:gd name="connsiteX4" fmla="*/ 648915 w 1209175"/>
              <a:gd name="connsiteY4" fmla="*/ 8 h 1174221"/>
              <a:gd name="connsiteX5" fmla="*/ 864564 w 1209175"/>
              <a:gd name="connsiteY5" fmla="*/ 215342 h 1174221"/>
              <a:gd name="connsiteX6" fmla="*/ 742691 w 1209175"/>
              <a:gd name="connsiteY6" fmla="*/ 537790 h 1174221"/>
              <a:gd name="connsiteX7" fmla="*/ 999671 w 1209175"/>
              <a:gd name="connsiteY7" fmla="*/ 339614 h 1174221"/>
              <a:gd name="connsiteX8" fmla="*/ 1201077 w 1209175"/>
              <a:gd name="connsiteY8" fmla="*/ 450843 h 1174221"/>
              <a:gd name="connsiteX9" fmla="*/ 1133811 w 1209175"/>
              <a:gd name="connsiteY9" fmla="*/ 702624 h 1174221"/>
              <a:gd name="connsiteX10" fmla="*/ 809840 w 1209175"/>
              <a:gd name="connsiteY10" fmla="*/ 701007 h 1174221"/>
              <a:gd name="connsiteX11" fmla="*/ 982481 w 1209175"/>
              <a:gd name="connsiteY11" fmla="*/ 853956 h 1174221"/>
              <a:gd name="connsiteX12" fmla="*/ 968123 w 1209175"/>
              <a:gd name="connsiteY12" fmla="*/ 1145312 h 1174221"/>
              <a:gd name="connsiteX13" fmla="*/ 691019 w 1209175"/>
              <a:gd name="connsiteY13" fmla="*/ 1084160 h 1174221"/>
              <a:gd name="connsiteX14" fmla="*/ 605816 w 1209175"/>
              <a:gd name="connsiteY14" fmla="*/ 835305 h 1174221"/>
              <a:gd name="connsiteX15" fmla="*/ 530791 w 1209175"/>
              <a:gd name="connsiteY15" fmla="*/ 1096145 h 1174221"/>
              <a:gd name="connsiteX16" fmla="*/ 248533 w 1209175"/>
              <a:gd name="connsiteY16" fmla="*/ 1160385 h 1174221"/>
              <a:gd name="connsiteX17" fmla="*/ 203371 w 1209175"/>
              <a:gd name="connsiteY17" fmla="*/ 864973 h 1174221"/>
              <a:gd name="connsiteX18" fmla="*/ 482179 w 1209175"/>
              <a:gd name="connsiteY18" fmla="*/ 690960 h 1174221"/>
              <a:gd name="connsiteX19" fmla="*/ 179582 w 1209175"/>
              <a:gd name="connsiteY19" fmla="*/ 664370 h 1174221"/>
              <a:gd name="connsiteX20" fmla="*/ 506 w 1209175"/>
              <a:gd name="connsiteY20" fmla="*/ 400601 h 1174221"/>
              <a:gd name="connsiteX0" fmla="*/ 506 w 1209641"/>
              <a:gd name="connsiteY0" fmla="*/ 400601 h 1174221"/>
              <a:gd name="connsiteX1" fmla="*/ 232365 w 1209641"/>
              <a:gd name="connsiteY1" fmla="*/ 270243 h 1174221"/>
              <a:gd name="connsiteX2" fmla="*/ 529231 w 1209641"/>
              <a:gd name="connsiteY2" fmla="*/ 512668 h 1174221"/>
              <a:gd name="connsiteX3" fmla="*/ 449796 w 1209641"/>
              <a:gd name="connsiteY3" fmla="*/ 222302 h 1174221"/>
              <a:gd name="connsiteX4" fmla="*/ 648915 w 1209641"/>
              <a:gd name="connsiteY4" fmla="*/ 8 h 1174221"/>
              <a:gd name="connsiteX5" fmla="*/ 864564 w 1209641"/>
              <a:gd name="connsiteY5" fmla="*/ 215342 h 1174221"/>
              <a:gd name="connsiteX6" fmla="*/ 742691 w 1209641"/>
              <a:gd name="connsiteY6" fmla="*/ 537790 h 1174221"/>
              <a:gd name="connsiteX7" fmla="*/ 999671 w 1209641"/>
              <a:gd name="connsiteY7" fmla="*/ 339614 h 1174221"/>
              <a:gd name="connsiteX8" fmla="*/ 1201077 w 1209641"/>
              <a:gd name="connsiteY8" fmla="*/ 450843 h 1174221"/>
              <a:gd name="connsiteX9" fmla="*/ 1133811 w 1209641"/>
              <a:gd name="connsiteY9" fmla="*/ 702624 h 1174221"/>
              <a:gd name="connsiteX10" fmla="*/ 789744 w 1209641"/>
              <a:gd name="connsiteY10" fmla="*/ 701007 h 1174221"/>
              <a:gd name="connsiteX11" fmla="*/ 982481 w 1209641"/>
              <a:gd name="connsiteY11" fmla="*/ 853956 h 1174221"/>
              <a:gd name="connsiteX12" fmla="*/ 968123 w 1209641"/>
              <a:gd name="connsiteY12" fmla="*/ 1145312 h 1174221"/>
              <a:gd name="connsiteX13" fmla="*/ 691019 w 1209641"/>
              <a:gd name="connsiteY13" fmla="*/ 1084160 h 1174221"/>
              <a:gd name="connsiteX14" fmla="*/ 605816 w 1209641"/>
              <a:gd name="connsiteY14" fmla="*/ 835305 h 1174221"/>
              <a:gd name="connsiteX15" fmla="*/ 530791 w 1209641"/>
              <a:gd name="connsiteY15" fmla="*/ 1096145 h 1174221"/>
              <a:gd name="connsiteX16" fmla="*/ 248533 w 1209641"/>
              <a:gd name="connsiteY16" fmla="*/ 1160385 h 1174221"/>
              <a:gd name="connsiteX17" fmla="*/ 203371 w 1209641"/>
              <a:gd name="connsiteY17" fmla="*/ 864973 h 1174221"/>
              <a:gd name="connsiteX18" fmla="*/ 482179 w 1209641"/>
              <a:gd name="connsiteY18" fmla="*/ 690960 h 1174221"/>
              <a:gd name="connsiteX19" fmla="*/ 179582 w 1209641"/>
              <a:gd name="connsiteY19" fmla="*/ 664370 h 1174221"/>
              <a:gd name="connsiteX20" fmla="*/ 506 w 1209641"/>
              <a:gd name="connsiteY20" fmla="*/ 400601 h 11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641" h="1174221">
                <a:moveTo>
                  <a:pt x="506" y="400601"/>
                </a:moveTo>
                <a:cubicBezTo>
                  <a:pt x="9303" y="334913"/>
                  <a:pt x="144244" y="251565"/>
                  <a:pt x="232365" y="270243"/>
                </a:cubicBezTo>
                <a:cubicBezTo>
                  <a:pt x="320486" y="288921"/>
                  <a:pt x="445349" y="426836"/>
                  <a:pt x="529231" y="512668"/>
                </a:cubicBezTo>
                <a:cubicBezTo>
                  <a:pt x="499283" y="369632"/>
                  <a:pt x="429849" y="307745"/>
                  <a:pt x="449796" y="222302"/>
                </a:cubicBezTo>
                <a:cubicBezTo>
                  <a:pt x="469743" y="136859"/>
                  <a:pt x="579787" y="1168"/>
                  <a:pt x="648915" y="8"/>
                </a:cubicBezTo>
                <a:cubicBezTo>
                  <a:pt x="718043" y="-1152"/>
                  <a:pt x="848935" y="125712"/>
                  <a:pt x="864564" y="215342"/>
                </a:cubicBezTo>
                <a:cubicBezTo>
                  <a:pt x="880193" y="304972"/>
                  <a:pt x="768243" y="415235"/>
                  <a:pt x="742691" y="537790"/>
                </a:cubicBezTo>
                <a:cubicBezTo>
                  <a:pt x="844776" y="488882"/>
                  <a:pt x="923273" y="354105"/>
                  <a:pt x="999671" y="339614"/>
                </a:cubicBezTo>
                <a:cubicBezTo>
                  <a:pt x="1076069" y="325123"/>
                  <a:pt x="1178720" y="390341"/>
                  <a:pt x="1201077" y="450843"/>
                </a:cubicBezTo>
                <a:cubicBezTo>
                  <a:pt x="1223434" y="511345"/>
                  <a:pt x="1202366" y="660930"/>
                  <a:pt x="1133811" y="702624"/>
                </a:cubicBezTo>
                <a:cubicBezTo>
                  <a:pt x="1065256" y="744318"/>
                  <a:pt x="897734" y="709920"/>
                  <a:pt x="789744" y="701007"/>
                </a:cubicBezTo>
                <a:cubicBezTo>
                  <a:pt x="863130" y="787421"/>
                  <a:pt x="952751" y="779905"/>
                  <a:pt x="982481" y="853956"/>
                </a:cubicBezTo>
                <a:cubicBezTo>
                  <a:pt x="1012211" y="928007"/>
                  <a:pt x="1016700" y="1106945"/>
                  <a:pt x="968123" y="1145312"/>
                </a:cubicBezTo>
                <a:cubicBezTo>
                  <a:pt x="919546" y="1183679"/>
                  <a:pt x="751404" y="1135828"/>
                  <a:pt x="691019" y="1084160"/>
                </a:cubicBezTo>
                <a:cubicBezTo>
                  <a:pt x="630634" y="1032492"/>
                  <a:pt x="640916" y="928305"/>
                  <a:pt x="605816" y="835305"/>
                </a:cubicBezTo>
                <a:cubicBezTo>
                  <a:pt x="579254" y="921727"/>
                  <a:pt x="590338" y="1041965"/>
                  <a:pt x="530791" y="1096145"/>
                </a:cubicBezTo>
                <a:cubicBezTo>
                  <a:pt x="471244" y="1150325"/>
                  <a:pt x="303103" y="1198914"/>
                  <a:pt x="248533" y="1160385"/>
                </a:cubicBezTo>
                <a:cubicBezTo>
                  <a:pt x="193963" y="1121856"/>
                  <a:pt x="164430" y="943210"/>
                  <a:pt x="203371" y="864973"/>
                </a:cubicBezTo>
                <a:cubicBezTo>
                  <a:pt x="242312" y="786736"/>
                  <a:pt x="407665" y="743940"/>
                  <a:pt x="482179" y="690960"/>
                </a:cubicBezTo>
                <a:cubicBezTo>
                  <a:pt x="401672" y="679959"/>
                  <a:pt x="259861" y="712763"/>
                  <a:pt x="179582" y="664370"/>
                </a:cubicBezTo>
                <a:cubicBezTo>
                  <a:pt x="99303" y="615977"/>
                  <a:pt x="-8291" y="466289"/>
                  <a:pt x="506" y="400601"/>
                </a:cubicBezTo>
                <a:close/>
              </a:path>
            </a:pathLst>
          </a:custGeom>
          <a:solidFill>
            <a:srgbClr val="FF33CC">
              <a:alpha val="65000"/>
            </a:srgbClr>
          </a:solidFill>
          <a:ln>
            <a:noFill/>
          </a:ln>
          <a:effectLst>
            <a:glow rad="101600">
              <a:srgbClr val="FF66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5 1"/>
          <p:cNvSpPr/>
          <p:nvPr/>
        </p:nvSpPr>
        <p:spPr>
          <a:xfrm>
            <a:off x="5240820" y="5873508"/>
            <a:ext cx="604820" cy="587110"/>
          </a:xfrm>
          <a:custGeom>
            <a:avLst/>
            <a:gdLst>
              <a:gd name="connsiteX0" fmla="*/ 1 w 1351298"/>
              <a:gd name="connsiteY0" fmla="*/ 516149 h 1351298"/>
              <a:gd name="connsiteX1" fmla="*/ 558870 w 1351298"/>
              <a:gd name="connsiteY1" fmla="*/ 577974 h 1351298"/>
              <a:gd name="connsiteX2" fmla="*/ 675649 w 1351298"/>
              <a:gd name="connsiteY2" fmla="*/ 0 h 1351298"/>
              <a:gd name="connsiteX3" fmla="*/ 792428 w 1351298"/>
              <a:gd name="connsiteY3" fmla="*/ 577974 h 1351298"/>
              <a:gd name="connsiteX4" fmla="*/ 1351297 w 1351298"/>
              <a:gd name="connsiteY4" fmla="*/ 516149 h 1351298"/>
              <a:gd name="connsiteX5" fmla="*/ 864601 w 1351298"/>
              <a:gd name="connsiteY5" fmla="*/ 811531 h 1351298"/>
              <a:gd name="connsiteX6" fmla="*/ 1093222 w 1351298"/>
              <a:gd name="connsiteY6" fmla="*/ 1351295 h 1351298"/>
              <a:gd name="connsiteX7" fmla="*/ 675649 w 1351298"/>
              <a:gd name="connsiteY7" fmla="*/ 955877 h 1351298"/>
              <a:gd name="connsiteX8" fmla="*/ 258076 w 1351298"/>
              <a:gd name="connsiteY8" fmla="*/ 1351295 h 1351298"/>
              <a:gd name="connsiteX9" fmla="*/ 486697 w 1351298"/>
              <a:gd name="connsiteY9" fmla="*/ 811531 h 1351298"/>
              <a:gd name="connsiteX10" fmla="*/ 1 w 1351298"/>
              <a:gd name="connsiteY10" fmla="*/ 516149 h 1351298"/>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792427 w 1351296"/>
              <a:gd name="connsiteY4" fmla="*/ 577974 h 1351295"/>
              <a:gd name="connsiteX5" fmla="*/ 1351296 w 1351296"/>
              <a:gd name="connsiteY5" fmla="*/ 516149 h 1351295"/>
              <a:gd name="connsiteX6" fmla="*/ 864600 w 1351296"/>
              <a:gd name="connsiteY6" fmla="*/ 811531 h 1351295"/>
              <a:gd name="connsiteX7" fmla="*/ 1093221 w 1351296"/>
              <a:gd name="connsiteY7" fmla="*/ 1351295 h 1351295"/>
              <a:gd name="connsiteX8" fmla="*/ 675648 w 1351296"/>
              <a:gd name="connsiteY8" fmla="*/ 955877 h 1351295"/>
              <a:gd name="connsiteX9" fmla="*/ 258075 w 1351296"/>
              <a:gd name="connsiteY9" fmla="*/ 1351295 h 1351295"/>
              <a:gd name="connsiteX10" fmla="*/ 486696 w 1351296"/>
              <a:gd name="connsiteY10" fmla="*/ 811531 h 1351295"/>
              <a:gd name="connsiteX11" fmla="*/ 0 w 1351296"/>
              <a:gd name="connsiteY11" fmla="*/ 516149 h 1351295"/>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869082 w 1351296"/>
              <a:gd name="connsiteY4" fmla="*/ 210309 h 1351295"/>
              <a:gd name="connsiteX5" fmla="*/ 792427 w 1351296"/>
              <a:gd name="connsiteY5" fmla="*/ 577974 h 1351295"/>
              <a:gd name="connsiteX6" fmla="*/ 1351296 w 1351296"/>
              <a:gd name="connsiteY6" fmla="*/ 516149 h 1351295"/>
              <a:gd name="connsiteX7" fmla="*/ 864600 w 1351296"/>
              <a:gd name="connsiteY7" fmla="*/ 811531 h 1351295"/>
              <a:gd name="connsiteX8" fmla="*/ 1093221 w 1351296"/>
              <a:gd name="connsiteY8" fmla="*/ 1351295 h 1351295"/>
              <a:gd name="connsiteX9" fmla="*/ 675648 w 1351296"/>
              <a:gd name="connsiteY9" fmla="*/ 955877 h 1351295"/>
              <a:gd name="connsiteX10" fmla="*/ 258075 w 1351296"/>
              <a:gd name="connsiteY10" fmla="*/ 1351295 h 1351295"/>
              <a:gd name="connsiteX11" fmla="*/ 486696 w 1351296"/>
              <a:gd name="connsiteY11" fmla="*/ 811531 h 1351295"/>
              <a:gd name="connsiteX12" fmla="*/ 0 w 1351296"/>
              <a:gd name="connsiteY12"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0 w 1351296"/>
              <a:gd name="connsiteY13"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164003 w 1351296"/>
              <a:gd name="connsiteY13" fmla="*/ 860304 h 1351295"/>
              <a:gd name="connsiteX14" fmla="*/ 0 w 1351296"/>
              <a:gd name="connsiteY14"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263155 w 1351296"/>
              <a:gd name="connsiteY12" fmla="*/ 970472 h 1351295"/>
              <a:gd name="connsiteX13" fmla="*/ 486696 w 1351296"/>
              <a:gd name="connsiteY13" fmla="*/ 811531 h 1351295"/>
              <a:gd name="connsiteX14" fmla="*/ 164003 w 1351296"/>
              <a:gd name="connsiteY14" fmla="*/ 860304 h 1351295"/>
              <a:gd name="connsiteX15" fmla="*/ 0 w 1351296"/>
              <a:gd name="connsiteY15"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659762 w 1351296"/>
              <a:gd name="connsiteY11" fmla="*/ 1234877 h 1351295"/>
              <a:gd name="connsiteX12" fmla="*/ 258075 w 1351296"/>
              <a:gd name="connsiteY12" fmla="*/ 1351295 h 1351295"/>
              <a:gd name="connsiteX13" fmla="*/ 263155 w 1351296"/>
              <a:gd name="connsiteY13" fmla="*/ 970472 h 1351295"/>
              <a:gd name="connsiteX14" fmla="*/ 486696 w 1351296"/>
              <a:gd name="connsiteY14" fmla="*/ 811531 h 1351295"/>
              <a:gd name="connsiteX15" fmla="*/ 164003 w 1351296"/>
              <a:gd name="connsiteY15" fmla="*/ 860304 h 1351295"/>
              <a:gd name="connsiteX16" fmla="*/ 0 w 1351296"/>
              <a:gd name="connsiteY16"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780947 w 1351296"/>
              <a:gd name="connsiteY10" fmla="*/ 1234877 h 1351295"/>
              <a:gd name="connsiteX11" fmla="*/ 675648 w 1351296"/>
              <a:gd name="connsiteY11" fmla="*/ 955877 h 1351295"/>
              <a:gd name="connsiteX12" fmla="*/ 659762 w 1351296"/>
              <a:gd name="connsiteY12" fmla="*/ 1234877 h 1351295"/>
              <a:gd name="connsiteX13" fmla="*/ 258075 w 1351296"/>
              <a:gd name="connsiteY13" fmla="*/ 1351295 h 1351295"/>
              <a:gd name="connsiteX14" fmla="*/ 263155 w 1351296"/>
              <a:gd name="connsiteY14" fmla="*/ 970472 h 1351295"/>
              <a:gd name="connsiteX15" fmla="*/ 486696 w 1351296"/>
              <a:gd name="connsiteY15" fmla="*/ 811531 h 1351295"/>
              <a:gd name="connsiteX16" fmla="*/ 164003 w 1351296"/>
              <a:gd name="connsiteY16" fmla="*/ 860304 h 1351295"/>
              <a:gd name="connsiteX17" fmla="*/ 0 w 1351296"/>
              <a:gd name="connsiteY17"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67386 w 1351296"/>
              <a:gd name="connsiteY9" fmla="*/ 959456 h 1351295"/>
              <a:gd name="connsiteX10" fmla="*/ 1093221 w 1351296"/>
              <a:gd name="connsiteY10" fmla="*/ 1351295 h 1351295"/>
              <a:gd name="connsiteX11" fmla="*/ 780947 w 1351296"/>
              <a:gd name="connsiteY11" fmla="*/ 1234877 h 1351295"/>
              <a:gd name="connsiteX12" fmla="*/ 675648 w 1351296"/>
              <a:gd name="connsiteY12" fmla="*/ 955877 h 1351295"/>
              <a:gd name="connsiteX13" fmla="*/ 659762 w 1351296"/>
              <a:gd name="connsiteY13" fmla="*/ 1234877 h 1351295"/>
              <a:gd name="connsiteX14" fmla="*/ 258075 w 1351296"/>
              <a:gd name="connsiteY14" fmla="*/ 1351295 h 1351295"/>
              <a:gd name="connsiteX15" fmla="*/ 263155 w 1351296"/>
              <a:gd name="connsiteY15" fmla="*/ 970472 h 1351295"/>
              <a:gd name="connsiteX16" fmla="*/ 486696 w 1351296"/>
              <a:gd name="connsiteY16" fmla="*/ 811531 h 1351295"/>
              <a:gd name="connsiteX17" fmla="*/ 164003 w 1351296"/>
              <a:gd name="connsiteY17" fmla="*/ 860304 h 1351295"/>
              <a:gd name="connsiteX18" fmla="*/ 0 w 1351296"/>
              <a:gd name="connsiteY18"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1188571 w 1351296"/>
              <a:gd name="connsiteY8" fmla="*/ 838269 h 1351295"/>
              <a:gd name="connsiteX9" fmla="*/ 864600 w 1351296"/>
              <a:gd name="connsiteY9" fmla="*/ 811531 h 1351295"/>
              <a:gd name="connsiteX10" fmla="*/ 1067386 w 1351296"/>
              <a:gd name="connsiteY10" fmla="*/ 959456 h 1351295"/>
              <a:gd name="connsiteX11" fmla="*/ 1093221 w 1351296"/>
              <a:gd name="connsiteY11" fmla="*/ 1351295 h 1351295"/>
              <a:gd name="connsiteX12" fmla="*/ 780947 w 1351296"/>
              <a:gd name="connsiteY12" fmla="*/ 1234877 h 1351295"/>
              <a:gd name="connsiteX13" fmla="*/ 675648 w 1351296"/>
              <a:gd name="connsiteY13" fmla="*/ 955877 h 1351295"/>
              <a:gd name="connsiteX14" fmla="*/ 659762 w 1351296"/>
              <a:gd name="connsiteY14" fmla="*/ 1234877 h 1351295"/>
              <a:gd name="connsiteX15" fmla="*/ 258075 w 1351296"/>
              <a:gd name="connsiteY15" fmla="*/ 1351295 h 1351295"/>
              <a:gd name="connsiteX16" fmla="*/ 263155 w 1351296"/>
              <a:gd name="connsiteY16" fmla="*/ 970472 h 1351295"/>
              <a:gd name="connsiteX17" fmla="*/ 486696 w 1351296"/>
              <a:gd name="connsiteY17" fmla="*/ 811531 h 1351295"/>
              <a:gd name="connsiteX18" fmla="*/ 164003 w 1351296"/>
              <a:gd name="connsiteY18" fmla="*/ 860304 h 1351295"/>
              <a:gd name="connsiteX19" fmla="*/ 0 w 1351296"/>
              <a:gd name="connsiteY19"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698 h 1351844"/>
              <a:gd name="connsiteX1" fmla="*/ 307222 w 1351296"/>
              <a:gd name="connsiteY1" fmla="*/ 321026 h 1351844"/>
              <a:gd name="connsiteX2" fmla="*/ 558869 w 1351296"/>
              <a:gd name="connsiteY2" fmla="*/ 578523 h 1351844"/>
              <a:gd name="connsiteX3" fmla="*/ 494508 w 1351296"/>
              <a:gd name="connsiteY3" fmla="*/ 232891 h 1351844"/>
              <a:gd name="connsiteX4" fmla="*/ 708699 w 1351296"/>
              <a:gd name="connsiteY4" fmla="*/ 549 h 1351844"/>
              <a:gd name="connsiteX5" fmla="*/ 869082 w 1351296"/>
              <a:gd name="connsiteY5" fmla="*/ 210858 h 1351844"/>
              <a:gd name="connsiteX6" fmla="*/ 792427 w 1351296"/>
              <a:gd name="connsiteY6" fmla="*/ 578523 h 1351844"/>
              <a:gd name="connsiteX7" fmla="*/ 1034335 w 1351296"/>
              <a:gd name="connsiteY7" fmla="*/ 310009 h 1351844"/>
              <a:gd name="connsiteX8" fmla="*/ 1351296 w 1351296"/>
              <a:gd name="connsiteY8" fmla="*/ 516698 h 1351844"/>
              <a:gd name="connsiteX9" fmla="*/ 1188571 w 1351296"/>
              <a:gd name="connsiteY9" fmla="*/ 838818 h 1351844"/>
              <a:gd name="connsiteX10" fmla="*/ 864600 w 1351296"/>
              <a:gd name="connsiteY10" fmla="*/ 812080 h 1351844"/>
              <a:gd name="connsiteX11" fmla="*/ 1067386 w 1351296"/>
              <a:gd name="connsiteY11" fmla="*/ 960005 h 1351844"/>
              <a:gd name="connsiteX12" fmla="*/ 1093221 w 1351296"/>
              <a:gd name="connsiteY12" fmla="*/ 1351844 h 1351844"/>
              <a:gd name="connsiteX13" fmla="*/ 780947 w 1351296"/>
              <a:gd name="connsiteY13" fmla="*/ 1235426 h 1351844"/>
              <a:gd name="connsiteX14" fmla="*/ 675648 w 1351296"/>
              <a:gd name="connsiteY14" fmla="*/ 956426 h 1351844"/>
              <a:gd name="connsiteX15" fmla="*/ 659762 w 1351296"/>
              <a:gd name="connsiteY15" fmla="*/ 1235426 h 1351844"/>
              <a:gd name="connsiteX16" fmla="*/ 258075 w 1351296"/>
              <a:gd name="connsiteY16" fmla="*/ 1351844 h 1351844"/>
              <a:gd name="connsiteX17" fmla="*/ 263155 w 1351296"/>
              <a:gd name="connsiteY17" fmla="*/ 971021 h 1351844"/>
              <a:gd name="connsiteX18" fmla="*/ 486696 w 1351296"/>
              <a:gd name="connsiteY18" fmla="*/ 812080 h 1351844"/>
              <a:gd name="connsiteX19" fmla="*/ 164003 w 1351296"/>
              <a:gd name="connsiteY19" fmla="*/ 860853 h 1351844"/>
              <a:gd name="connsiteX20" fmla="*/ 0 w 1351296"/>
              <a:gd name="connsiteY20" fmla="*/ 516698 h 1351844"/>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1 w 1351297"/>
              <a:gd name="connsiteY0" fmla="*/ 516151 h 1351297"/>
              <a:gd name="connsiteX1" fmla="*/ 307223 w 1351297"/>
              <a:gd name="connsiteY1" fmla="*/ 320479 h 1351297"/>
              <a:gd name="connsiteX2" fmla="*/ 558870 w 1351297"/>
              <a:gd name="connsiteY2" fmla="*/ 577976 h 1351297"/>
              <a:gd name="connsiteX3" fmla="*/ 494509 w 1351297"/>
              <a:gd name="connsiteY3" fmla="*/ 232344 h 1351297"/>
              <a:gd name="connsiteX4" fmla="*/ 708700 w 1351297"/>
              <a:gd name="connsiteY4" fmla="*/ 2 h 1351297"/>
              <a:gd name="connsiteX5" fmla="*/ 869083 w 1351297"/>
              <a:gd name="connsiteY5" fmla="*/ 210311 h 1351297"/>
              <a:gd name="connsiteX6" fmla="*/ 792428 w 1351297"/>
              <a:gd name="connsiteY6" fmla="*/ 577976 h 1351297"/>
              <a:gd name="connsiteX7" fmla="*/ 1034336 w 1351297"/>
              <a:gd name="connsiteY7" fmla="*/ 309462 h 1351297"/>
              <a:gd name="connsiteX8" fmla="*/ 1351297 w 1351297"/>
              <a:gd name="connsiteY8" fmla="*/ 516151 h 1351297"/>
              <a:gd name="connsiteX9" fmla="*/ 1188572 w 1351297"/>
              <a:gd name="connsiteY9" fmla="*/ 838271 h 1351297"/>
              <a:gd name="connsiteX10" fmla="*/ 864601 w 1351297"/>
              <a:gd name="connsiteY10" fmla="*/ 811533 h 1351297"/>
              <a:gd name="connsiteX11" fmla="*/ 1067387 w 1351297"/>
              <a:gd name="connsiteY11" fmla="*/ 959458 h 1351297"/>
              <a:gd name="connsiteX12" fmla="*/ 1093222 w 1351297"/>
              <a:gd name="connsiteY12" fmla="*/ 1351297 h 1351297"/>
              <a:gd name="connsiteX13" fmla="*/ 780948 w 1351297"/>
              <a:gd name="connsiteY13" fmla="*/ 1234879 h 1351297"/>
              <a:gd name="connsiteX14" fmla="*/ 675649 w 1351297"/>
              <a:gd name="connsiteY14" fmla="*/ 955879 h 1351297"/>
              <a:gd name="connsiteX15" fmla="*/ 659763 w 1351297"/>
              <a:gd name="connsiteY15" fmla="*/ 1234879 h 1351297"/>
              <a:gd name="connsiteX16" fmla="*/ 258076 w 1351297"/>
              <a:gd name="connsiteY16" fmla="*/ 1351297 h 1351297"/>
              <a:gd name="connsiteX17" fmla="*/ 263156 w 1351297"/>
              <a:gd name="connsiteY17" fmla="*/ 970474 h 1351297"/>
              <a:gd name="connsiteX18" fmla="*/ 486697 w 1351297"/>
              <a:gd name="connsiteY18" fmla="*/ 811533 h 1351297"/>
              <a:gd name="connsiteX19" fmla="*/ 164004 w 1351297"/>
              <a:gd name="connsiteY19" fmla="*/ 860306 h 1351297"/>
              <a:gd name="connsiteX20" fmla="*/ 1 w 1351297"/>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78828"/>
              <a:gd name="connsiteX1" fmla="*/ 307225 w 1351299"/>
              <a:gd name="connsiteY1" fmla="*/ 320479 h 1378828"/>
              <a:gd name="connsiteX2" fmla="*/ 558872 w 1351299"/>
              <a:gd name="connsiteY2" fmla="*/ 577976 h 1378828"/>
              <a:gd name="connsiteX3" fmla="*/ 494511 w 1351299"/>
              <a:gd name="connsiteY3" fmla="*/ 232344 h 1378828"/>
              <a:gd name="connsiteX4" fmla="*/ 708702 w 1351299"/>
              <a:gd name="connsiteY4" fmla="*/ 2 h 1378828"/>
              <a:gd name="connsiteX5" fmla="*/ 869085 w 1351299"/>
              <a:gd name="connsiteY5" fmla="*/ 210311 h 1378828"/>
              <a:gd name="connsiteX6" fmla="*/ 792430 w 1351299"/>
              <a:gd name="connsiteY6" fmla="*/ 577976 h 1378828"/>
              <a:gd name="connsiteX7" fmla="*/ 1034338 w 1351299"/>
              <a:gd name="connsiteY7" fmla="*/ 309462 h 1378828"/>
              <a:gd name="connsiteX8" fmla="*/ 1351299 w 1351299"/>
              <a:gd name="connsiteY8" fmla="*/ 516151 h 1378828"/>
              <a:gd name="connsiteX9" fmla="*/ 1188574 w 1351299"/>
              <a:gd name="connsiteY9" fmla="*/ 838271 h 1378828"/>
              <a:gd name="connsiteX10" fmla="*/ 864603 w 1351299"/>
              <a:gd name="connsiteY10" fmla="*/ 811533 h 1378828"/>
              <a:gd name="connsiteX11" fmla="*/ 1067389 w 1351299"/>
              <a:gd name="connsiteY11" fmla="*/ 959458 h 1378828"/>
              <a:gd name="connsiteX12" fmla="*/ 1093224 w 1351299"/>
              <a:gd name="connsiteY12" fmla="*/ 1351297 h 1378828"/>
              <a:gd name="connsiteX13" fmla="*/ 780950 w 1351299"/>
              <a:gd name="connsiteY13" fmla="*/ 1234879 h 1378828"/>
              <a:gd name="connsiteX14" fmla="*/ 675651 w 1351299"/>
              <a:gd name="connsiteY14" fmla="*/ 955879 h 1378828"/>
              <a:gd name="connsiteX15" fmla="*/ 659765 w 1351299"/>
              <a:gd name="connsiteY15" fmla="*/ 1234879 h 1378828"/>
              <a:gd name="connsiteX16" fmla="*/ 258078 w 1351299"/>
              <a:gd name="connsiteY16" fmla="*/ 1351297 h 1378828"/>
              <a:gd name="connsiteX17" fmla="*/ 263158 w 1351299"/>
              <a:gd name="connsiteY17" fmla="*/ 970474 h 1378828"/>
              <a:gd name="connsiteX18" fmla="*/ 486699 w 1351299"/>
              <a:gd name="connsiteY18" fmla="*/ 811533 h 1378828"/>
              <a:gd name="connsiteX19" fmla="*/ 164006 w 1351299"/>
              <a:gd name="connsiteY19" fmla="*/ 860306 h 1378828"/>
              <a:gd name="connsiteX20" fmla="*/ 3 w 1351299"/>
              <a:gd name="connsiteY20" fmla="*/ 516151 h 1378828"/>
              <a:gd name="connsiteX0" fmla="*/ 3 w 1351299"/>
              <a:gd name="connsiteY0" fmla="*/ 516151 h 1363651"/>
              <a:gd name="connsiteX1" fmla="*/ 307225 w 1351299"/>
              <a:gd name="connsiteY1" fmla="*/ 320479 h 1363651"/>
              <a:gd name="connsiteX2" fmla="*/ 558872 w 1351299"/>
              <a:gd name="connsiteY2" fmla="*/ 577976 h 1363651"/>
              <a:gd name="connsiteX3" fmla="*/ 494511 w 1351299"/>
              <a:gd name="connsiteY3" fmla="*/ 232344 h 1363651"/>
              <a:gd name="connsiteX4" fmla="*/ 708702 w 1351299"/>
              <a:gd name="connsiteY4" fmla="*/ 2 h 1363651"/>
              <a:gd name="connsiteX5" fmla="*/ 869085 w 1351299"/>
              <a:gd name="connsiteY5" fmla="*/ 210311 h 1363651"/>
              <a:gd name="connsiteX6" fmla="*/ 792430 w 1351299"/>
              <a:gd name="connsiteY6" fmla="*/ 577976 h 1363651"/>
              <a:gd name="connsiteX7" fmla="*/ 1034338 w 1351299"/>
              <a:gd name="connsiteY7" fmla="*/ 309462 h 1363651"/>
              <a:gd name="connsiteX8" fmla="*/ 1351299 w 1351299"/>
              <a:gd name="connsiteY8" fmla="*/ 516151 h 1363651"/>
              <a:gd name="connsiteX9" fmla="*/ 1188574 w 1351299"/>
              <a:gd name="connsiteY9" fmla="*/ 838271 h 1363651"/>
              <a:gd name="connsiteX10" fmla="*/ 864603 w 1351299"/>
              <a:gd name="connsiteY10" fmla="*/ 811533 h 1363651"/>
              <a:gd name="connsiteX11" fmla="*/ 1067389 w 1351299"/>
              <a:gd name="connsiteY11" fmla="*/ 959458 h 1363651"/>
              <a:gd name="connsiteX12" fmla="*/ 1093224 w 1351299"/>
              <a:gd name="connsiteY12" fmla="*/ 1351297 h 1363651"/>
              <a:gd name="connsiteX13" fmla="*/ 780950 w 1351299"/>
              <a:gd name="connsiteY13" fmla="*/ 1234879 h 1363651"/>
              <a:gd name="connsiteX14" fmla="*/ 675651 w 1351299"/>
              <a:gd name="connsiteY14" fmla="*/ 955879 h 1363651"/>
              <a:gd name="connsiteX15" fmla="*/ 615698 w 1351299"/>
              <a:gd name="connsiteY15" fmla="*/ 1256912 h 1363651"/>
              <a:gd name="connsiteX16" fmla="*/ 258078 w 1351299"/>
              <a:gd name="connsiteY16" fmla="*/ 1351297 h 1363651"/>
              <a:gd name="connsiteX17" fmla="*/ 263158 w 1351299"/>
              <a:gd name="connsiteY17" fmla="*/ 970474 h 1363651"/>
              <a:gd name="connsiteX18" fmla="*/ 486699 w 1351299"/>
              <a:gd name="connsiteY18" fmla="*/ 811533 h 1363651"/>
              <a:gd name="connsiteX19" fmla="*/ 164006 w 1351299"/>
              <a:gd name="connsiteY19" fmla="*/ 860306 h 1363651"/>
              <a:gd name="connsiteX20" fmla="*/ 3 w 1351299"/>
              <a:gd name="connsiteY20" fmla="*/ 516151 h 1363651"/>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0 h 1375251"/>
              <a:gd name="connsiteX1" fmla="*/ 307225 w 1355355"/>
              <a:gd name="connsiteY1" fmla="*/ 320478 h 1375251"/>
              <a:gd name="connsiteX2" fmla="*/ 558872 w 1355355"/>
              <a:gd name="connsiteY2" fmla="*/ 577975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2344 w 1357696"/>
              <a:gd name="connsiteY0" fmla="*/ 516150 h 1375251"/>
              <a:gd name="connsiteX1" fmla="*/ 309566 w 1357696"/>
              <a:gd name="connsiteY1" fmla="*/ 320478 h 1375251"/>
              <a:gd name="connsiteX2" fmla="*/ 566238 w 1357696"/>
              <a:gd name="connsiteY2" fmla="*/ 552854 h 1375251"/>
              <a:gd name="connsiteX3" fmla="*/ 496852 w 1357696"/>
              <a:gd name="connsiteY3" fmla="*/ 232343 h 1375251"/>
              <a:gd name="connsiteX4" fmla="*/ 711043 w 1357696"/>
              <a:gd name="connsiteY4" fmla="*/ 1 h 1375251"/>
              <a:gd name="connsiteX5" fmla="*/ 941764 w 1357696"/>
              <a:gd name="connsiteY5" fmla="*/ 230407 h 1375251"/>
              <a:gd name="connsiteX6" fmla="*/ 794771 w 1357696"/>
              <a:gd name="connsiteY6" fmla="*/ 577975 h 1375251"/>
              <a:gd name="connsiteX7" fmla="*/ 1071848 w 1357696"/>
              <a:gd name="connsiteY7" fmla="*/ 354679 h 1375251"/>
              <a:gd name="connsiteX8" fmla="*/ 1353640 w 1357696"/>
              <a:gd name="connsiteY8" fmla="*/ 516150 h 1375251"/>
              <a:gd name="connsiteX9" fmla="*/ 1190915 w 1357696"/>
              <a:gd name="connsiteY9" fmla="*/ 838270 h 1375251"/>
              <a:gd name="connsiteX10" fmla="*/ 866944 w 1357696"/>
              <a:gd name="connsiteY10" fmla="*/ 811532 h 1375251"/>
              <a:gd name="connsiteX11" fmla="*/ 1069730 w 1357696"/>
              <a:gd name="connsiteY11" fmla="*/ 959457 h 1375251"/>
              <a:gd name="connsiteX12" fmla="*/ 1095565 w 1357696"/>
              <a:gd name="connsiteY12" fmla="*/ 1351296 h 1375251"/>
              <a:gd name="connsiteX13" fmla="*/ 783291 w 1357696"/>
              <a:gd name="connsiteY13" fmla="*/ 1234878 h 1375251"/>
              <a:gd name="connsiteX14" fmla="*/ 677992 w 1357696"/>
              <a:gd name="connsiteY14" fmla="*/ 955878 h 1375251"/>
              <a:gd name="connsiteX15" fmla="*/ 618039 w 1357696"/>
              <a:gd name="connsiteY15" fmla="*/ 1256911 h 1375251"/>
              <a:gd name="connsiteX16" fmla="*/ 260419 w 1357696"/>
              <a:gd name="connsiteY16" fmla="*/ 1351296 h 1375251"/>
              <a:gd name="connsiteX17" fmla="*/ 265499 w 1357696"/>
              <a:gd name="connsiteY17" fmla="*/ 970473 h 1375251"/>
              <a:gd name="connsiteX18" fmla="*/ 489040 w 1357696"/>
              <a:gd name="connsiteY18" fmla="*/ 811532 h 1375251"/>
              <a:gd name="connsiteX19" fmla="*/ 201516 w 1357696"/>
              <a:gd name="connsiteY19" fmla="*/ 784943 h 1375251"/>
              <a:gd name="connsiteX20" fmla="*/ 2344 w 1357696"/>
              <a:gd name="connsiteY20" fmla="*/ 516150 h 1375251"/>
              <a:gd name="connsiteX0" fmla="*/ 2530 w 1292568"/>
              <a:gd name="connsiteY0" fmla="*/ 496053 h 1375251"/>
              <a:gd name="connsiteX1" fmla="*/ 244438 w 1292568"/>
              <a:gd name="connsiteY1" fmla="*/ 320478 h 1375251"/>
              <a:gd name="connsiteX2" fmla="*/ 501110 w 1292568"/>
              <a:gd name="connsiteY2" fmla="*/ 552854 h 1375251"/>
              <a:gd name="connsiteX3" fmla="*/ 431724 w 1292568"/>
              <a:gd name="connsiteY3" fmla="*/ 232343 h 1375251"/>
              <a:gd name="connsiteX4" fmla="*/ 645915 w 1292568"/>
              <a:gd name="connsiteY4" fmla="*/ 1 h 1375251"/>
              <a:gd name="connsiteX5" fmla="*/ 876636 w 1292568"/>
              <a:gd name="connsiteY5" fmla="*/ 230407 h 1375251"/>
              <a:gd name="connsiteX6" fmla="*/ 729643 w 1292568"/>
              <a:gd name="connsiteY6" fmla="*/ 577975 h 1375251"/>
              <a:gd name="connsiteX7" fmla="*/ 1006720 w 1292568"/>
              <a:gd name="connsiteY7" fmla="*/ 354679 h 1375251"/>
              <a:gd name="connsiteX8" fmla="*/ 1288512 w 1292568"/>
              <a:gd name="connsiteY8" fmla="*/ 516150 h 1375251"/>
              <a:gd name="connsiteX9" fmla="*/ 1125787 w 1292568"/>
              <a:gd name="connsiteY9" fmla="*/ 838270 h 1375251"/>
              <a:gd name="connsiteX10" fmla="*/ 801816 w 1292568"/>
              <a:gd name="connsiteY10" fmla="*/ 811532 h 1375251"/>
              <a:gd name="connsiteX11" fmla="*/ 1004602 w 1292568"/>
              <a:gd name="connsiteY11" fmla="*/ 959457 h 1375251"/>
              <a:gd name="connsiteX12" fmla="*/ 1030437 w 1292568"/>
              <a:gd name="connsiteY12" fmla="*/ 1351296 h 1375251"/>
              <a:gd name="connsiteX13" fmla="*/ 718163 w 1292568"/>
              <a:gd name="connsiteY13" fmla="*/ 1234878 h 1375251"/>
              <a:gd name="connsiteX14" fmla="*/ 612864 w 1292568"/>
              <a:gd name="connsiteY14" fmla="*/ 955878 h 1375251"/>
              <a:gd name="connsiteX15" fmla="*/ 552911 w 1292568"/>
              <a:gd name="connsiteY15" fmla="*/ 1256911 h 1375251"/>
              <a:gd name="connsiteX16" fmla="*/ 195291 w 1292568"/>
              <a:gd name="connsiteY16" fmla="*/ 1351296 h 1375251"/>
              <a:gd name="connsiteX17" fmla="*/ 200371 w 1292568"/>
              <a:gd name="connsiteY17" fmla="*/ 970473 h 1375251"/>
              <a:gd name="connsiteX18" fmla="*/ 423912 w 1292568"/>
              <a:gd name="connsiteY18" fmla="*/ 811532 h 1375251"/>
              <a:gd name="connsiteX19" fmla="*/ 136388 w 1292568"/>
              <a:gd name="connsiteY19" fmla="*/ 784943 h 1375251"/>
              <a:gd name="connsiteX20" fmla="*/ 2530 w 1292568"/>
              <a:gd name="connsiteY20" fmla="*/ 496053 h 1375251"/>
              <a:gd name="connsiteX0" fmla="*/ 2148 w 1292186"/>
              <a:gd name="connsiteY0" fmla="*/ 496053 h 1375251"/>
              <a:gd name="connsiteX1" fmla="*/ 234007 w 1292186"/>
              <a:gd name="connsiteY1" fmla="*/ 365695 h 1375251"/>
              <a:gd name="connsiteX2" fmla="*/ 500728 w 1292186"/>
              <a:gd name="connsiteY2" fmla="*/ 552854 h 1375251"/>
              <a:gd name="connsiteX3" fmla="*/ 431342 w 1292186"/>
              <a:gd name="connsiteY3" fmla="*/ 232343 h 1375251"/>
              <a:gd name="connsiteX4" fmla="*/ 645533 w 1292186"/>
              <a:gd name="connsiteY4" fmla="*/ 1 h 1375251"/>
              <a:gd name="connsiteX5" fmla="*/ 876254 w 1292186"/>
              <a:gd name="connsiteY5" fmla="*/ 230407 h 1375251"/>
              <a:gd name="connsiteX6" fmla="*/ 729261 w 1292186"/>
              <a:gd name="connsiteY6" fmla="*/ 577975 h 1375251"/>
              <a:gd name="connsiteX7" fmla="*/ 1006338 w 1292186"/>
              <a:gd name="connsiteY7" fmla="*/ 354679 h 1375251"/>
              <a:gd name="connsiteX8" fmla="*/ 1288130 w 1292186"/>
              <a:gd name="connsiteY8" fmla="*/ 516150 h 1375251"/>
              <a:gd name="connsiteX9" fmla="*/ 1125405 w 1292186"/>
              <a:gd name="connsiteY9" fmla="*/ 838270 h 1375251"/>
              <a:gd name="connsiteX10" fmla="*/ 801434 w 1292186"/>
              <a:gd name="connsiteY10" fmla="*/ 811532 h 1375251"/>
              <a:gd name="connsiteX11" fmla="*/ 1004220 w 1292186"/>
              <a:gd name="connsiteY11" fmla="*/ 959457 h 1375251"/>
              <a:gd name="connsiteX12" fmla="*/ 1030055 w 1292186"/>
              <a:gd name="connsiteY12" fmla="*/ 1351296 h 1375251"/>
              <a:gd name="connsiteX13" fmla="*/ 717781 w 1292186"/>
              <a:gd name="connsiteY13" fmla="*/ 1234878 h 1375251"/>
              <a:gd name="connsiteX14" fmla="*/ 612482 w 1292186"/>
              <a:gd name="connsiteY14" fmla="*/ 955878 h 1375251"/>
              <a:gd name="connsiteX15" fmla="*/ 552529 w 1292186"/>
              <a:gd name="connsiteY15" fmla="*/ 1256911 h 1375251"/>
              <a:gd name="connsiteX16" fmla="*/ 194909 w 1292186"/>
              <a:gd name="connsiteY16" fmla="*/ 1351296 h 1375251"/>
              <a:gd name="connsiteX17" fmla="*/ 199989 w 1292186"/>
              <a:gd name="connsiteY17" fmla="*/ 970473 h 1375251"/>
              <a:gd name="connsiteX18" fmla="*/ 423530 w 1292186"/>
              <a:gd name="connsiteY18" fmla="*/ 811532 h 1375251"/>
              <a:gd name="connsiteX19" fmla="*/ 136006 w 1292186"/>
              <a:gd name="connsiteY19" fmla="*/ 784943 h 1375251"/>
              <a:gd name="connsiteX20" fmla="*/ 2148 w 1292186"/>
              <a:gd name="connsiteY20" fmla="*/ 496053 h 1375251"/>
              <a:gd name="connsiteX0" fmla="*/ 467 w 1290505"/>
              <a:gd name="connsiteY0" fmla="*/ 496053 h 1375251"/>
              <a:gd name="connsiteX1" fmla="*/ 232326 w 1290505"/>
              <a:gd name="connsiteY1" fmla="*/ 365695 h 1375251"/>
              <a:gd name="connsiteX2" fmla="*/ 499047 w 1290505"/>
              <a:gd name="connsiteY2" fmla="*/ 552854 h 1375251"/>
              <a:gd name="connsiteX3" fmla="*/ 429661 w 1290505"/>
              <a:gd name="connsiteY3" fmla="*/ 232343 h 1375251"/>
              <a:gd name="connsiteX4" fmla="*/ 643852 w 1290505"/>
              <a:gd name="connsiteY4" fmla="*/ 1 h 1375251"/>
              <a:gd name="connsiteX5" fmla="*/ 874573 w 1290505"/>
              <a:gd name="connsiteY5" fmla="*/ 230407 h 1375251"/>
              <a:gd name="connsiteX6" fmla="*/ 727580 w 1290505"/>
              <a:gd name="connsiteY6" fmla="*/ 577975 h 1375251"/>
              <a:gd name="connsiteX7" fmla="*/ 1004657 w 1290505"/>
              <a:gd name="connsiteY7" fmla="*/ 354679 h 1375251"/>
              <a:gd name="connsiteX8" fmla="*/ 1286449 w 1290505"/>
              <a:gd name="connsiteY8" fmla="*/ 516150 h 1375251"/>
              <a:gd name="connsiteX9" fmla="*/ 1123724 w 1290505"/>
              <a:gd name="connsiteY9" fmla="*/ 838270 h 1375251"/>
              <a:gd name="connsiteX10" fmla="*/ 799753 w 1290505"/>
              <a:gd name="connsiteY10" fmla="*/ 811532 h 1375251"/>
              <a:gd name="connsiteX11" fmla="*/ 1002539 w 1290505"/>
              <a:gd name="connsiteY11" fmla="*/ 959457 h 1375251"/>
              <a:gd name="connsiteX12" fmla="*/ 1028374 w 1290505"/>
              <a:gd name="connsiteY12" fmla="*/ 1351296 h 1375251"/>
              <a:gd name="connsiteX13" fmla="*/ 716100 w 1290505"/>
              <a:gd name="connsiteY13" fmla="*/ 1234878 h 1375251"/>
              <a:gd name="connsiteX14" fmla="*/ 610801 w 1290505"/>
              <a:gd name="connsiteY14" fmla="*/ 955878 h 1375251"/>
              <a:gd name="connsiteX15" fmla="*/ 550848 w 1290505"/>
              <a:gd name="connsiteY15" fmla="*/ 1256911 h 1375251"/>
              <a:gd name="connsiteX16" fmla="*/ 193228 w 1290505"/>
              <a:gd name="connsiteY16" fmla="*/ 1351296 h 1375251"/>
              <a:gd name="connsiteX17" fmla="*/ 198308 w 1290505"/>
              <a:gd name="connsiteY17" fmla="*/ 970473 h 1375251"/>
              <a:gd name="connsiteX18" fmla="*/ 421849 w 1290505"/>
              <a:gd name="connsiteY18" fmla="*/ 811532 h 1375251"/>
              <a:gd name="connsiteX19" fmla="*/ 179543 w 1290505"/>
              <a:gd name="connsiteY19" fmla="*/ 759822 h 1375251"/>
              <a:gd name="connsiteX20" fmla="*/ 467 w 1290505"/>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995"/>
              <a:gd name="connsiteX1" fmla="*/ 232338 w 1290517"/>
              <a:gd name="connsiteY1" fmla="*/ 365695 h 1375995"/>
              <a:gd name="connsiteX2" fmla="*/ 499059 w 1290517"/>
              <a:gd name="connsiteY2" fmla="*/ 552854 h 1375995"/>
              <a:gd name="connsiteX3" fmla="*/ 429673 w 1290517"/>
              <a:gd name="connsiteY3" fmla="*/ 232343 h 1375995"/>
              <a:gd name="connsiteX4" fmla="*/ 643864 w 1290517"/>
              <a:gd name="connsiteY4" fmla="*/ 1 h 1375995"/>
              <a:gd name="connsiteX5" fmla="*/ 874585 w 1290517"/>
              <a:gd name="connsiteY5" fmla="*/ 230407 h 1375995"/>
              <a:gd name="connsiteX6" fmla="*/ 727592 w 1290517"/>
              <a:gd name="connsiteY6" fmla="*/ 577975 h 1375995"/>
              <a:gd name="connsiteX7" fmla="*/ 1004669 w 1290517"/>
              <a:gd name="connsiteY7" fmla="*/ 354679 h 1375995"/>
              <a:gd name="connsiteX8" fmla="*/ 1286461 w 1290517"/>
              <a:gd name="connsiteY8" fmla="*/ 516150 h 1375995"/>
              <a:gd name="connsiteX9" fmla="*/ 1123736 w 1290517"/>
              <a:gd name="connsiteY9" fmla="*/ 838270 h 1375995"/>
              <a:gd name="connsiteX10" fmla="*/ 799765 w 1290517"/>
              <a:gd name="connsiteY10" fmla="*/ 811532 h 1375995"/>
              <a:gd name="connsiteX11" fmla="*/ 1002551 w 1290517"/>
              <a:gd name="connsiteY11" fmla="*/ 959457 h 1375995"/>
              <a:gd name="connsiteX12" fmla="*/ 1028386 w 1290517"/>
              <a:gd name="connsiteY12" fmla="*/ 1351296 h 1375995"/>
              <a:gd name="connsiteX13" fmla="*/ 716112 w 1290517"/>
              <a:gd name="connsiteY13" fmla="*/ 1234878 h 1375995"/>
              <a:gd name="connsiteX14" fmla="*/ 610813 w 1290517"/>
              <a:gd name="connsiteY14" fmla="*/ 955878 h 1375995"/>
              <a:gd name="connsiteX15" fmla="*/ 550860 w 1290517"/>
              <a:gd name="connsiteY15" fmla="*/ 1256911 h 1375995"/>
              <a:gd name="connsiteX16" fmla="*/ 193240 w 1290517"/>
              <a:gd name="connsiteY16" fmla="*/ 1351296 h 1375995"/>
              <a:gd name="connsiteX17" fmla="*/ 203344 w 1290517"/>
              <a:gd name="connsiteY17" fmla="*/ 960425 h 1375995"/>
              <a:gd name="connsiteX18" fmla="*/ 441958 w 1290517"/>
              <a:gd name="connsiteY18" fmla="*/ 796460 h 1375995"/>
              <a:gd name="connsiteX19" fmla="*/ 179555 w 1290517"/>
              <a:gd name="connsiteY19" fmla="*/ 759822 h 1375995"/>
              <a:gd name="connsiteX20" fmla="*/ 479 w 1290517"/>
              <a:gd name="connsiteY20" fmla="*/ 496053 h 1375995"/>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50860 w 1290517"/>
              <a:gd name="connsiteY15" fmla="*/ 1256911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57576"/>
              <a:gd name="connsiteX1" fmla="*/ 232338 w 1290517"/>
              <a:gd name="connsiteY1" fmla="*/ 365695 h 1357576"/>
              <a:gd name="connsiteX2" fmla="*/ 499059 w 1290517"/>
              <a:gd name="connsiteY2" fmla="*/ 552854 h 1357576"/>
              <a:gd name="connsiteX3" fmla="*/ 429673 w 1290517"/>
              <a:gd name="connsiteY3" fmla="*/ 232343 h 1357576"/>
              <a:gd name="connsiteX4" fmla="*/ 643864 w 1290517"/>
              <a:gd name="connsiteY4" fmla="*/ 1 h 1357576"/>
              <a:gd name="connsiteX5" fmla="*/ 874585 w 1290517"/>
              <a:gd name="connsiteY5" fmla="*/ 230407 h 1357576"/>
              <a:gd name="connsiteX6" fmla="*/ 727592 w 1290517"/>
              <a:gd name="connsiteY6" fmla="*/ 577975 h 1357576"/>
              <a:gd name="connsiteX7" fmla="*/ 1004669 w 1290517"/>
              <a:gd name="connsiteY7" fmla="*/ 354679 h 1357576"/>
              <a:gd name="connsiteX8" fmla="*/ 1286461 w 1290517"/>
              <a:gd name="connsiteY8" fmla="*/ 516150 h 1357576"/>
              <a:gd name="connsiteX9" fmla="*/ 1123736 w 1290517"/>
              <a:gd name="connsiteY9" fmla="*/ 838270 h 1357576"/>
              <a:gd name="connsiteX10" fmla="*/ 799765 w 1290517"/>
              <a:gd name="connsiteY10" fmla="*/ 811532 h 1357576"/>
              <a:gd name="connsiteX11" fmla="*/ 1002551 w 1290517"/>
              <a:gd name="connsiteY11" fmla="*/ 959457 h 1357576"/>
              <a:gd name="connsiteX12" fmla="*/ 1028386 w 1290517"/>
              <a:gd name="connsiteY12" fmla="*/ 1351296 h 1357576"/>
              <a:gd name="connsiteX13" fmla="*/ 690992 w 1290517"/>
              <a:gd name="connsiteY13" fmla="*/ 1179612 h 1357576"/>
              <a:gd name="connsiteX14" fmla="*/ 610813 w 1290517"/>
              <a:gd name="connsiteY14" fmla="*/ 955878 h 1357576"/>
              <a:gd name="connsiteX15" fmla="*/ 530764 w 1290517"/>
              <a:gd name="connsiteY15" fmla="*/ 1191597 h 1357576"/>
              <a:gd name="connsiteX16" fmla="*/ 248506 w 1290517"/>
              <a:gd name="connsiteY16" fmla="*/ 1255837 h 1357576"/>
              <a:gd name="connsiteX17" fmla="*/ 203344 w 1290517"/>
              <a:gd name="connsiteY17" fmla="*/ 960425 h 1357576"/>
              <a:gd name="connsiteX18" fmla="*/ 441958 w 1290517"/>
              <a:gd name="connsiteY18" fmla="*/ 796460 h 1357576"/>
              <a:gd name="connsiteX19" fmla="*/ 179555 w 1290517"/>
              <a:gd name="connsiteY19" fmla="*/ 759822 h 1357576"/>
              <a:gd name="connsiteX20" fmla="*/ 479 w 1290517"/>
              <a:gd name="connsiteY20" fmla="*/ 496053 h 1357576"/>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82454 w 1290517"/>
              <a:gd name="connsiteY11" fmla="*/ 949408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9561"/>
              <a:gd name="connsiteY0" fmla="*/ 496053 h 1269101"/>
              <a:gd name="connsiteX1" fmla="*/ 232338 w 1289561"/>
              <a:gd name="connsiteY1" fmla="*/ 365695 h 1269101"/>
              <a:gd name="connsiteX2" fmla="*/ 499059 w 1289561"/>
              <a:gd name="connsiteY2" fmla="*/ 552854 h 1269101"/>
              <a:gd name="connsiteX3" fmla="*/ 429673 w 1289561"/>
              <a:gd name="connsiteY3" fmla="*/ 232343 h 1269101"/>
              <a:gd name="connsiteX4" fmla="*/ 643864 w 1289561"/>
              <a:gd name="connsiteY4" fmla="*/ 1 h 1269101"/>
              <a:gd name="connsiteX5" fmla="*/ 874585 w 1289561"/>
              <a:gd name="connsiteY5" fmla="*/ 230407 h 1269101"/>
              <a:gd name="connsiteX6" fmla="*/ 727592 w 1289561"/>
              <a:gd name="connsiteY6" fmla="*/ 577975 h 1269101"/>
              <a:gd name="connsiteX7" fmla="*/ 1004669 w 1289561"/>
              <a:gd name="connsiteY7" fmla="*/ 354679 h 1269101"/>
              <a:gd name="connsiteX8" fmla="*/ 1286461 w 1289561"/>
              <a:gd name="connsiteY8" fmla="*/ 516150 h 1269101"/>
              <a:gd name="connsiteX9" fmla="*/ 1133784 w 1289561"/>
              <a:gd name="connsiteY9" fmla="*/ 798076 h 1269101"/>
              <a:gd name="connsiteX10" fmla="*/ 809813 w 1289561"/>
              <a:gd name="connsiteY10" fmla="*/ 796459 h 1269101"/>
              <a:gd name="connsiteX11" fmla="*/ 982454 w 1289561"/>
              <a:gd name="connsiteY11" fmla="*/ 949408 h 1269101"/>
              <a:gd name="connsiteX12" fmla="*/ 968096 w 1289561"/>
              <a:gd name="connsiteY12" fmla="*/ 1240764 h 1269101"/>
              <a:gd name="connsiteX13" fmla="*/ 690992 w 1289561"/>
              <a:gd name="connsiteY13" fmla="*/ 1179612 h 1269101"/>
              <a:gd name="connsiteX14" fmla="*/ 610813 w 1289561"/>
              <a:gd name="connsiteY14" fmla="*/ 955878 h 1269101"/>
              <a:gd name="connsiteX15" fmla="*/ 530764 w 1289561"/>
              <a:gd name="connsiteY15" fmla="*/ 1191597 h 1269101"/>
              <a:gd name="connsiteX16" fmla="*/ 248506 w 1289561"/>
              <a:gd name="connsiteY16" fmla="*/ 1255837 h 1269101"/>
              <a:gd name="connsiteX17" fmla="*/ 203344 w 1289561"/>
              <a:gd name="connsiteY17" fmla="*/ 960425 h 1269101"/>
              <a:gd name="connsiteX18" fmla="*/ 441958 w 1289561"/>
              <a:gd name="connsiteY18" fmla="*/ 796460 h 1269101"/>
              <a:gd name="connsiteX19" fmla="*/ 179555 w 1289561"/>
              <a:gd name="connsiteY19" fmla="*/ 759822 h 1269101"/>
              <a:gd name="connsiteX20" fmla="*/ 479 w 1289561"/>
              <a:gd name="connsiteY20" fmla="*/ 496053 h 1269101"/>
              <a:gd name="connsiteX0" fmla="*/ 479 w 1290178"/>
              <a:gd name="connsiteY0" fmla="*/ 496053 h 1269101"/>
              <a:gd name="connsiteX1" fmla="*/ 232338 w 1290178"/>
              <a:gd name="connsiteY1" fmla="*/ 365695 h 1269101"/>
              <a:gd name="connsiteX2" fmla="*/ 499059 w 1290178"/>
              <a:gd name="connsiteY2" fmla="*/ 552854 h 1269101"/>
              <a:gd name="connsiteX3" fmla="*/ 429673 w 1290178"/>
              <a:gd name="connsiteY3" fmla="*/ 232343 h 1269101"/>
              <a:gd name="connsiteX4" fmla="*/ 643864 w 1290178"/>
              <a:gd name="connsiteY4" fmla="*/ 1 h 1269101"/>
              <a:gd name="connsiteX5" fmla="*/ 874585 w 1290178"/>
              <a:gd name="connsiteY5" fmla="*/ 230407 h 1269101"/>
              <a:gd name="connsiteX6" fmla="*/ 727592 w 1290178"/>
              <a:gd name="connsiteY6" fmla="*/ 577975 h 1269101"/>
              <a:gd name="connsiteX7" fmla="*/ 1004669 w 1290178"/>
              <a:gd name="connsiteY7" fmla="*/ 354679 h 1269101"/>
              <a:gd name="connsiteX8" fmla="*/ 1286461 w 1290178"/>
              <a:gd name="connsiteY8" fmla="*/ 516150 h 1269101"/>
              <a:gd name="connsiteX9" fmla="*/ 1133784 w 1290178"/>
              <a:gd name="connsiteY9" fmla="*/ 798076 h 1269101"/>
              <a:gd name="connsiteX10" fmla="*/ 809813 w 1290178"/>
              <a:gd name="connsiteY10" fmla="*/ 796459 h 1269101"/>
              <a:gd name="connsiteX11" fmla="*/ 982454 w 1290178"/>
              <a:gd name="connsiteY11" fmla="*/ 949408 h 1269101"/>
              <a:gd name="connsiteX12" fmla="*/ 968096 w 1290178"/>
              <a:gd name="connsiteY12" fmla="*/ 1240764 h 1269101"/>
              <a:gd name="connsiteX13" fmla="*/ 690992 w 1290178"/>
              <a:gd name="connsiteY13" fmla="*/ 1179612 h 1269101"/>
              <a:gd name="connsiteX14" fmla="*/ 610813 w 1290178"/>
              <a:gd name="connsiteY14" fmla="*/ 955878 h 1269101"/>
              <a:gd name="connsiteX15" fmla="*/ 530764 w 1290178"/>
              <a:gd name="connsiteY15" fmla="*/ 1191597 h 1269101"/>
              <a:gd name="connsiteX16" fmla="*/ 248506 w 1290178"/>
              <a:gd name="connsiteY16" fmla="*/ 1255837 h 1269101"/>
              <a:gd name="connsiteX17" fmla="*/ 203344 w 1290178"/>
              <a:gd name="connsiteY17" fmla="*/ 960425 h 1269101"/>
              <a:gd name="connsiteX18" fmla="*/ 441958 w 1290178"/>
              <a:gd name="connsiteY18" fmla="*/ 796460 h 1269101"/>
              <a:gd name="connsiteX19" fmla="*/ 179555 w 1290178"/>
              <a:gd name="connsiteY19" fmla="*/ 759822 h 1269101"/>
              <a:gd name="connsiteX20" fmla="*/ 479 w 129017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00595 h 1173643"/>
              <a:gd name="connsiteX1" fmla="*/ 232338 w 1209148"/>
              <a:gd name="connsiteY1" fmla="*/ 270237 h 1173643"/>
              <a:gd name="connsiteX2" fmla="*/ 499059 w 1209148"/>
              <a:gd name="connsiteY2" fmla="*/ 457396 h 1173643"/>
              <a:gd name="connsiteX3" fmla="*/ 429673 w 1209148"/>
              <a:gd name="connsiteY3" fmla="*/ 136885 h 1173643"/>
              <a:gd name="connsiteX4" fmla="*/ 648888 w 1209148"/>
              <a:gd name="connsiteY4" fmla="*/ 2 h 1173643"/>
              <a:gd name="connsiteX5" fmla="*/ 874585 w 1209148"/>
              <a:gd name="connsiteY5" fmla="*/ 134949 h 1173643"/>
              <a:gd name="connsiteX6" fmla="*/ 752713 w 1209148"/>
              <a:gd name="connsiteY6" fmla="*/ 492566 h 1173643"/>
              <a:gd name="connsiteX7" fmla="*/ 999644 w 1209148"/>
              <a:gd name="connsiteY7" fmla="*/ 339608 h 1173643"/>
              <a:gd name="connsiteX8" fmla="*/ 1201050 w 1209148"/>
              <a:gd name="connsiteY8" fmla="*/ 450837 h 1173643"/>
              <a:gd name="connsiteX9" fmla="*/ 1133784 w 1209148"/>
              <a:gd name="connsiteY9" fmla="*/ 702618 h 1173643"/>
              <a:gd name="connsiteX10" fmla="*/ 809813 w 1209148"/>
              <a:gd name="connsiteY10" fmla="*/ 701001 h 1173643"/>
              <a:gd name="connsiteX11" fmla="*/ 982454 w 1209148"/>
              <a:gd name="connsiteY11" fmla="*/ 853950 h 1173643"/>
              <a:gd name="connsiteX12" fmla="*/ 968096 w 1209148"/>
              <a:gd name="connsiteY12" fmla="*/ 1145306 h 1173643"/>
              <a:gd name="connsiteX13" fmla="*/ 690992 w 1209148"/>
              <a:gd name="connsiteY13" fmla="*/ 1084154 h 1173643"/>
              <a:gd name="connsiteX14" fmla="*/ 610813 w 1209148"/>
              <a:gd name="connsiteY14" fmla="*/ 860420 h 1173643"/>
              <a:gd name="connsiteX15" fmla="*/ 530764 w 1209148"/>
              <a:gd name="connsiteY15" fmla="*/ 1096139 h 1173643"/>
              <a:gd name="connsiteX16" fmla="*/ 248506 w 1209148"/>
              <a:gd name="connsiteY16" fmla="*/ 1160379 h 1173643"/>
              <a:gd name="connsiteX17" fmla="*/ 203344 w 1209148"/>
              <a:gd name="connsiteY17" fmla="*/ 864967 h 1173643"/>
              <a:gd name="connsiteX18" fmla="*/ 441958 w 1209148"/>
              <a:gd name="connsiteY18" fmla="*/ 701002 h 1173643"/>
              <a:gd name="connsiteX19" fmla="*/ 179555 w 1209148"/>
              <a:gd name="connsiteY19" fmla="*/ 664364 h 1173643"/>
              <a:gd name="connsiteX20" fmla="*/ 479 w 1209148"/>
              <a:gd name="connsiteY20" fmla="*/ 400595 h 1173643"/>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538 h 1175586"/>
              <a:gd name="connsiteX1" fmla="*/ 232338 w 1209148"/>
              <a:gd name="connsiteY1" fmla="*/ 272180 h 1175586"/>
              <a:gd name="connsiteX2" fmla="*/ 499059 w 1209148"/>
              <a:gd name="connsiteY2" fmla="*/ 459339 h 1175586"/>
              <a:gd name="connsiteX3" fmla="*/ 429673 w 1209148"/>
              <a:gd name="connsiteY3" fmla="*/ 138828 h 1175586"/>
              <a:gd name="connsiteX4" fmla="*/ 648888 w 1209148"/>
              <a:gd name="connsiteY4" fmla="*/ 1945 h 1175586"/>
              <a:gd name="connsiteX5" fmla="*/ 864537 w 1209148"/>
              <a:gd name="connsiteY5" fmla="*/ 217279 h 1175586"/>
              <a:gd name="connsiteX6" fmla="*/ 752713 w 1209148"/>
              <a:gd name="connsiteY6" fmla="*/ 494509 h 1175586"/>
              <a:gd name="connsiteX7" fmla="*/ 999644 w 1209148"/>
              <a:gd name="connsiteY7" fmla="*/ 341551 h 1175586"/>
              <a:gd name="connsiteX8" fmla="*/ 1201050 w 1209148"/>
              <a:gd name="connsiteY8" fmla="*/ 452780 h 1175586"/>
              <a:gd name="connsiteX9" fmla="*/ 1133784 w 1209148"/>
              <a:gd name="connsiteY9" fmla="*/ 704561 h 1175586"/>
              <a:gd name="connsiteX10" fmla="*/ 809813 w 1209148"/>
              <a:gd name="connsiteY10" fmla="*/ 702944 h 1175586"/>
              <a:gd name="connsiteX11" fmla="*/ 982454 w 1209148"/>
              <a:gd name="connsiteY11" fmla="*/ 855893 h 1175586"/>
              <a:gd name="connsiteX12" fmla="*/ 968096 w 1209148"/>
              <a:gd name="connsiteY12" fmla="*/ 1147249 h 1175586"/>
              <a:gd name="connsiteX13" fmla="*/ 690992 w 1209148"/>
              <a:gd name="connsiteY13" fmla="*/ 1086097 h 1175586"/>
              <a:gd name="connsiteX14" fmla="*/ 610813 w 1209148"/>
              <a:gd name="connsiteY14" fmla="*/ 862363 h 1175586"/>
              <a:gd name="connsiteX15" fmla="*/ 530764 w 1209148"/>
              <a:gd name="connsiteY15" fmla="*/ 1098082 h 1175586"/>
              <a:gd name="connsiteX16" fmla="*/ 248506 w 1209148"/>
              <a:gd name="connsiteY16" fmla="*/ 1162322 h 1175586"/>
              <a:gd name="connsiteX17" fmla="*/ 203344 w 1209148"/>
              <a:gd name="connsiteY17" fmla="*/ 866910 h 1175586"/>
              <a:gd name="connsiteX18" fmla="*/ 441958 w 1209148"/>
              <a:gd name="connsiteY18" fmla="*/ 702945 h 1175586"/>
              <a:gd name="connsiteX19" fmla="*/ 179555 w 1209148"/>
              <a:gd name="connsiteY19" fmla="*/ 666307 h 1175586"/>
              <a:gd name="connsiteX20" fmla="*/ 479 w 1209148"/>
              <a:gd name="connsiteY20" fmla="*/ 402538 h 1175586"/>
              <a:gd name="connsiteX0" fmla="*/ 479 w 1209148"/>
              <a:gd name="connsiteY0" fmla="*/ 400604 h 1173652"/>
              <a:gd name="connsiteX1" fmla="*/ 232338 w 1209148"/>
              <a:gd name="connsiteY1" fmla="*/ 270246 h 1173652"/>
              <a:gd name="connsiteX2" fmla="*/ 499059 w 1209148"/>
              <a:gd name="connsiteY2" fmla="*/ 457405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4 h 1173652"/>
              <a:gd name="connsiteX1" fmla="*/ 232338 w 1209148"/>
              <a:gd name="connsiteY1" fmla="*/ 270246 h 1173652"/>
              <a:gd name="connsiteX2" fmla="*/ 529204 w 1209148"/>
              <a:gd name="connsiteY2" fmla="*/ 512671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1 h 1173649"/>
              <a:gd name="connsiteX1" fmla="*/ 232338 w 1209148"/>
              <a:gd name="connsiteY1" fmla="*/ 270243 h 1173649"/>
              <a:gd name="connsiteX2" fmla="*/ 529204 w 1209148"/>
              <a:gd name="connsiteY2" fmla="*/ 512668 h 1173649"/>
              <a:gd name="connsiteX3" fmla="*/ 449769 w 1209148"/>
              <a:gd name="connsiteY3" fmla="*/ 222302 h 1173649"/>
              <a:gd name="connsiteX4" fmla="*/ 648888 w 1209148"/>
              <a:gd name="connsiteY4" fmla="*/ 8 h 1173649"/>
              <a:gd name="connsiteX5" fmla="*/ 864537 w 1209148"/>
              <a:gd name="connsiteY5" fmla="*/ 215342 h 1173649"/>
              <a:gd name="connsiteX6" fmla="*/ 742664 w 1209148"/>
              <a:gd name="connsiteY6" fmla="*/ 537790 h 1173649"/>
              <a:gd name="connsiteX7" fmla="*/ 999644 w 1209148"/>
              <a:gd name="connsiteY7" fmla="*/ 339614 h 1173649"/>
              <a:gd name="connsiteX8" fmla="*/ 1201050 w 1209148"/>
              <a:gd name="connsiteY8" fmla="*/ 450843 h 1173649"/>
              <a:gd name="connsiteX9" fmla="*/ 1133784 w 1209148"/>
              <a:gd name="connsiteY9" fmla="*/ 702624 h 1173649"/>
              <a:gd name="connsiteX10" fmla="*/ 809813 w 1209148"/>
              <a:gd name="connsiteY10" fmla="*/ 701007 h 1173649"/>
              <a:gd name="connsiteX11" fmla="*/ 982454 w 1209148"/>
              <a:gd name="connsiteY11" fmla="*/ 853956 h 1173649"/>
              <a:gd name="connsiteX12" fmla="*/ 968096 w 1209148"/>
              <a:gd name="connsiteY12" fmla="*/ 1145312 h 1173649"/>
              <a:gd name="connsiteX13" fmla="*/ 690992 w 1209148"/>
              <a:gd name="connsiteY13" fmla="*/ 1084160 h 1173649"/>
              <a:gd name="connsiteX14" fmla="*/ 610813 w 1209148"/>
              <a:gd name="connsiteY14" fmla="*/ 860426 h 1173649"/>
              <a:gd name="connsiteX15" fmla="*/ 530764 w 1209148"/>
              <a:gd name="connsiteY15" fmla="*/ 1096145 h 1173649"/>
              <a:gd name="connsiteX16" fmla="*/ 248506 w 1209148"/>
              <a:gd name="connsiteY16" fmla="*/ 1160385 h 1173649"/>
              <a:gd name="connsiteX17" fmla="*/ 203344 w 1209148"/>
              <a:gd name="connsiteY17" fmla="*/ 864973 h 1173649"/>
              <a:gd name="connsiteX18" fmla="*/ 441958 w 1209148"/>
              <a:gd name="connsiteY18" fmla="*/ 701008 h 1173649"/>
              <a:gd name="connsiteX19" fmla="*/ 179555 w 1209148"/>
              <a:gd name="connsiteY19" fmla="*/ 664370 h 1173649"/>
              <a:gd name="connsiteX20" fmla="*/ 479 w 1209148"/>
              <a:gd name="connsiteY20" fmla="*/ 400601 h 1173649"/>
              <a:gd name="connsiteX0" fmla="*/ 506 w 1209175"/>
              <a:gd name="connsiteY0" fmla="*/ 400601 h 1173649"/>
              <a:gd name="connsiteX1" fmla="*/ 232365 w 1209175"/>
              <a:gd name="connsiteY1" fmla="*/ 270243 h 1173649"/>
              <a:gd name="connsiteX2" fmla="*/ 529231 w 1209175"/>
              <a:gd name="connsiteY2" fmla="*/ 512668 h 1173649"/>
              <a:gd name="connsiteX3" fmla="*/ 449796 w 1209175"/>
              <a:gd name="connsiteY3" fmla="*/ 222302 h 1173649"/>
              <a:gd name="connsiteX4" fmla="*/ 648915 w 1209175"/>
              <a:gd name="connsiteY4" fmla="*/ 8 h 1173649"/>
              <a:gd name="connsiteX5" fmla="*/ 864564 w 1209175"/>
              <a:gd name="connsiteY5" fmla="*/ 215342 h 1173649"/>
              <a:gd name="connsiteX6" fmla="*/ 742691 w 1209175"/>
              <a:gd name="connsiteY6" fmla="*/ 537790 h 1173649"/>
              <a:gd name="connsiteX7" fmla="*/ 999671 w 1209175"/>
              <a:gd name="connsiteY7" fmla="*/ 339614 h 1173649"/>
              <a:gd name="connsiteX8" fmla="*/ 1201077 w 1209175"/>
              <a:gd name="connsiteY8" fmla="*/ 450843 h 1173649"/>
              <a:gd name="connsiteX9" fmla="*/ 1133811 w 1209175"/>
              <a:gd name="connsiteY9" fmla="*/ 702624 h 1173649"/>
              <a:gd name="connsiteX10" fmla="*/ 809840 w 1209175"/>
              <a:gd name="connsiteY10" fmla="*/ 701007 h 1173649"/>
              <a:gd name="connsiteX11" fmla="*/ 982481 w 1209175"/>
              <a:gd name="connsiteY11" fmla="*/ 853956 h 1173649"/>
              <a:gd name="connsiteX12" fmla="*/ 968123 w 1209175"/>
              <a:gd name="connsiteY12" fmla="*/ 1145312 h 1173649"/>
              <a:gd name="connsiteX13" fmla="*/ 691019 w 1209175"/>
              <a:gd name="connsiteY13" fmla="*/ 1084160 h 1173649"/>
              <a:gd name="connsiteX14" fmla="*/ 610840 w 1209175"/>
              <a:gd name="connsiteY14" fmla="*/ 860426 h 1173649"/>
              <a:gd name="connsiteX15" fmla="*/ 530791 w 1209175"/>
              <a:gd name="connsiteY15" fmla="*/ 1096145 h 1173649"/>
              <a:gd name="connsiteX16" fmla="*/ 248533 w 1209175"/>
              <a:gd name="connsiteY16" fmla="*/ 1160385 h 1173649"/>
              <a:gd name="connsiteX17" fmla="*/ 203371 w 1209175"/>
              <a:gd name="connsiteY17" fmla="*/ 864973 h 1173649"/>
              <a:gd name="connsiteX18" fmla="*/ 482179 w 1209175"/>
              <a:gd name="connsiteY18" fmla="*/ 690960 h 1173649"/>
              <a:gd name="connsiteX19" fmla="*/ 179582 w 1209175"/>
              <a:gd name="connsiteY19" fmla="*/ 664370 h 1173649"/>
              <a:gd name="connsiteX20" fmla="*/ 506 w 1209175"/>
              <a:gd name="connsiteY20" fmla="*/ 400601 h 1173649"/>
              <a:gd name="connsiteX0" fmla="*/ 506 w 1209175"/>
              <a:gd name="connsiteY0" fmla="*/ 400601 h 1174221"/>
              <a:gd name="connsiteX1" fmla="*/ 232365 w 1209175"/>
              <a:gd name="connsiteY1" fmla="*/ 270243 h 1174221"/>
              <a:gd name="connsiteX2" fmla="*/ 529231 w 1209175"/>
              <a:gd name="connsiteY2" fmla="*/ 512668 h 1174221"/>
              <a:gd name="connsiteX3" fmla="*/ 449796 w 1209175"/>
              <a:gd name="connsiteY3" fmla="*/ 222302 h 1174221"/>
              <a:gd name="connsiteX4" fmla="*/ 648915 w 1209175"/>
              <a:gd name="connsiteY4" fmla="*/ 8 h 1174221"/>
              <a:gd name="connsiteX5" fmla="*/ 864564 w 1209175"/>
              <a:gd name="connsiteY5" fmla="*/ 215342 h 1174221"/>
              <a:gd name="connsiteX6" fmla="*/ 742691 w 1209175"/>
              <a:gd name="connsiteY6" fmla="*/ 537790 h 1174221"/>
              <a:gd name="connsiteX7" fmla="*/ 999671 w 1209175"/>
              <a:gd name="connsiteY7" fmla="*/ 339614 h 1174221"/>
              <a:gd name="connsiteX8" fmla="*/ 1201077 w 1209175"/>
              <a:gd name="connsiteY8" fmla="*/ 450843 h 1174221"/>
              <a:gd name="connsiteX9" fmla="*/ 1133811 w 1209175"/>
              <a:gd name="connsiteY9" fmla="*/ 702624 h 1174221"/>
              <a:gd name="connsiteX10" fmla="*/ 809840 w 1209175"/>
              <a:gd name="connsiteY10" fmla="*/ 701007 h 1174221"/>
              <a:gd name="connsiteX11" fmla="*/ 982481 w 1209175"/>
              <a:gd name="connsiteY11" fmla="*/ 853956 h 1174221"/>
              <a:gd name="connsiteX12" fmla="*/ 968123 w 1209175"/>
              <a:gd name="connsiteY12" fmla="*/ 1145312 h 1174221"/>
              <a:gd name="connsiteX13" fmla="*/ 691019 w 1209175"/>
              <a:gd name="connsiteY13" fmla="*/ 1084160 h 1174221"/>
              <a:gd name="connsiteX14" fmla="*/ 605816 w 1209175"/>
              <a:gd name="connsiteY14" fmla="*/ 835305 h 1174221"/>
              <a:gd name="connsiteX15" fmla="*/ 530791 w 1209175"/>
              <a:gd name="connsiteY15" fmla="*/ 1096145 h 1174221"/>
              <a:gd name="connsiteX16" fmla="*/ 248533 w 1209175"/>
              <a:gd name="connsiteY16" fmla="*/ 1160385 h 1174221"/>
              <a:gd name="connsiteX17" fmla="*/ 203371 w 1209175"/>
              <a:gd name="connsiteY17" fmla="*/ 864973 h 1174221"/>
              <a:gd name="connsiteX18" fmla="*/ 482179 w 1209175"/>
              <a:gd name="connsiteY18" fmla="*/ 690960 h 1174221"/>
              <a:gd name="connsiteX19" fmla="*/ 179582 w 1209175"/>
              <a:gd name="connsiteY19" fmla="*/ 664370 h 1174221"/>
              <a:gd name="connsiteX20" fmla="*/ 506 w 1209175"/>
              <a:gd name="connsiteY20" fmla="*/ 400601 h 1174221"/>
              <a:gd name="connsiteX0" fmla="*/ 506 w 1209641"/>
              <a:gd name="connsiteY0" fmla="*/ 400601 h 1174221"/>
              <a:gd name="connsiteX1" fmla="*/ 232365 w 1209641"/>
              <a:gd name="connsiteY1" fmla="*/ 270243 h 1174221"/>
              <a:gd name="connsiteX2" fmla="*/ 529231 w 1209641"/>
              <a:gd name="connsiteY2" fmla="*/ 512668 h 1174221"/>
              <a:gd name="connsiteX3" fmla="*/ 449796 w 1209641"/>
              <a:gd name="connsiteY3" fmla="*/ 222302 h 1174221"/>
              <a:gd name="connsiteX4" fmla="*/ 648915 w 1209641"/>
              <a:gd name="connsiteY4" fmla="*/ 8 h 1174221"/>
              <a:gd name="connsiteX5" fmla="*/ 864564 w 1209641"/>
              <a:gd name="connsiteY5" fmla="*/ 215342 h 1174221"/>
              <a:gd name="connsiteX6" fmla="*/ 742691 w 1209641"/>
              <a:gd name="connsiteY6" fmla="*/ 537790 h 1174221"/>
              <a:gd name="connsiteX7" fmla="*/ 999671 w 1209641"/>
              <a:gd name="connsiteY7" fmla="*/ 339614 h 1174221"/>
              <a:gd name="connsiteX8" fmla="*/ 1201077 w 1209641"/>
              <a:gd name="connsiteY8" fmla="*/ 450843 h 1174221"/>
              <a:gd name="connsiteX9" fmla="*/ 1133811 w 1209641"/>
              <a:gd name="connsiteY9" fmla="*/ 702624 h 1174221"/>
              <a:gd name="connsiteX10" fmla="*/ 789744 w 1209641"/>
              <a:gd name="connsiteY10" fmla="*/ 701007 h 1174221"/>
              <a:gd name="connsiteX11" fmla="*/ 982481 w 1209641"/>
              <a:gd name="connsiteY11" fmla="*/ 853956 h 1174221"/>
              <a:gd name="connsiteX12" fmla="*/ 968123 w 1209641"/>
              <a:gd name="connsiteY12" fmla="*/ 1145312 h 1174221"/>
              <a:gd name="connsiteX13" fmla="*/ 691019 w 1209641"/>
              <a:gd name="connsiteY13" fmla="*/ 1084160 h 1174221"/>
              <a:gd name="connsiteX14" fmla="*/ 605816 w 1209641"/>
              <a:gd name="connsiteY14" fmla="*/ 835305 h 1174221"/>
              <a:gd name="connsiteX15" fmla="*/ 530791 w 1209641"/>
              <a:gd name="connsiteY15" fmla="*/ 1096145 h 1174221"/>
              <a:gd name="connsiteX16" fmla="*/ 248533 w 1209641"/>
              <a:gd name="connsiteY16" fmla="*/ 1160385 h 1174221"/>
              <a:gd name="connsiteX17" fmla="*/ 203371 w 1209641"/>
              <a:gd name="connsiteY17" fmla="*/ 864973 h 1174221"/>
              <a:gd name="connsiteX18" fmla="*/ 482179 w 1209641"/>
              <a:gd name="connsiteY18" fmla="*/ 690960 h 1174221"/>
              <a:gd name="connsiteX19" fmla="*/ 179582 w 1209641"/>
              <a:gd name="connsiteY19" fmla="*/ 664370 h 1174221"/>
              <a:gd name="connsiteX20" fmla="*/ 506 w 1209641"/>
              <a:gd name="connsiteY20" fmla="*/ 400601 h 11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641" h="1174221">
                <a:moveTo>
                  <a:pt x="506" y="400601"/>
                </a:moveTo>
                <a:cubicBezTo>
                  <a:pt x="9303" y="334913"/>
                  <a:pt x="144244" y="251565"/>
                  <a:pt x="232365" y="270243"/>
                </a:cubicBezTo>
                <a:cubicBezTo>
                  <a:pt x="320486" y="288921"/>
                  <a:pt x="445349" y="426836"/>
                  <a:pt x="529231" y="512668"/>
                </a:cubicBezTo>
                <a:cubicBezTo>
                  <a:pt x="499283" y="369632"/>
                  <a:pt x="429849" y="307745"/>
                  <a:pt x="449796" y="222302"/>
                </a:cubicBezTo>
                <a:cubicBezTo>
                  <a:pt x="469743" y="136859"/>
                  <a:pt x="579787" y="1168"/>
                  <a:pt x="648915" y="8"/>
                </a:cubicBezTo>
                <a:cubicBezTo>
                  <a:pt x="718043" y="-1152"/>
                  <a:pt x="848935" y="125712"/>
                  <a:pt x="864564" y="215342"/>
                </a:cubicBezTo>
                <a:cubicBezTo>
                  <a:pt x="880193" y="304972"/>
                  <a:pt x="768243" y="415235"/>
                  <a:pt x="742691" y="537790"/>
                </a:cubicBezTo>
                <a:cubicBezTo>
                  <a:pt x="844776" y="488882"/>
                  <a:pt x="923273" y="354105"/>
                  <a:pt x="999671" y="339614"/>
                </a:cubicBezTo>
                <a:cubicBezTo>
                  <a:pt x="1076069" y="325123"/>
                  <a:pt x="1178720" y="390341"/>
                  <a:pt x="1201077" y="450843"/>
                </a:cubicBezTo>
                <a:cubicBezTo>
                  <a:pt x="1223434" y="511345"/>
                  <a:pt x="1202366" y="660930"/>
                  <a:pt x="1133811" y="702624"/>
                </a:cubicBezTo>
                <a:cubicBezTo>
                  <a:pt x="1065256" y="744318"/>
                  <a:pt x="897734" y="709920"/>
                  <a:pt x="789744" y="701007"/>
                </a:cubicBezTo>
                <a:cubicBezTo>
                  <a:pt x="863130" y="787421"/>
                  <a:pt x="952751" y="779905"/>
                  <a:pt x="982481" y="853956"/>
                </a:cubicBezTo>
                <a:cubicBezTo>
                  <a:pt x="1012211" y="928007"/>
                  <a:pt x="1016700" y="1106945"/>
                  <a:pt x="968123" y="1145312"/>
                </a:cubicBezTo>
                <a:cubicBezTo>
                  <a:pt x="919546" y="1183679"/>
                  <a:pt x="751404" y="1135828"/>
                  <a:pt x="691019" y="1084160"/>
                </a:cubicBezTo>
                <a:cubicBezTo>
                  <a:pt x="630634" y="1032492"/>
                  <a:pt x="640916" y="928305"/>
                  <a:pt x="605816" y="835305"/>
                </a:cubicBezTo>
                <a:cubicBezTo>
                  <a:pt x="579254" y="921727"/>
                  <a:pt x="590338" y="1041965"/>
                  <a:pt x="530791" y="1096145"/>
                </a:cubicBezTo>
                <a:cubicBezTo>
                  <a:pt x="471244" y="1150325"/>
                  <a:pt x="303103" y="1198914"/>
                  <a:pt x="248533" y="1160385"/>
                </a:cubicBezTo>
                <a:cubicBezTo>
                  <a:pt x="193963" y="1121856"/>
                  <a:pt x="164430" y="943210"/>
                  <a:pt x="203371" y="864973"/>
                </a:cubicBezTo>
                <a:cubicBezTo>
                  <a:pt x="242312" y="786736"/>
                  <a:pt x="407665" y="743940"/>
                  <a:pt x="482179" y="690960"/>
                </a:cubicBezTo>
                <a:cubicBezTo>
                  <a:pt x="401672" y="679959"/>
                  <a:pt x="259861" y="712763"/>
                  <a:pt x="179582" y="664370"/>
                </a:cubicBezTo>
                <a:cubicBezTo>
                  <a:pt x="99303" y="615977"/>
                  <a:pt x="-8291" y="466289"/>
                  <a:pt x="506" y="400601"/>
                </a:cubicBezTo>
                <a:close/>
              </a:path>
            </a:pathLst>
          </a:custGeom>
          <a:solidFill>
            <a:srgbClr val="FF33CC">
              <a:alpha val="65000"/>
            </a:srgbClr>
          </a:solidFill>
          <a:ln>
            <a:noFill/>
          </a:ln>
          <a:effectLst>
            <a:glow rad="101600">
              <a:srgbClr val="FF66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5 1"/>
          <p:cNvSpPr/>
          <p:nvPr/>
        </p:nvSpPr>
        <p:spPr>
          <a:xfrm>
            <a:off x="2104553" y="2752734"/>
            <a:ext cx="634047" cy="615482"/>
          </a:xfrm>
          <a:custGeom>
            <a:avLst/>
            <a:gdLst>
              <a:gd name="connsiteX0" fmla="*/ 1 w 1351298"/>
              <a:gd name="connsiteY0" fmla="*/ 516149 h 1351298"/>
              <a:gd name="connsiteX1" fmla="*/ 558870 w 1351298"/>
              <a:gd name="connsiteY1" fmla="*/ 577974 h 1351298"/>
              <a:gd name="connsiteX2" fmla="*/ 675649 w 1351298"/>
              <a:gd name="connsiteY2" fmla="*/ 0 h 1351298"/>
              <a:gd name="connsiteX3" fmla="*/ 792428 w 1351298"/>
              <a:gd name="connsiteY3" fmla="*/ 577974 h 1351298"/>
              <a:gd name="connsiteX4" fmla="*/ 1351297 w 1351298"/>
              <a:gd name="connsiteY4" fmla="*/ 516149 h 1351298"/>
              <a:gd name="connsiteX5" fmla="*/ 864601 w 1351298"/>
              <a:gd name="connsiteY5" fmla="*/ 811531 h 1351298"/>
              <a:gd name="connsiteX6" fmla="*/ 1093222 w 1351298"/>
              <a:gd name="connsiteY6" fmla="*/ 1351295 h 1351298"/>
              <a:gd name="connsiteX7" fmla="*/ 675649 w 1351298"/>
              <a:gd name="connsiteY7" fmla="*/ 955877 h 1351298"/>
              <a:gd name="connsiteX8" fmla="*/ 258076 w 1351298"/>
              <a:gd name="connsiteY8" fmla="*/ 1351295 h 1351298"/>
              <a:gd name="connsiteX9" fmla="*/ 486697 w 1351298"/>
              <a:gd name="connsiteY9" fmla="*/ 811531 h 1351298"/>
              <a:gd name="connsiteX10" fmla="*/ 1 w 1351298"/>
              <a:gd name="connsiteY10" fmla="*/ 516149 h 1351298"/>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792427 w 1351296"/>
              <a:gd name="connsiteY4" fmla="*/ 577974 h 1351295"/>
              <a:gd name="connsiteX5" fmla="*/ 1351296 w 1351296"/>
              <a:gd name="connsiteY5" fmla="*/ 516149 h 1351295"/>
              <a:gd name="connsiteX6" fmla="*/ 864600 w 1351296"/>
              <a:gd name="connsiteY6" fmla="*/ 811531 h 1351295"/>
              <a:gd name="connsiteX7" fmla="*/ 1093221 w 1351296"/>
              <a:gd name="connsiteY7" fmla="*/ 1351295 h 1351295"/>
              <a:gd name="connsiteX8" fmla="*/ 675648 w 1351296"/>
              <a:gd name="connsiteY8" fmla="*/ 955877 h 1351295"/>
              <a:gd name="connsiteX9" fmla="*/ 258075 w 1351296"/>
              <a:gd name="connsiteY9" fmla="*/ 1351295 h 1351295"/>
              <a:gd name="connsiteX10" fmla="*/ 486696 w 1351296"/>
              <a:gd name="connsiteY10" fmla="*/ 811531 h 1351295"/>
              <a:gd name="connsiteX11" fmla="*/ 0 w 1351296"/>
              <a:gd name="connsiteY11" fmla="*/ 516149 h 1351295"/>
              <a:gd name="connsiteX0" fmla="*/ 0 w 1351296"/>
              <a:gd name="connsiteY0" fmla="*/ 516149 h 1351295"/>
              <a:gd name="connsiteX1" fmla="*/ 558869 w 1351296"/>
              <a:gd name="connsiteY1" fmla="*/ 577974 h 1351295"/>
              <a:gd name="connsiteX2" fmla="*/ 516542 w 1351296"/>
              <a:gd name="connsiteY2" fmla="*/ 188274 h 1351295"/>
              <a:gd name="connsiteX3" fmla="*/ 675648 w 1351296"/>
              <a:gd name="connsiteY3" fmla="*/ 0 h 1351295"/>
              <a:gd name="connsiteX4" fmla="*/ 869082 w 1351296"/>
              <a:gd name="connsiteY4" fmla="*/ 210309 h 1351295"/>
              <a:gd name="connsiteX5" fmla="*/ 792427 w 1351296"/>
              <a:gd name="connsiteY5" fmla="*/ 577974 h 1351295"/>
              <a:gd name="connsiteX6" fmla="*/ 1351296 w 1351296"/>
              <a:gd name="connsiteY6" fmla="*/ 516149 h 1351295"/>
              <a:gd name="connsiteX7" fmla="*/ 864600 w 1351296"/>
              <a:gd name="connsiteY7" fmla="*/ 811531 h 1351295"/>
              <a:gd name="connsiteX8" fmla="*/ 1093221 w 1351296"/>
              <a:gd name="connsiteY8" fmla="*/ 1351295 h 1351295"/>
              <a:gd name="connsiteX9" fmla="*/ 675648 w 1351296"/>
              <a:gd name="connsiteY9" fmla="*/ 955877 h 1351295"/>
              <a:gd name="connsiteX10" fmla="*/ 258075 w 1351296"/>
              <a:gd name="connsiteY10" fmla="*/ 1351295 h 1351295"/>
              <a:gd name="connsiteX11" fmla="*/ 486696 w 1351296"/>
              <a:gd name="connsiteY11" fmla="*/ 811531 h 1351295"/>
              <a:gd name="connsiteX12" fmla="*/ 0 w 1351296"/>
              <a:gd name="connsiteY12"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0 w 1351296"/>
              <a:gd name="connsiteY13"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486696 w 1351296"/>
              <a:gd name="connsiteY12" fmla="*/ 811531 h 1351295"/>
              <a:gd name="connsiteX13" fmla="*/ 164003 w 1351296"/>
              <a:gd name="connsiteY13" fmla="*/ 860304 h 1351295"/>
              <a:gd name="connsiteX14" fmla="*/ 0 w 1351296"/>
              <a:gd name="connsiteY14"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258075 w 1351296"/>
              <a:gd name="connsiteY11" fmla="*/ 1351295 h 1351295"/>
              <a:gd name="connsiteX12" fmla="*/ 263155 w 1351296"/>
              <a:gd name="connsiteY12" fmla="*/ 970472 h 1351295"/>
              <a:gd name="connsiteX13" fmla="*/ 486696 w 1351296"/>
              <a:gd name="connsiteY13" fmla="*/ 811531 h 1351295"/>
              <a:gd name="connsiteX14" fmla="*/ 164003 w 1351296"/>
              <a:gd name="connsiteY14" fmla="*/ 860304 h 1351295"/>
              <a:gd name="connsiteX15" fmla="*/ 0 w 1351296"/>
              <a:gd name="connsiteY15"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675648 w 1351296"/>
              <a:gd name="connsiteY10" fmla="*/ 955877 h 1351295"/>
              <a:gd name="connsiteX11" fmla="*/ 659762 w 1351296"/>
              <a:gd name="connsiteY11" fmla="*/ 1234877 h 1351295"/>
              <a:gd name="connsiteX12" fmla="*/ 258075 w 1351296"/>
              <a:gd name="connsiteY12" fmla="*/ 1351295 h 1351295"/>
              <a:gd name="connsiteX13" fmla="*/ 263155 w 1351296"/>
              <a:gd name="connsiteY13" fmla="*/ 970472 h 1351295"/>
              <a:gd name="connsiteX14" fmla="*/ 486696 w 1351296"/>
              <a:gd name="connsiteY14" fmla="*/ 811531 h 1351295"/>
              <a:gd name="connsiteX15" fmla="*/ 164003 w 1351296"/>
              <a:gd name="connsiteY15" fmla="*/ 860304 h 1351295"/>
              <a:gd name="connsiteX16" fmla="*/ 0 w 1351296"/>
              <a:gd name="connsiteY16"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93221 w 1351296"/>
              <a:gd name="connsiteY9" fmla="*/ 1351295 h 1351295"/>
              <a:gd name="connsiteX10" fmla="*/ 780947 w 1351296"/>
              <a:gd name="connsiteY10" fmla="*/ 1234877 h 1351295"/>
              <a:gd name="connsiteX11" fmla="*/ 675648 w 1351296"/>
              <a:gd name="connsiteY11" fmla="*/ 955877 h 1351295"/>
              <a:gd name="connsiteX12" fmla="*/ 659762 w 1351296"/>
              <a:gd name="connsiteY12" fmla="*/ 1234877 h 1351295"/>
              <a:gd name="connsiteX13" fmla="*/ 258075 w 1351296"/>
              <a:gd name="connsiteY13" fmla="*/ 1351295 h 1351295"/>
              <a:gd name="connsiteX14" fmla="*/ 263155 w 1351296"/>
              <a:gd name="connsiteY14" fmla="*/ 970472 h 1351295"/>
              <a:gd name="connsiteX15" fmla="*/ 486696 w 1351296"/>
              <a:gd name="connsiteY15" fmla="*/ 811531 h 1351295"/>
              <a:gd name="connsiteX16" fmla="*/ 164003 w 1351296"/>
              <a:gd name="connsiteY16" fmla="*/ 860304 h 1351295"/>
              <a:gd name="connsiteX17" fmla="*/ 0 w 1351296"/>
              <a:gd name="connsiteY17"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864600 w 1351296"/>
              <a:gd name="connsiteY8" fmla="*/ 811531 h 1351295"/>
              <a:gd name="connsiteX9" fmla="*/ 1067386 w 1351296"/>
              <a:gd name="connsiteY9" fmla="*/ 959456 h 1351295"/>
              <a:gd name="connsiteX10" fmla="*/ 1093221 w 1351296"/>
              <a:gd name="connsiteY10" fmla="*/ 1351295 h 1351295"/>
              <a:gd name="connsiteX11" fmla="*/ 780947 w 1351296"/>
              <a:gd name="connsiteY11" fmla="*/ 1234877 h 1351295"/>
              <a:gd name="connsiteX12" fmla="*/ 675648 w 1351296"/>
              <a:gd name="connsiteY12" fmla="*/ 955877 h 1351295"/>
              <a:gd name="connsiteX13" fmla="*/ 659762 w 1351296"/>
              <a:gd name="connsiteY13" fmla="*/ 1234877 h 1351295"/>
              <a:gd name="connsiteX14" fmla="*/ 258075 w 1351296"/>
              <a:gd name="connsiteY14" fmla="*/ 1351295 h 1351295"/>
              <a:gd name="connsiteX15" fmla="*/ 263155 w 1351296"/>
              <a:gd name="connsiteY15" fmla="*/ 970472 h 1351295"/>
              <a:gd name="connsiteX16" fmla="*/ 486696 w 1351296"/>
              <a:gd name="connsiteY16" fmla="*/ 811531 h 1351295"/>
              <a:gd name="connsiteX17" fmla="*/ 164003 w 1351296"/>
              <a:gd name="connsiteY17" fmla="*/ 860304 h 1351295"/>
              <a:gd name="connsiteX18" fmla="*/ 0 w 1351296"/>
              <a:gd name="connsiteY18"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351296 w 1351296"/>
              <a:gd name="connsiteY7" fmla="*/ 516149 h 1351295"/>
              <a:gd name="connsiteX8" fmla="*/ 1188571 w 1351296"/>
              <a:gd name="connsiteY8" fmla="*/ 838269 h 1351295"/>
              <a:gd name="connsiteX9" fmla="*/ 864600 w 1351296"/>
              <a:gd name="connsiteY9" fmla="*/ 811531 h 1351295"/>
              <a:gd name="connsiteX10" fmla="*/ 1067386 w 1351296"/>
              <a:gd name="connsiteY10" fmla="*/ 959456 h 1351295"/>
              <a:gd name="connsiteX11" fmla="*/ 1093221 w 1351296"/>
              <a:gd name="connsiteY11" fmla="*/ 1351295 h 1351295"/>
              <a:gd name="connsiteX12" fmla="*/ 780947 w 1351296"/>
              <a:gd name="connsiteY12" fmla="*/ 1234877 h 1351295"/>
              <a:gd name="connsiteX13" fmla="*/ 675648 w 1351296"/>
              <a:gd name="connsiteY13" fmla="*/ 955877 h 1351295"/>
              <a:gd name="connsiteX14" fmla="*/ 659762 w 1351296"/>
              <a:gd name="connsiteY14" fmla="*/ 1234877 h 1351295"/>
              <a:gd name="connsiteX15" fmla="*/ 258075 w 1351296"/>
              <a:gd name="connsiteY15" fmla="*/ 1351295 h 1351295"/>
              <a:gd name="connsiteX16" fmla="*/ 263155 w 1351296"/>
              <a:gd name="connsiteY16" fmla="*/ 970472 h 1351295"/>
              <a:gd name="connsiteX17" fmla="*/ 486696 w 1351296"/>
              <a:gd name="connsiteY17" fmla="*/ 811531 h 1351295"/>
              <a:gd name="connsiteX18" fmla="*/ 164003 w 1351296"/>
              <a:gd name="connsiteY18" fmla="*/ 860304 h 1351295"/>
              <a:gd name="connsiteX19" fmla="*/ 0 w 1351296"/>
              <a:gd name="connsiteY19"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516542 w 1351296"/>
              <a:gd name="connsiteY3" fmla="*/ 188274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675648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149 h 1351295"/>
              <a:gd name="connsiteX1" fmla="*/ 307222 w 1351296"/>
              <a:gd name="connsiteY1" fmla="*/ 320477 h 1351295"/>
              <a:gd name="connsiteX2" fmla="*/ 558869 w 1351296"/>
              <a:gd name="connsiteY2" fmla="*/ 577974 h 1351295"/>
              <a:gd name="connsiteX3" fmla="*/ 494508 w 1351296"/>
              <a:gd name="connsiteY3" fmla="*/ 232342 h 1351295"/>
              <a:gd name="connsiteX4" fmla="*/ 708699 w 1351296"/>
              <a:gd name="connsiteY4" fmla="*/ 0 h 1351295"/>
              <a:gd name="connsiteX5" fmla="*/ 869082 w 1351296"/>
              <a:gd name="connsiteY5" fmla="*/ 210309 h 1351295"/>
              <a:gd name="connsiteX6" fmla="*/ 792427 w 1351296"/>
              <a:gd name="connsiteY6" fmla="*/ 577974 h 1351295"/>
              <a:gd name="connsiteX7" fmla="*/ 1034335 w 1351296"/>
              <a:gd name="connsiteY7" fmla="*/ 309460 h 1351295"/>
              <a:gd name="connsiteX8" fmla="*/ 1351296 w 1351296"/>
              <a:gd name="connsiteY8" fmla="*/ 516149 h 1351295"/>
              <a:gd name="connsiteX9" fmla="*/ 1188571 w 1351296"/>
              <a:gd name="connsiteY9" fmla="*/ 838269 h 1351295"/>
              <a:gd name="connsiteX10" fmla="*/ 864600 w 1351296"/>
              <a:gd name="connsiteY10" fmla="*/ 811531 h 1351295"/>
              <a:gd name="connsiteX11" fmla="*/ 1067386 w 1351296"/>
              <a:gd name="connsiteY11" fmla="*/ 959456 h 1351295"/>
              <a:gd name="connsiteX12" fmla="*/ 1093221 w 1351296"/>
              <a:gd name="connsiteY12" fmla="*/ 1351295 h 1351295"/>
              <a:gd name="connsiteX13" fmla="*/ 780947 w 1351296"/>
              <a:gd name="connsiteY13" fmla="*/ 1234877 h 1351295"/>
              <a:gd name="connsiteX14" fmla="*/ 675648 w 1351296"/>
              <a:gd name="connsiteY14" fmla="*/ 955877 h 1351295"/>
              <a:gd name="connsiteX15" fmla="*/ 659762 w 1351296"/>
              <a:gd name="connsiteY15" fmla="*/ 1234877 h 1351295"/>
              <a:gd name="connsiteX16" fmla="*/ 258075 w 1351296"/>
              <a:gd name="connsiteY16" fmla="*/ 1351295 h 1351295"/>
              <a:gd name="connsiteX17" fmla="*/ 263155 w 1351296"/>
              <a:gd name="connsiteY17" fmla="*/ 970472 h 1351295"/>
              <a:gd name="connsiteX18" fmla="*/ 486696 w 1351296"/>
              <a:gd name="connsiteY18" fmla="*/ 811531 h 1351295"/>
              <a:gd name="connsiteX19" fmla="*/ 164003 w 1351296"/>
              <a:gd name="connsiteY19" fmla="*/ 860304 h 1351295"/>
              <a:gd name="connsiteX20" fmla="*/ 0 w 1351296"/>
              <a:gd name="connsiteY20" fmla="*/ 516149 h 1351295"/>
              <a:gd name="connsiteX0" fmla="*/ 0 w 1351296"/>
              <a:gd name="connsiteY0" fmla="*/ 516698 h 1351844"/>
              <a:gd name="connsiteX1" fmla="*/ 307222 w 1351296"/>
              <a:gd name="connsiteY1" fmla="*/ 321026 h 1351844"/>
              <a:gd name="connsiteX2" fmla="*/ 558869 w 1351296"/>
              <a:gd name="connsiteY2" fmla="*/ 578523 h 1351844"/>
              <a:gd name="connsiteX3" fmla="*/ 494508 w 1351296"/>
              <a:gd name="connsiteY3" fmla="*/ 232891 h 1351844"/>
              <a:gd name="connsiteX4" fmla="*/ 708699 w 1351296"/>
              <a:gd name="connsiteY4" fmla="*/ 549 h 1351844"/>
              <a:gd name="connsiteX5" fmla="*/ 869082 w 1351296"/>
              <a:gd name="connsiteY5" fmla="*/ 210858 h 1351844"/>
              <a:gd name="connsiteX6" fmla="*/ 792427 w 1351296"/>
              <a:gd name="connsiteY6" fmla="*/ 578523 h 1351844"/>
              <a:gd name="connsiteX7" fmla="*/ 1034335 w 1351296"/>
              <a:gd name="connsiteY7" fmla="*/ 310009 h 1351844"/>
              <a:gd name="connsiteX8" fmla="*/ 1351296 w 1351296"/>
              <a:gd name="connsiteY8" fmla="*/ 516698 h 1351844"/>
              <a:gd name="connsiteX9" fmla="*/ 1188571 w 1351296"/>
              <a:gd name="connsiteY9" fmla="*/ 838818 h 1351844"/>
              <a:gd name="connsiteX10" fmla="*/ 864600 w 1351296"/>
              <a:gd name="connsiteY10" fmla="*/ 812080 h 1351844"/>
              <a:gd name="connsiteX11" fmla="*/ 1067386 w 1351296"/>
              <a:gd name="connsiteY11" fmla="*/ 960005 h 1351844"/>
              <a:gd name="connsiteX12" fmla="*/ 1093221 w 1351296"/>
              <a:gd name="connsiteY12" fmla="*/ 1351844 h 1351844"/>
              <a:gd name="connsiteX13" fmla="*/ 780947 w 1351296"/>
              <a:gd name="connsiteY13" fmla="*/ 1235426 h 1351844"/>
              <a:gd name="connsiteX14" fmla="*/ 675648 w 1351296"/>
              <a:gd name="connsiteY14" fmla="*/ 956426 h 1351844"/>
              <a:gd name="connsiteX15" fmla="*/ 659762 w 1351296"/>
              <a:gd name="connsiteY15" fmla="*/ 1235426 h 1351844"/>
              <a:gd name="connsiteX16" fmla="*/ 258075 w 1351296"/>
              <a:gd name="connsiteY16" fmla="*/ 1351844 h 1351844"/>
              <a:gd name="connsiteX17" fmla="*/ 263155 w 1351296"/>
              <a:gd name="connsiteY17" fmla="*/ 971021 h 1351844"/>
              <a:gd name="connsiteX18" fmla="*/ 486696 w 1351296"/>
              <a:gd name="connsiteY18" fmla="*/ 812080 h 1351844"/>
              <a:gd name="connsiteX19" fmla="*/ 164003 w 1351296"/>
              <a:gd name="connsiteY19" fmla="*/ 860853 h 1351844"/>
              <a:gd name="connsiteX20" fmla="*/ 0 w 1351296"/>
              <a:gd name="connsiteY20" fmla="*/ 516698 h 1351844"/>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0 w 1351296"/>
              <a:gd name="connsiteY0" fmla="*/ 516151 h 1351297"/>
              <a:gd name="connsiteX1" fmla="*/ 307222 w 1351296"/>
              <a:gd name="connsiteY1" fmla="*/ 320479 h 1351297"/>
              <a:gd name="connsiteX2" fmla="*/ 558869 w 1351296"/>
              <a:gd name="connsiteY2" fmla="*/ 577976 h 1351297"/>
              <a:gd name="connsiteX3" fmla="*/ 494508 w 1351296"/>
              <a:gd name="connsiteY3" fmla="*/ 232344 h 1351297"/>
              <a:gd name="connsiteX4" fmla="*/ 708699 w 1351296"/>
              <a:gd name="connsiteY4" fmla="*/ 2 h 1351297"/>
              <a:gd name="connsiteX5" fmla="*/ 869082 w 1351296"/>
              <a:gd name="connsiteY5" fmla="*/ 210311 h 1351297"/>
              <a:gd name="connsiteX6" fmla="*/ 792427 w 1351296"/>
              <a:gd name="connsiteY6" fmla="*/ 577976 h 1351297"/>
              <a:gd name="connsiteX7" fmla="*/ 1034335 w 1351296"/>
              <a:gd name="connsiteY7" fmla="*/ 309462 h 1351297"/>
              <a:gd name="connsiteX8" fmla="*/ 1351296 w 1351296"/>
              <a:gd name="connsiteY8" fmla="*/ 516151 h 1351297"/>
              <a:gd name="connsiteX9" fmla="*/ 1188571 w 1351296"/>
              <a:gd name="connsiteY9" fmla="*/ 838271 h 1351297"/>
              <a:gd name="connsiteX10" fmla="*/ 864600 w 1351296"/>
              <a:gd name="connsiteY10" fmla="*/ 811533 h 1351297"/>
              <a:gd name="connsiteX11" fmla="*/ 1067386 w 1351296"/>
              <a:gd name="connsiteY11" fmla="*/ 959458 h 1351297"/>
              <a:gd name="connsiteX12" fmla="*/ 1093221 w 1351296"/>
              <a:gd name="connsiteY12" fmla="*/ 1351297 h 1351297"/>
              <a:gd name="connsiteX13" fmla="*/ 780947 w 1351296"/>
              <a:gd name="connsiteY13" fmla="*/ 1234879 h 1351297"/>
              <a:gd name="connsiteX14" fmla="*/ 675648 w 1351296"/>
              <a:gd name="connsiteY14" fmla="*/ 955879 h 1351297"/>
              <a:gd name="connsiteX15" fmla="*/ 659762 w 1351296"/>
              <a:gd name="connsiteY15" fmla="*/ 1234879 h 1351297"/>
              <a:gd name="connsiteX16" fmla="*/ 258075 w 1351296"/>
              <a:gd name="connsiteY16" fmla="*/ 1351297 h 1351297"/>
              <a:gd name="connsiteX17" fmla="*/ 263155 w 1351296"/>
              <a:gd name="connsiteY17" fmla="*/ 970474 h 1351297"/>
              <a:gd name="connsiteX18" fmla="*/ 486696 w 1351296"/>
              <a:gd name="connsiteY18" fmla="*/ 811533 h 1351297"/>
              <a:gd name="connsiteX19" fmla="*/ 164003 w 1351296"/>
              <a:gd name="connsiteY19" fmla="*/ 860306 h 1351297"/>
              <a:gd name="connsiteX20" fmla="*/ 0 w 1351296"/>
              <a:gd name="connsiteY20" fmla="*/ 516151 h 1351297"/>
              <a:gd name="connsiteX0" fmla="*/ 1 w 1351297"/>
              <a:gd name="connsiteY0" fmla="*/ 516151 h 1351297"/>
              <a:gd name="connsiteX1" fmla="*/ 307223 w 1351297"/>
              <a:gd name="connsiteY1" fmla="*/ 320479 h 1351297"/>
              <a:gd name="connsiteX2" fmla="*/ 558870 w 1351297"/>
              <a:gd name="connsiteY2" fmla="*/ 577976 h 1351297"/>
              <a:gd name="connsiteX3" fmla="*/ 494509 w 1351297"/>
              <a:gd name="connsiteY3" fmla="*/ 232344 h 1351297"/>
              <a:gd name="connsiteX4" fmla="*/ 708700 w 1351297"/>
              <a:gd name="connsiteY4" fmla="*/ 2 h 1351297"/>
              <a:gd name="connsiteX5" fmla="*/ 869083 w 1351297"/>
              <a:gd name="connsiteY5" fmla="*/ 210311 h 1351297"/>
              <a:gd name="connsiteX6" fmla="*/ 792428 w 1351297"/>
              <a:gd name="connsiteY6" fmla="*/ 577976 h 1351297"/>
              <a:gd name="connsiteX7" fmla="*/ 1034336 w 1351297"/>
              <a:gd name="connsiteY7" fmla="*/ 309462 h 1351297"/>
              <a:gd name="connsiteX8" fmla="*/ 1351297 w 1351297"/>
              <a:gd name="connsiteY8" fmla="*/ 516151 h 1351297"/>
              <a:gd name="connsiteX9" fmla="*/ 1188572 w 1351297"/>
              <a:gd name="connsiteY9" fmla="*/ 838271 h 1351297"/>
              <a:gd name="connsiteX10" fmla="*/ 864601 w 1351297"/>
              <a:gd name="connsiteY10" fmla="*/ 811533 h 1351297"/>
              <a:gd name="connsiteX11" fmla="*/ 1067387 w 1351297"/>
              <a:gd name="connsiteY11" fmla="*/ 959458 h 1351297"/>
              <a:gd name="connsiteX12" fmla="*/ 1093222 w 1351297"/>
              <a:gd name="connsiteY12" fmla="*/ 1351297 h 1351297"/>
              <a:gd name="connsiteX13" fmla="*/ 780948 w 1351297"/>
              <a:gd name="connsiteY13" fmla="*/ 1234879 h 1351297"/>
              <a:gd name="connsiteX14" fmla="*/ 675649 w 1351297"/>
              <a:gd name="connsiteY14" fmla="*/ 955879 h 1351297"/>
              <a:gd name="connsiteX15" fmla="*/ 659763 w 1351297"/>
              <a:gd name="connsiteY15" fmla="*/ 1234879 h 1351297"/>
              <a:gd name="connsiteX16" fmla="*/ 258076 w 1351297"/>
              <a:gd name="connsiteY16" fmla="*/ 1351297 h 1351297"/>
              <a:gd name="connsiteX17" fmla="*/ 263156 w 1351297"/>
              <a:gd name="connsiteY17" fmla="*/ 970474 h 1351297"/>
              <a:gd name="connsiteX18" fmla="*/ 486697 w 1351297"/>
              <a:gd name="connsiteY18" fmla="*/ 811533 h 1351297"/>
              <a:gd name="connsiteX19" fmla="*/ 164004 w 1351297"/>
              <a:gd name="connsiteY19" fmla="*/ 860306 h 1351297"/>
              <a:gd name="connsiteX20" fmla="*/ 1 w 1351297"/>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51297"/>
              <a:gd name="connsiteX1" fmla="*/ 307225 w 1351299"/>
              <a:gd name="connsiteY1" fmla="*/ 320479 h 1351297"/>
              <a:gd name="connsiteX2" fmla="*/ 558872 w 1351299"/>
              <a:gd name="connsiteY2" fmla="*/ 577976 h 1351297"/>
              <a:gd name="connsiteX3" fmla="*/ 494511 w 1351299"/>
              <a:gd name="connsiteY3" fmla="*/ 232344 h 1351297"/>
              <a:gd name="connsiteX4" fmla="*/ 708702 w 1351299"/>
              <a:gd name="connsiteY4" fmla="*/ 2 h 1351297"/>
              <a:gd name="connsiteX5" fmla="*/ 869085 w 1351299"/>
              <a:gd name="connsiteY5" fmla="*/ 210311 h 1351297"/>
              <a:gd name="connsiteX6" fmla="*/ 792430 w 1351299"/>
              <a:gd name="connsiteY6" fmla="*/ 577976 h 1351297"/>
              <a:gd name="connsiteX7" fmla="*/ 1034338 w 1351299"/>
              <a:gd name="connsiteY7" fmla="*/ 309462 h 1351297"/>
              <a:gd name="connsiteX8" fmla="*/ 1351299 w 1351299"/>
              <a:gd name="connsiteY8" fmla="*/ 516151 h 1351297"/>
              <a:gd name="connsiteX9" fmla="*/ 1188574 w 1351299"/>
              <a:gd name="connsiteY9" fmla="*/ 838271 h 1351297"/>
              <a:gd name="connsiteX10" fmla="*/ 864603 w 1351299"/>
              <a:gd name="connsiteY10" fmla="*/ 811533 h 1351297"/>
              <a:gd name="connsiteX11" fmla="*/ 1067389 w 1351299"/>
              <a:gd name="connsiteY11" fmla="*/ 959458 h 1351297"/>
              <a:gd name="connsiteX12" fmla="*/ 1093224 w 1351299"/>
              <a:gd name="connsiteY12" fmla="*/ 1351297 h 1351297"/>
              <a:gd name="connsiteX13" fmla="*/ 780950 w 1351299"/>
              <a:gd name="connsiteY13" fmla="*/ 1234879 h 1351297"/>
              <a:gd name="connsiteX14" fmla="*/ 675651 w 1351299"/>
              <a:gd name="connsiteY14" fmla="*/ 955879 h 1351297"/>
              <a:gd name="connsiteX15" fmla="*/ 659765 w 1351299"/>
              <a:gd name="connsiteY15" fmla="*/ 1234879 h 1351297"/>
              <a:gd name="connsiteX16" fmla="*/ 258078 w 1351299"/>
              <a:gd name="connsiteY16" fmla="*/ 1351297 h 1351297"/>
              <a:gd name="connsiteX17" fmla="*/ 263158 w 1351299"/>
              <a:gd name="connsiteY17" fmla="*/ 970474 h 1351297"/>
              <a:gd name="connsiteX18" fmla="*/ 486699 w 1351299"/>
              <a:gd name="connsiteY18" fmla="*/ 811533 h 1351297"/>
              <a:gd name="connsiteX19" fmla="*/ 164006 w 1351299"/>
              <a:gd name="connsiteY19" fmla="*/ 860306 h 1351297"/>
              <a:gd name="connsiteX20" fmla="*/ 3 w 1351299"/>
              <a:gd name="connsiteY20" fmla="*/ 516151 h 1351297"/>
              <a:gd name="connsiteX0" fmla="*/ 3 w 1351299"/>
              <a:gd name="connsiteY0" fmla="*/ 516151 h 1378828"/>
              <a:gd name="connsiteX1" fmla="*/ 307225 w 1351299"/>
              <a:gd name="connsiteY1" fmla="*/ 320479 h 1378828"/>
              <a:gd name="connsiteX2" fmla="*/ 558872 w 1351299"/>
              <a:gd name="connsiteY2" fmla="*/ 577976 h 1378828"/>
              <a:gd name="connsiteX3" fmla="*/ 494511 w 1351299"/>
              <a:gd name="connsiteY3" fmla="*/ 232344 h 1378828"/>
              <a:gd name="connsiteX4" fmla="*/ 708702 w 1351299"/>
              <a:gd name="connsiteY4" fmla="*/ 2 h 1378828"/>
              <a:gd name="connsiteX5" fmla="*/ 869085 w 1351299"/>
              <a:gd name="connsiteY5" fmla="*/ 210311 h 1378828"/>
              <a:gd name="connsiteX6" fmla="*/ 792430 w 1351299"/>
              <a:gd name="connsiteY6" fmla="*/ 577976 h 1378828"/>
              <a:gd name="connsiteX7" fmla="*/ 1034338 w 1351299"/>
              <a:gd name="connsiteY7" fmla="*/ 309462 h 1378828"/>
              <a:gd name="connsiteX8" fmla="*/ 1351299 w 1351299"/>
              <a:gd name="connsiteY8" fmla="*/ 516151 h 1378828"/>
              <a:gd name="connsiteX9" fmla="*/ 1188574 w 1351299"/>
              <a:gd name="connsiteY9" fmla="*/ 838271 h 1378828"/>
              <a:gd name="connsiteX10" fmla="*/ 864603 w 1351299"/>
              <a:gd name="connsiteY10" fmla="*/ 811533 h 1378828"/>
              <a:gd name="connsiteX11" fmla="*/ 1067389 w 1351299"/>
              <a:gd name="connsiteY11" fmla="*/ 959458 h 1378828"/>
              <a:gd name="connsiteX12" fmla="*/ 1093224 w 1351299"/>
              <a:gd name="connsiteY12" fmla="*/ 1351297 h 1378828"/>
              <a:gd name="connsiteX13" fmla="*/ 780950 w 1351299"/>
              <a:gd name="connsiteY13" fmla="*/ 1234879 h 1378828"/>
              <a:gd name="connsiteX14" fmla="*/ 675651 w 1351299"/>
              <a:gd name="connsiteY14" fmla="*/ 955879 h 1378828"/>
              <a:gd name="connsiteX15" fmla="*/ 659765 w 1351299"/>
              <a:gd name="connsiteY15" fmla="*/ 1234879 h 1378828"/>
              <a:gd name="connsiteX16" fmla="*/ 258078 w 1351299"/>
              <a:gd name="connsiteY16" fmla="*/ 1351297 h 1378828"/>
              <a:gd name="connsiteX17" fmla="*/ 263158 w 1351299"/>
              <a:gd name="connsiteY17" fmla="*/ 970474 h 1378828"/>
              <a:gd name="connsiteX18" fmla="*/ 486699 w 1351299"/>
              <a:gd name="connsiteY18" fmla="*/ 811533 h 1378828"/>
              <a:gd name="connsiteX19" fmla="*/ 164006 w 1351299"/>
              <a:gd name="connsiteY19" fmla="*/ 860306 h 1378828"/>
              <a:gd name="connsiteX20" fmla="*/ 3 w 1351299"/>
              <a:gd name="connsiteY20" fmla="*/ 516151 h 1378828"/>
              <a:gd name="connsiteX0" fmla="*/ 3 w 1351299"/>
              <a:gd name="connsiteY0" fmla="*/ 516151 h 1363651"/>
              <a:gd name="connsiteX1" fmla="*/ 307225 w 1351299"/>
              <a:gd name="connsiteY1" fmla="*/ 320479 h 1363651"/>
              <a:gd name="connsiteX2" fmla="*/ 558872 w 1351299"/>
              <a:gd name="connsiteY2" fmla="*/ 577976 h 1363651"/>
              <a:gd name="connsiteX3" fmla="*/ 494511 w 1351299"/>
              <a:gd name="connsiteY3" fmla="*/ 232344 h 1363651"/>
              <a:gd name="connsiteX4" fmla="*/ 708702 w 1351299"/>
              <a:gd name="connsiteY4" fmla="*/ 2 h 1363651"/>
              <a:gd name="connsiteX5" fmla="*/ 869085 w 1351299"/>
              <a:gd name="connsiteY5" fmla="*/ 210311 h 1363651"/>
              <a:gd name="connsiteX6" fmla="*/ 792430 w 1351299"/>
              <a:gd name="connsiteY6" fmla="*/ 577976 h 1363651"/>
              <a:gd name="connsiteX7" fmla="*/ 1034338 w 1351299"/>
              <a:gd name="connsiteY7" fmla="*/ 309462 h 1363651"/>
              <a:gd name="connsiteX8" fmla="*/ 1351299 w 1351299"/>
              <a:gd name="connsiteY8" fmla="*/ 516151 h 1363651"/>
              <a:gd name="connsiteX9" fmla="*/ 1188574 w 1351299"/>
              <a:gd name="connsiteY9" fmla="*/ 838271 h 1363651"/>
              <a:gd name="connsiteX10" fmla="*/ 864603 w 1351299"/>
              <a:gd name="connsiteY10" fmla="*/ 811533 h 1363651"/>
              <a:gd name="connsiteX11" fmla="*/ 1067389 w 1351299"/>
              <a:gd name="connsiteY11" fmla="*/ 959458 h 1363651"/>
              <a:gd name="connsiteX12" fmla="*/ 1093224 w 1351299"/>
              <a:gd name="connsiteY12" fmla="*/ 1351297 h 1363651"/>
              <a:gd name="connsiteX13" fmla="*/ 780950 w 1351299"/>
              <a:gd name="connsiteY13" fmla="*/ 1234879 h 1363651"/>
              <a:gd name="connsiteX14" fmla="*/ 675651 w 1351299"/>
              <a:gd name="connsiteY14" fmla="*/ 955879 h 1363651"/>
              <a:gd name="connsiteX15" fmla="*/ 615698 w 1351299"/>
              <a:gd name="connsiteY15" fmla="*/ 1256912 h 1363651"/>
              <a:gd name="connsiteX16" fmla="*/ 258078 w 1351299"/>
              <a:gd name="connsiteY16" fmla="*/ 1351297 h 1363651"/>
              <a:gd name="connsiteX17" fmla="*/ 263158 w 1351299"/>
              <a:gd name="connsiteY17" fmla="*/ 970474 h 1363651"/>
              <a:gd name="connsiteX18" fmla="*/ 486699 w 1351299"/>
              <a:gd name="connsiteY18" fmla="*/ 811533 h 1363651"/>
              <a:gd name="connsiteX19" fmla="*/ 164006 w 1351299"/>
              <a:gd name="connsiteY19" fmla="*/ 860306 h 1363651"/>
              <a:gd name="connsiteX20" fmla="*/ 3 w 1351299"/>
              <a:gd name="connsiteY20" fmla="*/ 516151 h 1363651"/>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299"/>
              <a:gd name="connsiteY0" fmla="*/ 516151 h 1375252"/>
              <a:gd name="connsiteX1" fmla="*/ 307225 w 1351299"/>
              <a:gd name="connsiteY1" fmla="*/ 320479 h 1375252"/>
              <a:gd name="connsiteX2" fmla="*/ 558872 w 1351299"/>
              <a:gd name="connsiteY2" fmla="*/ 577976 h 1375252"/>
              <a:gd name="connsiteX3" fmla="*/ 494511 w 1351299"/>
              <a:gd name="connsiteY3" fmla="*/ 232344 h 1375252"/>
              <a:gd name="connsiteX4" fmla="*/ 708702 w 1351299"/>
              <a:gd name="connsiteY4" fmla="*/ 2 h 1375252"/>
              <a:gd name="connsiteX5" fmla="*/ 869085 w 1351299"/>
              <a:gd name="connsiteY5" fmla="*/ 210311 h 1375252"/>
              <a:gd name="connsiteX6" fmla="*/ 792430 w 1351299"/>
              <a:gd name="connsiteY6" fmla="*/ 577976 h 1375252"/>
              <a:gd name="connsiteX7" fmla="*/ 1034338 w 1351299"/>
              <a:gd name="connsiteY7" fmla="*/ 309462 h 1375252"/>
              <a:gd name="connsiteX8" fmla="*/ 1351299 w 1351299"/>
              <a:gd name="connsiteY8" fmla="*/ 516151 h 1375252"/>
              <a:gd name="connsiteX9" fmla="*/ 1188574 w 1351299"/>
              <a:gd name="connsiteY9" fmla="*/ 838271 h 1375252"/>
              <a:gd name="connsiteX10" fmla="*/ 864603 w 1351299"/>
              <a:gd name="connsiteY10" fmla="*/ 811533 h 1375252"/>
              <a:gd name="connsiteX11" fmla="*/ 1067389 w 1351299"/>
              <a:gd name="connsiteY11" fmla="*/ 959458 h 1375252"/>
              <a:gd name="connsiteX12" fmla="*/ 1093224 w 1351299"/>
              <a:gd name="connsiteY12" fmla="*/ 1351297 h 1375252"/>
              <a:gd name="connsiteX13" fmla="*/ 780950 w 1351299"/>
              <a:gd name="connsiteY13" fmla="*/ 1234879 h 1375252"/>
              <a:gd name="connsiteX14" fmla="*/ 675651 w 1351299"/>
              <a:gd name="connsiteY14" fmla="*/ 955879 h 1375252"/>
              <a:gd name="connsiteX15" fmla="*/ 615698 w 1351299"/>
              <a:gd name="connsiteY15" fmla="*/ 1256912 h 1375252"/>
              <a:gd name="connsiteX16" fmla="*/ 258078 w 1351299"/>
              <a:gd name="connsiteY16" fmla="*/ 1351297 h 1375252"/>
              <a:gd name="connsiteX17" fmla="*/ 263158 w 1351299"/>
              <a:gd name="connsiteY17" fmla="*/ 970474 h 1375252"/>
              <a:gd name="connsiteX18" fmla="*/ 486699 w 1351299"/>
              <a:gd name="connsiteY18" fmla="*/ 811533 h 1375252"/>
              <a:gd name="connsiteX19" fmla="*/ 164006 w 1351299"/>
              <a:gd name="connsiteY19" fmla="*/ 860306 h 1375252"/>
              <a:gd name="connsiteX20" fmla="*/ 3 w 1351299"/>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1861"/>
              <a:gd name="connsiteY0" fmla="*/ 516151 h 1375252"/>
              <a:gd name="connsiteX1" fmla="*/ 307225 w 1351861"/>
              <a:gd name="connsiteY1" fmla="*/ 320479 h 1375252"/>
              <a:gd name="connsiteX2" fmla="*/ 558872 w 1351861"/>
              <a:gd name="connsiteY2" fmla="*/ 577976 h 1375252"/>
              <a:gd name="connsiteX3" fmla="*/ 494511 w 1351861"/>
              <a:gd name="connsiteY3" fmla="*/ 232344 h 1375252"/>
              <a:gd name="connsiteX4" fmla="*/ 708702 w 1351861"/>
              <a:gd name="connsiteY4" fmla="*/ 2 h 1375252"/>
              <a:gd name="connsiteX5" fmla="*/ 869085 w 1351861"/>
              <a:gd name="connsiteY5" fmla="*/ 210311 h 1375252"/>
              <a:gd name="connsiteX6" fmla="*/ 792430 w 1351861"/>
              <a:gd name="connsiteY6" fmla="*/ 577976 h 1375252"/>
              <a:gd name="connsiteX7" fmla="*/ 1034338 w 1351861"/>
              <a:gd name="connsiteY7" fmla="*/ 309462 h 1375252"/>
              <a:gd name="connsiteX8" fmla="*/ 1351299 w 1351861"/>
              <a:gd name="connsiteY8" fmla="*/ 516151 h 1375252"/>
              <a:gd name="connsiteX9" fmla="*/ 1188574 w 1351861"/>
              <a:gd name="connsiteY9" fmla="*/ 838271 h 1375252"/>
              <a:gd name="connsiteX10" fmla="*/ 864603 w 1351861"/>
              <a:gd name="connsiteY10" fmla="*/ 811533 h 1375252"/>
              <a:gd name="connsiteX11" fmla="*/ 1067389 w 1351861"/>
              <a:gd name="connsiteY11" fmla="*/ 959458 h 1375252"/>
              <a:gd name="connsiteX12" fmla="*/ 1093224 w 1351861"/>
              <a:gd name="connsiteY12" fmla="*/ 1351297 h 1375252"/>
              <a:gd name="connsiteX13" fmla="*/ 780950 w 1351861"/>
              <a:gd name="connsiteY13" fmla="*/ 1234879 h 1375252"/>
              <a:gd name="connsiteX14" fmla="*/ 675651 w 1351861"/>
              <a:gd name="connsiteY14" fmla="*/ 955879 h 1375252"/>
              <a:gd name="connsiteX15" fmla="*/ 615698 w 1351861"/>
              <a:gd name="connsiteY15" fmla="*/ 1256912 h 1375252"/>
              <a:gd name="connsiteX16" fmla="*/ 258078 w 1351861"/>
              <a:gd name="connsiteY16" fmla="*/ 1351297 h 1375252"/>
              <a:gd name="connsiteX17" fmla="*/ 263158 w 1351861"/>
              <a:gd name="connsiteY17" fmla="*/ 970474 h 1375252"/>
              <a:gd name="connsiteX18" fmla="*/ 486699 w 1351861"/>
              <a:gd name="connsiteY18" fmla="*/ 811533 h 1375252"/>
              <a:gd name="connsiteX19" fmla="*/ 164006 w 1351861"/>
              <a:gd name="connsiteY19" fmla="*/ 860306 h 1375252"/>
              <a:gd name="connsiteX20" fmla="*/ 3 w 1351861"/>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1 h 1375252"/>
              <a:gd name="connsiteX1" fmla="*/ 307225 w 1355355"/>
              <a:gd name="connsiteY1" fmla="*/ 320479 h 1375252"/>
              <a:gd name="connsiteX2" fmla="*/ 558872 w 1355355"/>
              <a:gd name="connsiteY2" fmla="*/ 577976 h 1375252"/>
              <a:gd name="connsiteX3" fmla="*/ 494511 w 1355355"/>
              <a:gd name="connsiteY3" fmla="*/ 232344 h 1375252"/>
              <a:gd name="connsiteX4" fmla="*/ 708702 w 1355355"/>
              <a:gd name="connsiteY4" fmla="*/ 2 h 1375252"/>
              <a:gd name="connsiteX5" fmla="*/ 869085 w 1355355"/>
              <a:gd name="connsiteY5" fmla="*/ 210311 h 1375252"/>
              <a:gd name="connsiteX6" fmla="*/ 792430 w 1355355"/>
              <a:gd name="connsiteY6" fmla="*/ 577976 h 1375252"/>
              <a:gd name="connsiteX7" fmla="*/ 1069507 w 1355355"/>
              <a:gd name="connsiteY7" fmla="*/ 354680 h 1375252"/>
              <a:gd name="connsiteX8" fmla="*/ 1351299 w 1355355"/>
              <a:gd name="connsiteY8" fmla="*/ 516151 h 1375252"/>
              <a:gd name="connsiteX9" fmla="*/ 1188574 w 1355355"/>
              <a:gd name="connsiteY9" fmla="*/ 838271 h 1375252"/>
              <a:gd name="connsiteX10" fmla="*/ 864603 w 1355355"/>
              <a:gd name="connsiteY10" fmla="*/ 811533 h 1375252"/>
              <a:gd name="connsiteX11" fmla="*/ 1067389 w 1355355"/>
              <a:gd name="connsiteY11" fmla="*/ 959458 h 1375252"/>
              <a:gd name="connsiteX12" fmla="*/ 1093224 w 1355355"/>
              <a:gd name="connsiteY12" fmla="*/ 1351297 h 1375252"/>
              <a:gd name="connsiteX13" fmla="*/ 780950 w 1355355"/>
              <a:gd name="connsiteY13" fmla="*/ 1234879 h 1375252"/>
              <a:gd name="connsiteX14" fmla="*/ 675651 w 1355355"/>
              <a:gd name="connsiteY14" fmla="*/ 955879 h 1375252"/>
              <a:gd name="connsiteX15" fmla="*/ 615698 w 1355355"/>
              <a:gd name="connsiteY15" fmla="*/ 1256912 h 1375252"/>
              <a:gd name="connsiteX16" fmla="*/ 258078 w 1355355"/>
              <a:gd name="connsiteY16" fmla="*/ 1351297 h 1375252"/>
              <a:gd name="connsiteX17" fmla="*/ 263158 w 1355355"/>
              <a:gd name="connsiteY17" fmla="*/ 970474 h 1375252"/>
              <a:gd name="connsiteX18" fmla="*/ 486699 w 1355355"/>
              <a:gd name="connsiteY18" fmla="*/ 811533 h 1375252"/>
              <a:gd name="connsiteX19" fmla="*/ 164006 w 1355355"/>
              <a:gd name="connsiteY19" fmla="*/ 860306 h 1375252"/>
              <a:gd name="connsiteX20" fmla="*/ 3 w 1355355"/>
              <a:gd name="connsiteY20" fmla="*/ 516151 h 1375252"/>
              <a:gd name="connsiteX0" fmla="*/ 3 w 1355355"/>
              <a:gd name="connsiteY0" fmla="*/ 516150 h 1375251"/>
              <a:gd name="connsiteX1" fmla="*/ 307225 w 1355355"/>
              <a:gd name="connsiteY1" fmla="*/ 320478 h 1375251"/>
              <a:gd name="connsiteX2" fmla="*/ 558872 w 1355355"/>
              <a:gd name="connsiteY2" fmla="*/ 577975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3 w 1355355"/>
              <a:gd name="connsiteY0" fmla="*/ 516150 h 1375251"/>
              <a:gd name="connsiteX1" fmla="*/ 307225 w 1355355"/>
              <a:gd name="connsiteY1" fmla="*/ 320478 h 1375251"/>
              <a:gd name="connsiteX2" fmla="*/ 563897 w 1355355"/>
              <a:gd name="connsiteY2" fmla="*/ 552854 h 1375251"/>
              <a:gd name="connsiteX3" fmla="*/ 494511 w 1355355"/>
              <a:gd name="connsiteY3" fmla="*/ 232343 h 1375251"/>
              <a:gd name="connsiteX4" fmla="*/ 708702 w 1355355"/>
              <a:gd name="connsiteY4" fmla="*/ 1 h 1375251"/>
              <a:gd name="connsiteX5" fmla="*/ 939423 w 1355355"/>
              <a:gd name="connsiteY5" fmla="*/ 230407 h 1375251"/>
              <a:gd name="connsiteX6" fmla="*/ 792430 w 1355355"/>
              <a:gd name="connsiteY6" fmla="*/ 577975 h 1375251"/>
              <a:gd name="connsiteX7" fmla="*/ 1069507 w 1355355"/>
              <a:gd name="connsiteY7" fmla="*/ 354679 h 1375251"/>
              <a:gd name="connsiteX8" fmla="*/ 1351299 w 1355355"/>
              <a:gd name="connsiteY8" fmla="*/ 516150 h 1375251"/>
              <a:gd name="connsiteX9" fmla="*/ 1188574 w 1355355"/>
              <a:gd name="connsiteY9" fmla="*/ 838270 h 1375251"/>
              <a:gd name="connsiteX10" fmla="*/ 864603 w 1355355"/>
              <a:gd name="connsiteY10" fmla="*/ 811532 h 1375251"/>
              <a:gd name="connsiteX11" fmla="*/ 1067389 w 1355355"/>
              <a:gd name="connsiteY11" fmla="*/ 959457 h 1375251"/>
              <a:gd name="connsiteX12" fmla="*/ 1093224 w 1355355"/>
              <a:gd name="connsiteY12" fmla="*/ 1351296 h 1375251"/>
              <a:gd name="connsiteX13" fmla="*/ 780950 w 1355355"/>
              <a:gd name="connsiteY13" fmla="*/ 1234878 h 1375251"/>
              <a:gd name="connsiteX14" fmla="*/ 675651 w 1355355"/>
              <a:gd name="connsiteY14" fmla="*/ 955878 h 1375251"/>
              <a:gd name="connsiteX15" fmla="*/ 615698 w 1355355"/>
              <a:gd name="connsiteY15" fmla="*/ 1256911 h 1375251"/>
              <a:gd name="connsiteX16" fmla="*/ 258078 w 1355355"/>
              <a:gd name="connsiteY16" fmla="*/ 1351296 h 1375251"/>
              <a:gd name="connsiteX17" fmla="*/ 263158 w 1355355"/>
              <a:gd name="connsiteY17" fmla="*/ 970473 h 1375251"/>
              <a:gd name="connsiteX18" fmla="*/ 486699 w 1355355"/>
              <a:gd name="connsiteY18" fmla="*/ 811532 h 1375251"/>
              <a:gd name="connsiteX19" fmla="*/ 164006 w 1355355"/>
              <a:gd name="connsiteY19" fmla="*/ 860305 h 1375251"/>
              <a:gd name="connsiteX20" fmla="*/ 3 w 1355355"/>
              <a:gd name="connsiteY20" fmla="*/ 516150 h 1375251"/>
              <a:gd name="connsiteX0" fmla="*/ 2344 w 1357696"/>
              <a:gd name="connsiteY0" fmla="*/ 516150 h 1375251"/>
              <a:gd name="connsiteX1" fmla="*/ 309566 w 1357696"/>
              <a:gd name="connsiteY1" fmla="*/ 320478 h 1375251"/>
              <a:gd name="connsiteX2" fmla="*/ 566238 w 1357696"/>
              <a:gd name="connsiteY2" fmla="*/ 552854 h 1375251"/>
              <a:gd name="connsiteX3" fmla="*/ 496852 w 1357696"/>
              <a:gd name="connsiteY3" fmla="*/ 232343 h 1375251"/>
              <a:gd name="connsiteX4" fmla="*/ 711043 w 1357696"/>
              <a:gd name="connsiteY4" fmla="*/ 1 h 1375251"/>
              <a:gd name="connsiteX5" fmla="*/ 941764 w 1357696"/>
              <a:gd name="connsiteY5" fmla="*/ 230407 h 1375251"/>
              <a:gd name="connsiteX6" fmla="*/ 794771 w 1357696"/>
              <a:gd name="connsiteY6" fmla="*/ 577975 h 1375251"/>
              <a:gd name="connsiteX7" fmla="*/ 1071848 w 1357696"/>
              <a:gd name="connsiteY7" fmla="*/ 354679 h 1375251"/>
              <a:gd name="connsiteX8" fmla="*/ 1353640 w 1357696"/>
              <a:gd name="connsiteY8" fmla="*/ 516150 h 1375251"/>
              <a:gd name="connsiteX9" fmla="*/ 1190915 w 1357696"/>
              <a:gd name="connsiteY9" fmla="*/ 838270 h 1375251"/>
              <a:gd name="connsiteX10" fmla="*/ 866944 w 1357696"/>
              <a:gd name="connsiteY10" fmla="*/ 811532 h 1375251"/>
              <a:gd name="connsiteX11" fmla="*/ 1069730 w 1357696"/>
              <a:gd name="connsiteY11" fmla="*/ 959457 h 1375251"/>
              <a:gd name="connsiteX12" fmla="*/ 1095565 w 1357696"/>
              <a:gd name="connsiteY12" fmla="*/ 1351296 h 1375251"/>
              <a:gd name="connsiteX13" fmla="*/ 783291 w 1357696"/>
              <a:gd name="connsiteY13" fmla="*/ 1234878 h 1375251"/>
              <a:gd name="connsiteX14" fmla="*/ 677992 w 1357696"/>
              <a:gd name="connsiteY14" fmla="*/ 955878 h 1375251"/>
              <a:gd name="connsiteX15" fmla="*/ 618039 w 1357696"/>
              <a:gd name="connsiteY15" fmla="*/ 1256911 h 1375251"/>
              <a:gd name="connsiteX16" fmla="*/ 260419 w 1357696"/>
              <a:gd name="connsiteY16" fmla="*/ 1351296 h 1375251"/>
              <a:gd name="connsiteX17" fmla="*/ 265499 w 1357696"/>
              <a:gd name="connsiteY17" fmla="*/ 970473 h 1375251"/>
              <a:gd name="connsiteX18" fmla="*/ 489040 w 1357696"/>
              <a:gd name="connsiteY18" fmla="*/ 811532 h 1375251"/>
              <a:gd name="connsiteX19" fmla="*/ 201516 w 1357696"/>
              <a:gd name="connsiteY19" fmla="*/ 784943 h 1375251"/>
              <a:gd name="connsiteX20" fmla="*/ 2344 w 1357696"/>
              <a:gd name="connsiteY20" fmla="*/ 516150 h 1375251"/>
              <a:gd name="connsiteX0" fmla="*/ 2530 w 1292568"/>
              <a:gd name="connsiteY0" fmla="*/ 496053 h 1375251"/>
              <a:gd name="connsiteX1" fmla="*/ 244438 w 1292568"/>
              <a:gd name="connsiteY1" fmla="*/ 320478 h 1375251"/>
              <a:gd name="connsiteX2" fmla="*/ 501110 w 1292568"/>
              <a:gd name="connsiteY2" fmla="*/ 552854 h 1375251"/>
              <a:gd name="connsiteX3" fmla="*/ 431724 w 1292568"/>
              <a:gd name="connsiteY3" fmla="*/ 232343 h 1375251"/>
              <a:gd name="connsiteX4" fmla="*/ 645915 w 1292568"/>
              <a:gd name="connsiteY4" fmla="*/ 1 h 1375251"/>
              <a:gd name="connsiteX5" fmla="*/ 876636 w 1292568"/>
              <a:gd name="connsiteY5" fmla="*/ 230407 h 1375251"/>
              <a:gd name="connsiteX6" fmla="*/ 729643 w 1292568"/>
              <a:gd name="connsiteY6" fmla="*/ 577975 h 1375251"/>
              <a:gd name="connsiteX7" fmla="*/ 1006720 w 1292568"/>
              <a:gd name="connsiteY7" fmla="*/ 354679 h 1375251"/>
              <a:gd name="connsiteX8" fmla="*/ 1288512 w 1292568"/>
              <a:gd name="connsiteY8" fmla="*/ 516150 h 1375251"/>
              <a:gd name="connsiteX9" fmla="*/ 1125787 w 1292568"/>
              <a:gd name="connsiteY9" fmla="*/ 838270 h 1375251"/>
              <a:gd name="connsiteX10" fmla="*/ 801816 w 1292568"/>
              <a:gd name="connsiteY10" fmla="*/ 811532 h 1375251"/>
              <a:gd name="connsiteX11" fmla="*/ 1004602 w 1292568"/>
              <a:gd name="connsiteY11" fmla="*/ 959457 h 1375251"/>
              <a:gd name="connsiteX12" fmla="*/ 1030437 w 1292568"/>
              <a:gd name="connsiteY12" fmla="*/ 1351296 h 1375251"/>
              <a:gd name="connsiteX13" fmla="*/ 718163 w 1292568"/>
              <a:gd name="connsiteY13" fmla="*/ 1234878 h 1375251"/>
              <a:gd name="connsiteX14" fmla="*/ 612864 w 1292568"/>
              <a:gd name="connsiteY14" fmla="*/ 955878 h 1375251"/>
              <a:gd name="connsiteX15" fmla="*/ 552911 w 1292568"/>
              <a:gd name="connsiteY15" fmla="*/ 1256911 h 1375251"/>
              <a:gd name="connsiteX16" fmla="*/ 195291 w 1292568"/>
              <a:gd name="connsiteY16" fmla="*/ 1351296 h 1375251"/>
              <a:gd name="connsiteX17" fmla="*/ 200371 w 1292568"/>
              <a:gd name="connsiteY17" fmla="*/ 970473 h 1375251"/>
              <a:gd name="connsiteX18" fmla="*/ 423912 w 1292568"/>
              <a:gd name="connsiteY18" fmla="*/ 811532 h 1375251"/>
              <a:gd name="connsiteX19" fmla="*/ 136388 w 1292568"/>
              <a:gd name="connsiteY19" fmla="*/ 784943 h 1375251"/>
              <a:gd name="connsiteX20" fmla="*/ 2530 w 1292568"/>
              <a:gd name="connsiteY20" fmla="*/ 496053 h 1375251"/>
              <a:gd name="connsiteX0" fmla="*/ 2148 w 1292186"/>
              <a:gd name="connsiteY0" fmla="*/ 496053 h 1375251"/>
              <a:gd name="connsiteX1" fmla="*/ 234007 w 1292186"/>
              <a:gd name="connsiteY1" fmla="*/ 365695 h 1375251"/>
              <a:gd name="connsiteX2" fmla="*/ 500728 w 1292186"/>
              <a:gd name="connsiteY2" fmla="*/ 552854 h 1375251"/>
              <a:gd name="connsiteX3" fmla="*/ 431342 w 1292186"/>
              <a:gd name="connsiteY3" fmla="*/ 232343 h 1375251"/>
              <a:gd name="connsiteX4" fmla="*/ 645533 w 1292186"/>
              <a:gd name="connsiteY4" fmla="*/ 1 h 1375251"/>
              <a:gd name="connsiteX5" fmla="*/ 876254 w 1292186"/>
              <a:gd name="connsiteY5" fmla="*/ 230407 h 1375251"/>
              <a:gd name="connsiteX6" fmla="*/ 729261 w 1292186"/>
              <a:gd name="connsiteY6" fmla="*/ 577975 h 1375251"/>
              <a:gd name="connsiteX7" fmla="*/ 1006338 w 1292186"/>
              <a:gd name="connsiteY7" fmla="*/ 354679 h 1375251"/>
              <a:gd name="connsiteX8" fmla="*/ 1288130 w 1292186"/>
              <a:gd name="connsiteY8" fmla="*/ 516150 h 1375251"/>
              <a:gd name="connsiteX9" fmla="*/ 1125405 w 1292186"/>
              <a:gd name="connsiteY9" fmla="*/ 838270 h 1375251"/>
              <a:gd name="connsiteX10" fmla="*/ 801434 w 1292186"/>
              <a:gd name="connsiteY10" fmla="*/ 811532 h 1375251"/>
              <a:gd name="connsiteX11" fmla="*/ 1004220 w 1292186"/>
              <a:gd name="connsiteY11" fmla="*/ 959457 h 1375251"/>
              <a:gd name="connsiteX12" fmla="*/ 1030055 w 1292186"/>
              <a:gd name="connsiteY12" fmla="*/ 1351296 h 1375251"/>
              <a:gd name="connsiteX13" fmla="*/ 717781 w 1292186"/>
              <a:gd name="connsiteY13" fmla="*/ 1234878 h 1375251"/>
              <a:gd name="connsiteX14" fmla="*/ 612482 w 1292186"/>
              <a:gd name="connsiteY14" fmla="*/ 955878 h 1375251"/>
              <a:gd name="connsiteX15" fmla="*/ 552529 w 1292186"/>
              <a:gd name="connsiteY15" fmla="*/ 1256911 h 1375251"/>
              <a:gd name="connsiteX16" fmla="*/ 194909 w 1292186"/>
              <a:gd name="connsiteY16" fmla="*/ 1351296 h 1375251"/>
              <a:gd name="connsiteX17" fmla="*/ 199989 w 1292186"/>
              <a:gd name="connsiteY17" fmla="*/ 970473 h 1375251"/>
              <a:gd name="connsiteX18" fmla="*/ 423530 w 1292186"/>
              <a:gd name="connsiteY18" fmla="*/ 811532 h 1375251"/>
              <a:gd name="connsiteX19" fmla="*/ 136006 w 1292186"/>
              <a:gd name="connsiteY19" fmla="*/ 784943 h 1375251"/>
              <a:gd name="connsiteX20" fmla="*/ 2148 w 1292186"/>
              <a:gd name="connsiteY20" fmla="*/ 496053 h 1375251"/>
              <a:gd name="connsiteX0" fmla="*/ 467 w 1290505"/>
              <a:gd name="connsiteY0" fmla="*/ 496053 h 1375251"/>
              <a:gd name="connsiteX1" fmla="*/ 232326 w 1290505"/>
              <a:gd name="connsiteY1" fmla="*/ 365695 h 1375251"/>
              <a:gd name="connsiteX2" fmla="*/ 499047 w 1290505"/>
              <a:gd name="connsiteY2" fmla="*/ 552854 h 1375251"/>
              <a:gd name="connsiteX3" fmla="*/ 429661 w 1290505"/>
              <a:gd name="connsiteY3" fmla="*/ 232343 h 1375251"/>
              <a:gd name="connsiteX4" fmla="*/ 643852 w 1290505"/>
              <a:gd name="connsiteY4" fmla="*/ 1 h 1375251"/>
              <a:gd name="connsiteX5" fmla="*/ 874573 w 1290505"/>
              <a:gd name="connsiteY5" fmla="*/ 230407 h 1375251"/>
              <a:gd name="connsiteX6" fmla="*/ 727580 w 1290505"/>
              <a:gd name="connsiteY6" fmla="*/ 577975 h 1375251"/>
              <a:gd name="connsiteX7" fmla="*/ 1004657 w 1290505"/>
              <a:gd name="connsiteY7" fmla="*/ 354679 h 1375251"/>
              <a:gd name="connsiteX8" fmla="*/ 1286449 w 1290505"/>
              <a:gd name="connsiteY8" fmla="*/ 516150 h 1375251"/>
              <a:gd name="connsiteX9" fmla="*/ 1123724 w 1290505"/>
              <a:gd name="connsiteY9" fmla="*/ 838270 h 1375251"/>
              <a:gd name="connsiteX10" fmla="*/ 799753 w 1290505"/>
              <a:gd name="connsiteY10" fmla="*/ 811532 h 1375251"/>
              <a:gd name="connsiteX11" fmla="*/ 1002539 w 1290505"/>
              <a:gd name="connsiteY11" fmla="*/ 959457 h 1375251"/>
              <a:gd name="connsiteX12" fmla="*/ 1028374 w 1290505"/>
              <a:gd name="connsiteY12" fmla="*/ 1351296 h 1375251"/>
              <a:gd name="connsiteX13" fmla="*/ 716100 w 1290505"/>
              <a:gd name="connsiteY13" fmla="*/ 1234878 h 1375251"/>
              <a:gd name="connsiteX14" fmla="*/ 610801 w 1290505"/>
              <a:gd name="connsiteY14" fmla="*/ 955878 h 1375251"/>
              <a:gd name="connsiteX15" fmla="*/ 550848 w 1290505"/>
              <a:gd name="connsiteY15" fmla="*/ 1256911 h 1375251"/>
              <a:gd name="connsiteX16" fmla="*/ 193228 w 1290505"/>
              <a:gd name="connsiteY16" fmla="*/ 1351296 h 1375251"/>
              <a:gd name="connsiteX17" fmla="*/ 198308 w 1290505"/>
              <a:gd name="connsiteY17" fmla="*/ 970473 h 1375251"/>
              <a:gd name="connsiteX18" fmla="*/ 421849 w 1290505"/>
              <a:gd name="connsiteY18" fmla="*/ 811532 h 1375251"/>
              <a:gd name="connsiteX19" fmla="*/ 179543 w 1290505"/>
              <a:gd name="connsiteY19" fmla="*/ 759822 h 1375251"/>
              <a:gd name="connsiteX20" fmla="*/ 467 w 1290505"/>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251"/>
              <a:gd name="connsiteX1" fmla="*/ 232338 w 1290517"/>
              <a:gd name="connsiteY1" fmla="*/ 365695 h 1375251"/>
              <a:gd name="connsiteX2" fmla="*/ 499059 w 1290517"/>
              <a:gd name="connsiteY2" fmla="*/ 552854 h 1375251"/>
              <a:gd name="connsiteX3" fmla="*/ 429673 w 1290517"/>
              <a:gd name="connsiteY3" fmla="*/ 232343 h 1375251"/>
              <a:gd name="connsiteX4" fmla="*/ 643864 w 1290517"/>
              <a:gd name="connsiteY4" fmla="*/ 1 h 1375251"/>
              <a:gd name="connsiteX5" fmla="*/ 874585 w 1290517"/>
              <a:gd name="connsiteY5" fmla="*/ 230407 h 1375251"/>
              <a:gd name="connsiteX6" fmla="*/ 727592 w 1290517"/>
              <a:gd name="connsiteY6" fmla="*/ 577975 h 1375251"/>
              <a:gd name="connsiteX7" fmla="*/ 1004669 w 1290517"/>
              <a:gd name="connsiteY7" fmla="*/ 354679 h 1375251"/>
              <a:gd name="connsiteX8" fmla="*/ 1286461 w 1290517"/>
              <a:gd name="connsiteY8" fmla="*/ 516150 h 1375251"/>
              <a:gd name="connsiteX9" fmla="*/ 1123736 w 1290517"/>
              <a:gd name="connsiteY9" fmla="*/ 838270 h 1375251"/>
              <a:gd name="connsiteX10" fmla="*/ 799765 w 1290517"/>
              <a:gd name="connsiteY10" fmla="*/ 811532 h 1375251"/>
              <a:gd name="connsiteX11" fmla="*/ 1002551 w 1290517"/>
              <a:gd name="connsiteY11" fmla="*/ 959457 h 1375251"/>
              <a:gd name="connsiteX12" fmla="*/ 1028386 w 1290517"/>
              <a:gd name="connsiteY12" fmla="*/ 1351296 h 1375251"/>
              <a:gd name="connsiteX13" fmla="*/ 716112 w 1290517"/>
              <a:gd name="connsiteY13" fmla="*/ 1234878 h 1375251"/>
              <a:gd name="connsiteX14" fmla="*/ 610813 w 1290517"/>
              <a:gd name="connsiteY14" fmla="*/ 955878 h 1375251"/>
              <a:gd name="connsiteX15" fmla="*/ 550860 w 1290517"/>
              <a:gd name="connsiteY15" fmla="*/ 1256911 h 1375251"/>
              <a:gd name="connsiteX16" fmla="*/ 193240 w 1290517"/>
              <a:gd name="connsiteY16" fmla="*/ 1351296 h 1375251"/>
              <a:gd name="connsiteX17" fmla="*/ 198320 w 1290517"/>
              <a:gd name="connsiteY17" fmla="*/ 970473 h 1375251"/>
              <a:gd name="connsiteX18" fmla="*/ 441958 w 1290517"/>
              <a:gd name="connsiteY18" fmla="*/ 796460 h 1375251"/>
              <a:gd name="connsiteX19" fmla="*/ 179555 w 1290517"/>
              <a:gd name="connsiteY19" fmla="*/ 759822 h 1375251"/>
              <a:gd name="connsiteX20" fmla="*/ 479 w 1290517"/>
              <a:gd name="connsiteY20" fmla="*/ 496053 h 1375251"/>
              <a:gd name="connsiteX0" fmla="*/ 479 w 1290517"/>
              <a:gd name="connsiteY0" fmla="*/ 496053 h 1375995"/>
              <a:gd name="connsiteX1" fmla="*/ 232338 w 1290517"/>
              <a:gd name="connsiteY1" fmla="*/ 365695 h 1375995"/>
              <a:gd name="connsiteX2" fmla="*/ 499059 w 1290517"/>
              <a:gd name="connsiteY2" fmla="*/ 552854 h 1375995"/>
              <a:gd name="connsiteX3" fmla="*/ 429673 w 1290517"/>
              <a:gd name="connsiteY3" fmla="*/ 232343 h 1375995"/>
              <a:gd name="connsiteX4" fmla="*/ 643864 w 1290517"/>
              <a:gd name="connsiteY4" fmla="*/ 1 h 1375995"/>
              <a:gd name="connsiteX5" fmla="*/ 874585 w 1290517"/>
              <a:gd name="connsiteY5" fmla="*/ 230407 h 1375995"/>
              <a:gd name="connsiteX6" fmla="*/ 727592 w 1290517"/>
              <a:gd name="connsiteY6" fmla="*/ 577975 h 1375995"/>
              <a:gd name="connsiteX7" fmla="*/ 1004669 w 1290517"/>
              <a:gd name="connsiteY7" fmla="*/ 354679 h 1375995"/>
              <a:gd name="connsiteX8" fmla="*/ 1286461 w 1290517"/>
              <a:gd name="connsiteY8" fmla="*/ 516150 h 1375995"/>
              <a:gd name="connsiteX9" fmla="*/ 1123736 w 1290517"/>
              <a:gd name="connsiteY9" fmla="*/ 838270 h 1375995"/>
              <a:gd name="connsiteX10" fmla="*/ 799765 w 1290517"/>
              <a:gd name="connsiteY10" fmla="*/ 811532 h 1375995"/>
              <a:gd name="connsiteX11" fmla="*/ 1002551 w 1290517"/>
              <a:gd name="connsiteY11" fmla="*/ 959457 h 1375995"/>
              <a:gd name="connsiteX12" fmla="*/ 1028386 w 1290517"/>
              <a:gd name="connsiteY12" fmla="*/ 1351296 h 1375995"/>
              <a:gd name="connsiteX13" fmla="*/ 716112 w 1290517"/>
              <a:gd name="connsiteY13" fmla="*/ 1234878 h 1375995"/>
              <a:gd name="connsiteX14" fmla="*/ 610813 w 1290517"/>
              <a:gd name="connsiteY14" fmla="*/ 955878 h 1375995"/>
              <a:gd name="connsiteX15" fmla="*/ 550860 w 1290517"/>
              <a:gd name="connsiteY15" fmla="*/ 1256911 h 1375995"/>
              <a:gd name="connsiteX16" fmla="*/ 193240 w 1290517"/>
              <a:gd name="connsiteY16" fmla="*/ 1351296 h 1375995"/>
              <a:gd name="connsiteX17" fmla="*/ 203344 w 1290517"/>
              <a:gd name="connsiteY17" fmla="*/ 960425 h 1375995"/>
              <a:gd name="connsiteX18" fmla="*/ 441958 w 1290517"/>
              <a:gd name="connsiteY18" fmla="*/ 796460 h 1375995"/>
              <a:gd name="connsiteX19" fmla="*/ 179555 w 1290517"/>
              <a:gd name="connsiteY19" fmla="*/ 759822 h 1375995"/>
              <a:gd name="connsiteX20" fmla="*/ 479 w 1290517"/>
              <a:gd name="connsiteY20" fmla="*/ 496053 h 1375995"/>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50860 w 1290517"/>
              <a:gd name="connsiteY15" fmla="*/ 1256911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69646"/>
              <a:gd name="connsiteX1" fmla="*/ 232338 w 1290517"/>
              <a:gd name="connsiteY1" fmla="*/ 365695 h 1369646"/>
              <a:gd name="connsiteX2" fmla="*/ 499059 w 1290517"/>
              <a:gd name="connsiteY2" fmla="*/ 552854 h 1369646"/>
              <a:gd name="connsiteX3" fmla="*/ 429673 w 1290517"/>
              <a:gd name="connsiteY3" fmla="*/ 232343 h 1369646"/>
              <a:gd name="connsiteX4" fmla="*/ 643864 w 1290517"/>
              <a:gd name="connsiteY4" fmla="*/ 1 h 1369646"/>
              <a:gd name="connsiteX5" fmla="*/ 874585 w 1290517"/>
              <a:gd name="connsiteY5" fmla="*/ 230407 h 1369646"/>
              <a:gd name="connsiteX6" fmla="*/ 727592 w 1290517"/>
              <a:gd name="connsiteY6" fmla="*/ 577975 h 1369646"/>
              <a:gd name="connsiteX7" fmla="*/ 1004669 w 1290517"/>
              <a:gd name="connsiteY7" fmla="*/ 354679 h 1369646"/>
              <a:gd name="connsiteX8" fmla="*/ 1286461 w 1290517"/>
              <a:gd name="connsiteY8" fmla="*/ 516150 h 1369646"/>
              <a:gd name="connsiteX9" fmla="*/ 1123736 w 1290517"/>
              <a:gd name="connsiteY9" fmla="*/ 838270 h 1369646"/>
              <a:gd name="connsiteX10" fmla="*/ 799765 w 1290517"/>
              <a:gd name="connsiteY10" fmla="*/ 811532 h 1369646"/>
              <a:gd name="connsiteX11" fmla="*/ 1002551 w 1290517"/>
              <a:gd name="connsiteY11" fmla="*/ 959457 h 1369646"/>
              <a:gd name="connsiteX12" fmla="*/ 1028386 w 1290517"/>
              <a:gd name="connsiteY12" fmla="*/ 1351296 h 1369646"/>
              <a:gd name="connsiteX13" fmla="*/ 716112 w 1290517"/>
              <a:gd name="connsiteY13" fmla="*/ 1234878 h 1369646"/>
              <a:gd name="connsiteX14" fmla="*/ 610813 w 1290517"/>
              <a:gd name="connsiteY14" fmla="*/ 955878 h 1369646"/>
              <a:gd name="connsiteX15" fmla="*/ 530764 w 1290517"/>
              <a:gd name="connsiteY15" fmla="*/ 1191597 h 1369646"/>
              <a:gd name="connsiteX16" fmla="*/ 248506 w 1290517"/>
              <a:gd name="connsiteY16" fmla="*/ 1255837 h 1369646"/>
              <a:gd name="connsiteX17" fmla="*/ 203344 w 1290517"/>
              <a:gd name="connsiteY17" fmla="*/ 960425 h 1369646"/>
              <a:gd name="connsiteX18" fmla="*/ 441958 w 1290517"/>
              <a:gd name="connsiteY18" fmla="*/ 796460 h 1369646"/>
              <a:gd name="connsiteX19" fmla="*/ 179555 w 1290517"/>
              <a:gd name="connsiteY19" fmla="*/ 759822 h 1369646"/>
              <a:gd name="connsiteX20" fmla="*/ 479 w 1290517"/>
              <a:gd name="connsiteY20" fmla="*/ 496053 h 1369646"/>
              <a:gd name="connsiteX0" fmla="*/ 479 w 1290517"/>
              <a:gd name="connsiteY0" fmla="*/ 496053 h 1357576"/>
              <a:gd name="connsiteX1" fmla="*/ 232338 w 1290517"/>
              <a:gd name="connsiteY1" fmla="*/ 365695 h 1357576"/>
              <a:gd name="connsiteX2" fmla="*/ 499059 w 1290517"/>
              <a:gd name="connsiteY2" fmla="*/ 552854 h 1357576"/>
              <a:gd name="connsiteX3" fmla="*/ 429673 w 1290517"/>
              <a:gd name="connsiteY3" fmla="*/ 232343 h 1357576"/>
              <a:gd name="connsiteX4" fmla="*/ 643864 w 1290517"/>
              <a:gd name="connsiteY4" fmla="*/ 1 h 1357576"/>
              <a:gd name="connsiteX5" fmla="*/ 874585 w 1290517"/>
              <a:gd name="connsiteY5" fmla="*/ 230407 h 1357576"/>
              <a:gd name="connsiteX6" fmla="*/ 727592 w 1290517"/>
              <a:gd name="connsiteY6" fmla="*/ 577975 h 1357576"/>
              <a:gd name="connsiteX7" fmla="*/ 1004669 w 1290517"/>
              <a:gd name="connsiteY7" fmla="*/ 354679 h 1357576"/>
              <a:gd name="connsiteX8" fmla="*/ 1286461 w 1290517"/>
              <a:gd name="connsiteY8" fmla="*/ 516150 h 1357576"/>
              <a:gd name="connsiteX9" fmla="*/ 1123736 w 1290517"/>
              <a:gd name="connsiteY9" fmla="*/ 838270 h 1357576"/>
              <a:gd name="connsiteX10" fmla="*/ 799765 w 1290517"/>
              <a:gd name="connsiteY10" fmla="*/ 811532 h 1357576"/>
              <a:gd name="connsiteX11" fmla="*/ 1002551 w 1290517"/>
              <a:gd name="connsiteY11" fmla="*/ 959457 h 1357576"/>
              <a:gd name="connsiteX12" fmla="*/ 1028386 w 1290517"/>
              <a:gd name="connsiteY12" fmla="*/ 1351296 h 1357576"/>
              <a:gd name="connsiteX13" fmla="*/ 690992 w 1290517"/>
              <a:gd name="connsiteY13" fmla="*/ 1179612 h 1357576"/>
              <a:gd name="connsiteX14" fmla="*/ 610813 w 1290517"/>
              <a:gd name="connsiteY14" fmla="*/ 955878 h 1357576"/>
              <a:gd name="connsiteX15" fmla="*/ 530764 w 1290517"/>
              <a:gd name="connsiteY15" fmla="*/ 1191597 h 1357576"/>
              <a:gd name="connsiteX16" fmla="*/ 248506 w 1290517"/>
              <a:gd name="connsiteY16" fmla="*/ 1255837 h 1357576"/>
              <a:gd name="connsiteX17" fmla="*/ 203344 w 1290517"/>
              <a:gd name="connsiteY17" fmla="*/ 960425 h 1357576"/>
              <a:gd name="connsiteX18" fmla="*/ 441958 w 1290517"/>
              <a:gd name="connsiteY18" fmla="*/ 796460 h 1357576"/>
              <a:gd name="connsiteX19" fmla="*/ 179555 w 1290517"/>
              <a:gd name="connsiteY19" fmla="*/ 759822 h 1357576"/>
              <a:gd name="connsiteX20" fmla="*/ 479 w 1290517"/>
              <a:gd name="connsiteY20" fmla="*/ 496053 h 1357576"/>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100255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67381 w 1290517"/>
              <a:gd name="connsiteY11" fmla="*/ 959457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90517"/>
              <a:gd name="connsiteY0" fmla="*/ 496053 h 1269101"/>
              <a:gd name="connsiteX1" fmla="*/ 232338 w 1290517"/>
              <a:gd name="connsiteY1" fmla="*/ 365695 h 1269101"/>
              <a:gd name="connsiteX2" fmla="*/ 499059 w 1290517"/>
              <a:gd name="connsiteY2" fmla="*/ 552854 h 1269101"/>
              <a:gd name="connsiteX3" fmla="*/ 429673 w 1290517"/>
              <a:gd name="connsiteY3" fmla="*/ 232343 h 1269101"/>
              <a:gd name="connsiteX4" fmla="*/ 643864 w 1290517"/>
              <a:gd name="connsiteY4" fmla="*/ 1 h 1269101"/>
              <a:gd name="connsiteX5" fmla="*/ 874585 w 1290517"/>
              <a:gd name="connsiteY5" fmla="*/ 230407 h 1269101"/>
              <a:gd name="connsiteX6" fmla="*/ 727592 w 1290517"/>
              <a:gd name="connsiteY6" fmla="*/ 577975 h 1269101"/>
              <a:gd name="connsiteX7" fmla="*/ 1004669 w 1290517"/>
              <a:gd name="connsiteY7" fmla="*/ 354679 h 1269101"/>
              <a:gd name="connsiteX8" fmla="*/ 1286461 w 1290517"/>
              <a:gd name="connsiteY8" fmla="*/ 516150 h 1269101"/>
              <a:gd name="connsiteX9" fmla="*/ 1123736 w 1290517"/>
              <a:gd name="connsiteY9" fmla="*/ 838270 h 1269101"/>
              <a:gd name="connsiteX10" fmla="*/ 799765 w 1290517"/>
              <a:gd name="connsiteY10" fmla="*/ 811532 h 1269101"/>
              <a:gd name="connsiteX11" fmla="*/ 982454 w 1290517"/>
              <a:gd name="connsiteY11" fmla="*/ 949408 h 1269101"/>
              <a:gd name="connsiteX12" fmla="*/ 968096 w 1290517"/>
              <a:gd name="connsiteY12" fmla="*/ 1240764 h 1269101"/>
              <a:gd name="connsiteX13" fmla="*/ 690992 w 1290517"/>
              <a:gd name="connsiteY13" fmla="*/ 1179612 h 1269101"/>
              <a:gd name="connsiteX14" fmla="*/ 610813 w 1290517"/>
              <a:gd name="connsiteY14" fmla="*/ 955878 h 1269101"/>
              <a:gd name="connsiteX15" fmla="*/ 530764 w 1290517"/>
              <a:gd name="connsiteY15" fmla="*/ 1191597 h 1269101"/>
              <a:gd name="connsiteX16" fmla="*/ 248506 w 1290517"/>
              <a:gd name="connsiteY16" fmla="*/ 1255837 h 1269101"/>
              <a:gd name="connsiteX17" fmla="*/ 203344 w 1290517"/>
              <a:gd name="connsiteY17" fmla="*/ 960425 h 1269101"/>
              <a:gd name="connsiteX18" fmla="*/ 441958 w 1290517"/>
              <a:gd name="connsiteY18" fmla="*/ 796460 h 1269101"/>
              <a:gd name="connsiteX19" fmla="*/ 179555 w 1290517"/>
              <a:gd name="connsiteY19" fmla="*/ 759822 h 1269101"/>
              <a:gd name="connsiteX20" fmla="*/ 479 w 1290517"/>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8946"/>
              <a:gd name="connsiteY0" fmla="*/ 496053 h 1269101"/>
              <a:gd name="connsiteX1" fmla="*/ 232338 w 1288946"/>
              <a:gd name="connsiteY1" fmla="*/ 365695 h 1269101"/>
              <a:gd name="connsiteX2" fmla="*/ 499059 w 1288946"/>
              <a:gd name="connsiteY2" fmla="*/ 552854 h 1269101"/>
              <a:gd name="connsiteX3" fmla="*/ 429673 w 1288946"/>
              <a:gd name="connsiteY3" fmla="*/ 232343 h 1269101"/>
              <a:gd name="connsiteX4" fmla="*/ 643864 w 1288946"/>
              <a:gd name="connsiteY4" fmla="*/ 1 h 1269101"/>
              <a:gd name="connsiteX5" fmla="*/ 874585 w 1288946"/>
              <a:gd name="connsiteY5" fmla="*/ 230407 h 1269101"/>
              <a:gd name="connsiteX6" fmla="*/ 727592 w 1288946"/>
              <a:gd name="connsiteY6" fmla="*/ 577975 h 1269101"/>
              <a:gd name="connsiteX7" fmla="*/ 1004669 w 1288946"/>
              <a:gd name="connsiteY7" fmla="*/ 354679 h 1269101"/>
              <a:gd name="connsiteX8" fmla="*/ 1286461 w 1288946"/>
              <a:gd name="connsiteY8" fmla="*/ 516150 h 1269101"/>
              <a:gd name="connsiteX9" fmla="*/ 1123736 w 1288946"/>
              <a:gd name="connsiteY9" fmla="*/ 838270 h 1269101"/>
              <a:gd name="connsiteX10" fmla="*/ 809813 w 1288946"/>
              <a:gd name="connsiteY10" fmla="*/ 796459 h 1269101"/>
              <a:gd name="connsiteX11" fmla="*/ 982454 w 1288946"/>
              <a:gd name="connsiteY11" fmla="*/ 949408 h 1269101"/>
              <a:gd name="connsiteX12" fmla="*/ 968096 w 1288946"/>
              <a:gd name="connsiteY12" fmla="*/ 1240764 h 1269101"/>
              <a:gd name="connsiteX13" fmla="*/ 690992 w 1288946"/>
              <a:gd name="connsiteY13" fmla="*/ 1179612 h 1269101"/>
              <a:gd name="connsiteX14" fmla="*/ 610813 w 1288946"/>
              <a:gd name="connsiteY14" fmla="*/ 955878 h 1269101"/>
              <a:gd name="connsiteX15" fmla="*/ 530764 w 1288946"/>
              <a:gd name="connsiteY15" fmla="*/ 1191597 h 1269101"/>
              <a:gd name="connsiteX16" fmla="*/ 248506 w 1288946"/>
              <a:gd name="connsiteY16" fmla="*/ 1255837 h 1269101"/>
              <a:gd name="connsiteX17" fmla="*/ 203344 w 1288946"/>
              <a:gd name="connsiteY17" fmla="*/ 960425 h 1269101"/>
              <a:gd name="connsiteX18" fmla="*/ 441958 w 1288946"/>
              <a:gd name="connsiteY18" fmla="*/ 796460 h 1269101"/>
              <a:gd name="connsiteX19" fmla="*/ 179555 w 1288946"/>
              <a:gd name="connsiteY19" fmla="*/ 759822 h 1269101"/>
              <a:gd name="connsiteX20" fmla="*/ 479 w 1288946"/>
              <a:gd name="connsiteY20" fmla="*/ 496053 h 1269101"/>
              <a:gd name="connsiteX0" fmla="*/ 479 w 1289561"/>
              <a:gd name="connsiteY0" fmla="*/ 496053 h 1269101"/>
              <a:gd name="connsiteX1" fmla="*/ 232338 w 1289561"/>
              <a:gd name="connsiteY1" fmla="*/ 365695 h 1269101"/>
              <a:gd name="connsiteX2" fmla="*/ 499059 w 1289561"/>
              <a:gd name="connsiteY2" fmla="*/ 552854 h 1269101"/>
              <a:gd name="connsiteX3" fmla="*/ 429673 w 1289561"/>
              <a:gd name="connsiteY3" fmla="*/ 232343 h 1269101"/>
              <a:gd name="connsiteX4" fmla="*/ 643864 w 1289561"/>
              <a:gd name="connsiteY4" fmla="*/ 1 h 1269101"/>
              <a:gd name="connsiteX5" fmla="*/ 874585 w 1289561"/>
              <a:gd name="connsiteY5" fmla="*/ 230407 h 1269101"/>
              <a:gd name="connsiteX6" fmla="*/ 727592 w 1289561"/>
              <a:gd name="connsiteY6" fmla="*/ 577975 h 1269101"/>
              <a:gd name="connsiteX7" fmla="*/ 1004669 w 1289561"/>
              <a:gd name="connsiteY7" fmla="*/ 354679 h 1269101"/>
              <a:gd name="connsiteX8" fmla="*/ 1286461 w 1289561"/>
              <a:gd name="connsiteY8" fmla="*/ 516150 h 1269101"/>
              <a:gd name="connsiteX9" fmla="*/ 1133784 w 1289561"/>
              <a:gd name="connsiteY9" fmla="*/ 798076 h 1269101"/>
              <a:gd name="connsiteX10" fmla="*/ 809813 w 1289561"/>
              <a:gd name="connsiteY10" fmla="*/ 796459 h 1269101"/>
              <a:gd name="connsiteX11" fmla="*/ 982454 w 1289561"/>
              <a:gd name="connsiteY11" fmla="*/ 949408 h 1269101"/>
              <a:gd name="connsiteX12" fmla="*/ 968096 w 1289561"/>
              <a:gd name="connsiteY12" fmla="*/ 1240764 h 1269101"/>
              <a:gd name="connsiteX13" fmla="*/ 690992 w 1289561"/>
              <a:gd name="connsiteY13" fmla="*/ 1179612 h 1269101"/>
              <a:gd name="connsiteX14" fmla="*/ 610813 w 1289561"/>
              <a:gd name="connsiteY14" fmla="*/ 955878 h 1269101"/>
              <a:gd name="connsiteX15" fmla="*/ 530764 w 1289561"/>
              <a:gd name="connsiteY15" fmla="*/ 1191597 h 1269101"/>
              <a:gd name="connsiteX16" fmla="*/ 248506 w 1289561"/>
              <a:gd name="connsiteY16" fmla="*/ 1255837 h 1269101"/>
              <a:gd name="connsiteX17" fmla="*/ 203344 w 1289561"/>
              <a:gd name="connsiteY17" fmla="*/ 960425 h 1269101"/>
              <a:gd name="connsiteX18" fmla="*/ 441958 w 1289561"/>
              <a:gd name="connsiteY18" fmla="*/ 796460 h 1269101"/>
              <a:gd name="connsiteX19" fmla="*/ 179555 w 1289561"/>
              <a:gd name="connsiteY19" fmla="*/ 759822 h 1269101"/>
              <a:gd name="connsiteX20" fmla="*/ 479 w 1289561"/>
              <a:gd name="connsiteY20" fmla="*/ 496053 h 1269101"/>
              <a:gd name="connsiteX0" fmla="*/ 479 w 1290178"/>
              <a:gd name="connsiteY0" fmla="*/ 496053 h 1269101"/>
              <a:gd name="connsiteX1" fmla="*/ 232338 w 1290178"/>
              <a:gd name="connsiteY1" fmla="*/ 365695 h 1269101"/>
              <a:gd name="connsiteX2" fmla="*/ 499059 w 1290178"/>
              <a:gd name="connsiteY2" fmla="*/ 552854 h 1269101"/>
              <a:gd name="connsiteX3" fmla="*/ 429673 w 1290178"/>
              <a:gd name="connsiteY3" fmla="*/ 232343 h 1269101"/>
              <a:gd name="connsiteX4" fmla="*/ 643864 w 1290178"/>
              <a:gd name="connsiteY4" fmla="*/ 1 h 1269101"/>
              <a:gd name="connsiteX5" fmla="*/ 874585 w 1290178"/>
              <a:gd name="connsiteY5" fmla="*/ 230407 h 1269101"/>
              <a:gd name="connsiteX6" fmla="*/ 727592 w 1290178"/>
              <a:gd name="connsiteY6" fmla="*/ 577975 h 1269101"/>
              <a:gd name="connsiteX7" fmla="*/ 1004669 w 1290178"/>
              <a:gd name="connsiteY7" fmla="*/ 354679 h 1269101"/>
              <a:gd name="connsiteX8" fmla="*/ 1286461 w 1290178"/>
              <a:gd name="connsiteY8" fmla="*/ 516150 h 1269101"/>
              <a:gd name="connsiteX9" fmla="*/ 1133784 w 1290178"/>
              <a:gd name="connsiteY9" fmla="*/ 798076 h 1269101"/>
              <a:gd name="connsiteX10" fmla="*/ 809813 w 1290178"/>
              <a:gd name="connsiteY10" fmla="*/ 796459 h 1269101"/>
              <a:gd name="connsiteX11" fmla="*/ 982454 w 1290178"/>
              <a:gd name="connsiteY11" fmla="*/ 949408 h 1269101"/>
              <a:gd name="connsiteX12" fmla="*/ 968096 w 1290178"/>
              <a:gd name="connsiteY12" fmla="*/ 1240764 h 1269101"/>
              <a:gd name="connsiteX13" fmla="*/ 690992 w 1290178"/>
              <a:gd name="connsiteY13" fmla="*/ 1179612 h 1269101"/>
              <a:gd name="connsiteX14" fmla="*/ 610813 w 1290178"/>
              <a:gd name="connsiteY14" fmla="*/ 955878 h 1269101"/>
              <a:gd name="connsiteX15" fmla="*/ 530764 w 1290178"/>
              <a:gd name="connsiteY15" fmla="*/ 1191597 h 1269101"/>
              <a:gd name="connsiteX16" fmla="*/ 248506 w 1290178"/>
              <a:gd name="connsiteY16" fmla="*/ 1255837 h 1269101"/>
              <a:gd name="connsiteX17" fmla="*/ 203344 w 1290178"/>
              <a:gd name="connsiteY17" fmla="*/ 960425 h 1269101"/>
              <a:gd name="connsiteX18" fmla="*/ 441958 w 1290178"/>
              <a:gd name="connsiteY18" fmla="*/ 796460 h 1269101"/>
              <a:gd name="connsiteX19" fmla="*/ 179555 w 1290178"/>
              <a:gd name="connsiteY19" fmla="*/ 759822 h 1269101"/>
              <a:gd name="connsiteX20" fmla="*/ 479 w 129017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8798"/>
              <a:gd name="connsiteY0" fmla="*/ 496053 h 1269101"/>
              <a:gd name="connsiteX1" fmla="*/ 232338 w 1208798"/>
              <a:gd name="connsiteY1" fmla="*/ 365695 h 1269101"/>
              <a:gd name="connsiteX2" fmla="*/ 499059 w 1208798"/>
              <a:gd name="connsiteY2" fmla="*/ 552854 h 1269101"/>
              <a:gd name="connsiteX3" fmla="*/ 429673 w 1208798"/>
              <a:gd name="connsiteY3" fmla="*/ 232343 h 1269101"/>
              <a:gd name="connsiteX4" fmla="*/ 643864 w 1208798"/>
              <a:gd name="connsiteY4" fmla="*/ 1 h 1269101"/>
              <a:gd name="connsiteX5" fmla="*/ 874585 w 1208798"/>
              <a:gd name="connsiteY5" fmla="*/ 230407 h 1269101"/>
              <a:gd name="connsiteX6" fmla="*/ 727592 w 1208798"/>
              <a:gd name="connsiteY6" fmla="*/ 577975 h 1269101"/>
              <a:gd name="connsiteX7" fmla="*/ 1004669 w 1208798"/>
              <a:gd name="connsiteY7" fmla="*/ 354679 h 1269101"/>
              <a:gd name="connsiteX8" fmla="*/ 1201050 w 1208798"/>
              <a:gd name="connsiteY8" fmla="*/ 546295 h 1269101"/>
              <a:gd name="connsiteX9" fmla="*/ 1133784 w 1208798"/>
              <a:gd name="connsiteY9" fmla="*/ 798076 h 1269101"/>
              <a:gd name="connsiteX10" fmla="*/ 809813 w 1208798"/>
              <a:gd name="connsiteY10" fmla="*/ 796459 h 1269101"/>
              <a:gd name="connsiteX11" fmla="*/ 982454 w 1208798"/>
              <a:gd name="connsiteY11" fmla="*/ 949408 h 1269101"/>
              <a:gd name="connsiteX12" fmla="*/ 968096 w 1208798"/>
              <a:gd name="connsiteY12" fmla="*/ 1240764 h 1269101"/>
              <a:gd name="connsiteX13" fmla="*/ 690992 w 1208798"/>
              <a:gd name="connsiteY13" fmla="*/ 1179612 h 1269101"/>
              <a:gd name="connsiteX14" fmla="*/ 610813 w 1208798"/>
              <a:gd name="connsiteY14" fmla="*/ 955878 h 1269101"/>
              <a:gd name="connsiteX15" fmla="*/ 530764 w 1208798"/>
              <a:gd name="connsiteY15" fmla="*/ 1191597 h 1269101"/>
              <a:gd name="connsiteX16" fmla="*/ 248506 w 1208798"/>
              <a:gd name="connsiteY16" fmla="*/ 1255837 h 1269101"/>
              <a:gd name="connsiteX17" fmla="*/ 203344 w 1208798"/>
              <a:gd name="connsiteY17" fmla="*/ 960425 h 1269101"/>
              <a:gd name="connsiteX18" fmla="*/ 441958 w 1208798"/>
              <a:gd name="connsiteY18" fmla="*/ 796460 h 1269101"/>
              <a:gd name="connsiteX19" fmla="*/ 179555 w 1208798"/>
              <a:gd name="connsiteY19" fmla="*/ 759822 h 1269101"/>
              <a:gd name="connsiteX20" fmla="*/ 479 w 120879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27592 w 1209148"/>
              <a:gd name="connsiteY6" fmla="*/ 577975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96053 h 1269101"/>
              <a:gd name="connsiteX1" fmla="*/ 232338 w 1209148"/>
              <a:gd name="connsiteY1" fmla="*/ 365695 h 1269101"/>
              <a:gd name="connsiteX2" fmla="*/ 499059 w 1209148"/>
              <a:gd name="connsiteY2" fmla="*/ 552854 h 1269101"/>
              <a:gd name="connsiteX3" fmla="*/ 429673 w 1209148"/>
              <a:gd name="connsiteY3" fmla="*/ 232343 h 1269101"/>
              <a:gd name="connsiteX4" fmla="*/ 643864 w 1209148"/>
              <a:gd name="connsiteY4" fmla="*/ 1 h 1269101"/>
              <a:gd name="connsiteX5" fmla="*/ 874585 w 1209148"/>
              <a:gd name="connsiteY5" fmla="*/ 230407 h 1269101"/>
              <a:gd name="connsiteX6" fmla="*/ 752713 w 1209148"/>
              <a:gd name="connsiteY6" fmla="*/ 588024 h 1269101"/>
              <a:gd name="connsiteX7" fmla="*/ 999644 w 1209148"/>
              <a:gd name="connsiteY7" fmla="*/ 435066 h 1269101"/>
              <a:gd name="connsiteX8" fmla="*/ 1201050 w 1209148"/>
              <a:gd name="connsiteY8" fmla="*/ 546295 h 1269101"/>
              <a:gd name="connsiteX9" fmla="*/ 1133784 w 1209148"/>
              <a:gd name="connsiteY9" fmla="*/ 798076 h 1269101"/>
              <a:gd name="connsiteX10" fmla="*/ 809813 w 1209148"/>
              <a:gd name="connsiteY10" fmla="*/ 796459 h 1269101"/>
              <a:gd name="connsiteX11" fmla="*/ 982454 w 1209148"/>
              <a:gd name="connsiteY11" fmla="*/ 949408 h 1269101"/>
              <a:gd name="connsiteX12" fmla="*/ 968096 w 1209148"/>
              <a:gd name="connsiteY12" fmla="*/ 1240764 h 1269101"/>
              <a:gd name="connsiteX13" fmla="*/ 690992 w 1209148"/>
              <a:gd name="connsiteY13" fmla="*/ 1179612 h 1269101"/>
              <a:gd name="connsiteX14" fmla="*/ 610813 w 1209148"/>
              <a:gd name="connsiteY14" fmla="*/ 955878 h 1269101"/>
              <a:gd name="connsiteX15" fmla="*/ 530764 w 1209148"/>
              <a:gd name="connsiteY15" fmla="*/ 1191597 h 1269101"/>
              <a:gd name="connsiteX16" fmla="*/ 248506 w 1209148"/>
              <a:gd name="connsiteY16" fmla="*/ 1255837 h 1269101"/>
              <a:gd name="connsiteX17" fmla="*/ 203344 w 1209148"/>
              <a:gd name="connsiteY17" fmla="*/ 960425 h 1269101"/>
              <a:gd name="connsiteX18" fmla="*/ 441958 w 1209148"/>
              <a:gd name="connsiteY18" fmla="*/ 796460 h 1269101"/>
              <a:gd name="connsiteX19" fmla="*/ 179555 w 1209148"/>
              <a:gd name="connsiteY19" fmla="*/ 759822 h 1269101"/>
              <a:gd name="connsiteX20" fmla="*/ 479 w 1209148"/>
              <a:gd name="connsiteY20" fmla="*/ 496053 h 1269101"/>
              <a:gd name="connsiteX0" fmla="*/ 479 w 1209148"/>
              <a:gd name="connsiteY0" fmla="*/ 400595 h 1173643"/>
              <a:gd name="connsiteX1" fmla="*/ 232338 w 1209148"/>
              <a:gd name="connsiteY1" fmla="*/ 270237 h 1173643"/>
              <a:gd name="connsiteX2" fmla="*/ 499059 w 1209148"/>
              <a:gd name="connsiteY2" fmla="*/ 457396 h 1173643"/>
              <a:gd name="connsiteX3" fmla="*/ 429673 w 1209148"/>
              <a:gd name="connsiteY3" fmla="*/ 136885 h 1173643"/>
              <a:gd name="connsiteX4" fmla="*/ 648888 w 1209148"/>
              <a:gd name="connsiteY4" fmla="*/ 2 h 1173643"/>
              <a:gd name="connsiteX5" fmla="*/ 874585 w 1209148"/>
              <a:gd name="connsiteY5" fmla="*/ 134949 h 1173643"/>
              <a:gd name="connsiteX6" fmla="*/ 752713 w 1209148"/>
              <a:gd name="connsiteY6" fmla="*/ 492566 h 1173643"/>
              <a:gd name="connsiteX7" fmla="*/ 999644 w 1209148"/>
              <a:gd name="connsiteY7" fmla="*/ 339608 h 1173643"/>
              <a:gd name="connsiteX8" fmla="*/ 1201050 w 1209148"/>
              <a:gd name="connsiteY8" fmla="*/ 450837 h 1173643"/>
              <a:gd name="connsiteX9" fmla="*/ 1133784 w 1209148"/>
              <a:gd name="connsiteY9" fmla="*/ 702618 h 1173643"/>
              <a:gd name="connsiteX10" fmla="*/ 809813 w 1209148"/>
              <a:gd name="connsiteY10" fmla="*/ 701001 h 1173643"/>
              <a:gd name="connsiteX11" fmla="*/ 982454 w 1209148"/>
              <a:gd name="connsiteY11" fmla="*/ 853950 h 1173643"/>
              <a:gd name="connsiteX12" fmla="*/ 968096 w 1209148"/>
              <a:gd name="connsiteY12" fmla="*/ 1145306 h 1173643"/>
              <a:gd name="connsiteX13" fmla="*/ 690992 w 1209148"/>
              <a:gd name="connsiteY13" fmla="*/ 1084154 h 1173643"/>
              <a:gd name="connsiteX14" fmla="*/ 610813 w 1209148"/>
              <a:gd name="connsiteY14" fmla="*/ 860420 h 1173643"/>
              <a:gd name="connsiteX15" fmla="*/ 530764 w 1209148"/>
              <a:gd name="connsiteY15" fmla="*/ 1096139 h 1173643"/>
              <a:gd name="connsiteX16" fmla="*/ 248506 w 1209148"/>
              <a:gd name="connsiteY16" fmla="*/ 1160379 h 1173643"/>
              <a:gd name="connsiteX17" fmla="*/ 203344 w 1209148"/>
              <a:gd name="connsiteY17" fmla="*/ 864967 h 1173643"/>
              <a:gd name="connsiteX18" fmla="*/ 441958 w 1209148"/>
              <a:gd name="connsiteY18" fmla="*/ 701002 h 1173643"/>
              <a:gd name="connsiteX19" fmla="*/ 179555 w 1209148"/>
              <a:gd name="connsiteY19" fmla="*/ 664364 h 1173643"/>
              <a:gd name="connsiteX20" fmla="*/ 479 w 1209148"/>
              <a:gd name="connsiteY20" fmla="*/ 400595 h 1173643"/>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108 h 1175156"/>
              <a:gd name="connsiteX1" fmla="*/ 232338 w 1209148"/>
              <a:gd name="connsiteY1" fmla="*/ 271750 h 1175156"/>
              <a:gd name="connsiteX2" fmla="*/ 499059 w 1209148"/>
              <a:gd name="connsiteY2" fmla="*/ 458909 h 1175156"/>
              <a:gd name="connsiteX3" fmla="*/ 429673 w 1209148"/>
              <a:gd name="connsiteY3" fmla="*/ 138398 h 1175156"/>
              <a:gd name="connsiteX4" fmla="*/ 648888 w 1209148"/>
              <a:gd name="connsiteY4" fmla="*/ 1515 h 1175156"/>
              <a:gd name="connsiteX5" fmla="*/ 864537 w 1209148"/>
              <a:gd name="connsiteY5" fmla="*/ 216849 h 1175156"/>
              <a:gd name="connsiteX6" fmla="*/ 752713 w 1209148"/>
              <a:gd name="connsiteY6" fmla="*/ 494079 h 1175156"/>
              <a:gd name="connsiteX7" fmla="*/ 999644 w 1209148"/>
              <a:gd name="connsiteY7" fmla="*/ 341121 h 1175156"/>
              <a:gd name="connsiteX8" fmla="*/ 1201050 w 1209148"/>
              <a:gd name="connsiteY8" fmla="*/ 452350 h 1175156"/>
              <a:gd name="connsiteX9" fmla="*/ 1133784 w 1209148"/>
              <a:gd name="connsiteY9" fmla="*/ 704131 h 1175156"/>
              <a:gd name="connsiteX10" fmla="*/ 809813 w 1209148"/>
              <a:gd name="connsiteY10" fmla="*/ 702514 h 1175156"/>
              <a:gd name="connsiteX11" fmla="*/ 982454 w 1209148"/>
              <a:gd name="connsiteY11" fmla="*/ 855463 h 1175156"/>
              <a:gd name="connsiteX12" fmla="*/ 968096 w 1209148"/>
              <a:gd name="connsiteY12" fmla="*/ 1146819 h 1175156"/>
              <a:gd name="connsiteX13" fmla="*/ 690992 w 1209148"/>
              <a:gd name="connsiteY13" fmla="*/ 1085667 h 1175156"/>
              <a:gd name="connsiteX14" fmla="*/ 610813 w 1209148"/>
              <a:gd name="connsiteY14" fmla="*/ 861933 h 1175156"/>
              <a:gd name="connsiteX15" fmla="*/ 530764 w 1209148"/>
              <a:gd name="connsiteY15" fmla="*/ 1097652 h 1175156"/>
              <a:gd name="connsiteX16" fmla="*/ 248506 w 1209148"/>
              <a:gd name="connsiteY16" fmla="*/ 1161892 h 1175156"/>
              <a:gd name="connsiteX17" fmla="*/ 203344 w 1209148"/>
              <a:gd name="connsiteY17" fmla="*/ 866480 h 1175156"/>
              <a:gd name="connsiteX18" fmla="*/ 441958 w 1209148"/>
              <a:gd name="connsiteY18" fmla="*/ 702515 h 1175156"/>
              <a:gd name="connsiteX19" fmla="*/ 179555 w 1209148"/>
              <a:gd name="connsiteY19" fmla="*/ 665877 h 1175156"/>
              <a:gd name="connsiteX20" fmla="*/ 479 w 1209148"/>
              <a:gd name="connsiteY20" fmla="*/ 402108 h 1175156"/>
              <a:gd name="connsiteX0" fmla="*/ 479 w 1209148"/>
              <a:gd name="connsiteY0" fmla="*/ 402538 h 1175586"/>
              <a:gd name="connsiteX1" fmla="*/ 232338 w 1209148"/>
              <a:gd name="connsiteY1" fmla="*/ 272180 h 1175586"/>
              <a:gd name="connsiteX2" fmla="*/ 499059 w 1209148"/>
              <a:gd name="connsiteY2" fmla="*/ 459339 h 1175586"/>
              <a:gd name="connsiteX3" fmla="*/ 429673 w 1209148"/>
              <a:gd name="connsiteY3" fmla="*/ 138828 h 1175586"/>
              <a:gd name="connsiteX4" fmla="*/ 648888 w 1209148"/>
              <a:gd name="connsiteY4" fmla="*/ 1945 h 1175586"/>
              <a:gd name="connsiteX5" fmla="*/ 864537 w 1209148"/>
              <a:gd name="connsiteY5" fmla="*/ 217279 h 1175586"/>
              <a:gd name="connsiteX6" fmla="*/ 752713 w 1209148"/>
              <a:gd name="connsiteY6" fmla="*/ 494509 h 1175586"/>
              <a:gd name="connsiteX7" fmla="*/ 999644 w 1209148"/>
              <a:gd name="connsiteY7" fmla="*/ 341551 h 1175586"/>
              <a:gd name="connsiteX8" fmla="*/ 1201050 w 1209148"/>
              <a:gd name="connsiteY8" fmla="*/ 452780 h 1175586"/>
              <a:gd name="connsiteX9" fmla="*/ 1133784 w 1209148"/>
              <a:gd name="connsiteY9" fmla="*/ 704561 h 1175586"/>
              <a:gd name="connsiteX10" fmla="*/ 809813 w 1209148"/>
              <a:gd name="connsiteY10" fmla="*/ 702944 h 1175586"/>
              <a:gd name="connsiteX11" fmla="*/ 982454 w 1209148"/>
              <a:gd name="connsiteY11" fmla="*/ 855893 h 1175586"/>
              <a:gd name="connsiteX12" fmla="*/ 968096 w 1209148"/>
              <a:gd name="connsiteY12" fmla="*/ 1147249 h 1175586"/>
              <a:gd name="connsiteX13" fmla="*/ 690992 w 1209148"/>
              <a:gd name="connsiteY13" fmla="*/ 1086097 h 1175586"/>
              <a:gd name="connsiteX14" fmla="*/ 610813 w 1209148"/>
              <a:gd name="connsiteY14" fmla="*/ 862363 h 1175586"/>
              <a:gd name="connsiteX15" fmla="*/ 530764 w 1209148"/>
              <a:gd name="connsiteY15" fmla="*/ 1098082 h 1175586"/>
              <a:gd name="connsiteX16" fmla="*/ 248506 w 1209148"/>
              <a:gd name="connsiteY16" fmla="*/ 1162322 h 1175586"/>
              <a:gd name="connsiteX17" fmla="*/ 203344 w 1209148"/>
              <a:gd name="connsiteY17" fmla="*/ 866910 h 1175586"/>
              <a:gd name="connsiteX18" fmla="*/ 441958 w 1209148"/>
              <a:gd name="connsiteY18" fmla="*/ 702945 h 1175586"/>
              <a:gd name="connsiteX19" fmla="*/ 179555 w 1209148"/>
              <a:gd name="connsiteY19" fmla="*/ 666307 h 1175586"/>
              <a:gd name="connsiteX20" fmla="*/ 479 w 1209148"/>
              <a:gd name="connsiteY20" fmla="*/ 402538 h 1175586"/>
              <a:gd name="connsiteX0" fmla="*/ 479 w 1209148"/>
              <a:gd name="connsiteY0" fmla="*/ 400604 h 1173652"/>
              <a:gd name="connsiteX1" fmla="*/ 232338 w 1209148"/>
              <a:gd name="connsiteY1" fmla="*/ 270246 h 1173652"/>
              <a:gd name="connsiteX2" fmla="*/ 499059 w 1209148"/>
              <a:gd name="connsiteY2" fmla="*/ 457405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4 h 1173652"/>
              <a:gd name="connsiteX1" fmla="*/ 232338 w 1209148"/>
              <a:gd name="connsiteY1" fmla="*/ 270246 h 1173652"/>
              <a:gd name="connsiteX2" fmla="*/ 529204 w 1209148"/>
              <a:gd name="connsiteY2" fmla="*/ 512671 h 1173652"/>
              <a:gd name="connsiteX3" fmla="*/ 449769 w 1209148"/>
              <a:gd name="connsiteY3" fmla="*/ 222305 h 1173652"/>
              <a:gd name="connsiteX4" fmla="*/ 648888 w 1209148"/>
              <a:gd name="connsiteY4" fmla="*/ 11 h 1173652"/>
              <a:gd name="connsiteX5" fmla="*/ 864537 w 1209148"/>
              <a:gd name="connsiteY5" fmla="*/ 215345 h 1173652"/>
              <a:gd name="connsiteX6" fmla="*/ 752713 w 1209148"/>
              <a:gd name="connsiteY6" fmla="*/ 492575 h 1173652"/>
              <a:gd name="connsiteX7" fmla="*/ 999644 w 1209148"/>
              <a:gd name="connsiteY7" fmla="*/ 339617 h 1173652"/>
              <a:gd name="connsiteX8" fmla="*/ 1201050 w 1209148"/>
              <a:gd name="connsiteY8" fmla="*/ 450846 h 1173652"/>
              <a:gd name="connsiteX9" fmla="*/ 1133784 w 1209148"/>
              <a:gd name="connsiteY9" fmla="*/ 702627 h 1173652"/>
              <a:gd name="connsiteX10" fmla="*/ 809813 w 1209148"/>
              <a:gd name="connsiteY10" fmla="*/ 701010 h 1173652"/>
              <a:gd name="connsiteX11" fmla="*/ 982454 w 1209148"/>
              <a:gd name="connsiteY11" fmla="*/ 853959 h 1173652"/>
              <a:gd name="connsiteX12" fmla="*/ 968096 w 1209148"/>
              <a:gd name="connsiteY12" fmla="*/ 1145315 h 1173652"/>
              <a:gd name="connsiteX13" fmla="*/ 690992 w 1209148"/>
              <a:gd name="connsiteY13" fmla="*/ 1084163 h 1173652"/>
              <a:gd name="connsiteX14" fmla="*/ 610813 w 1209148"/>
              <a:gd name="connsiteY14" fmla="*/ 860429 h 1173652"/>
              <a:gd name="connsiteX15" fmla="*/ 530764 w 1209148"/>
              <a:gd name="connsiteY15" fmla="*/ 1096148 h 1173652"/>
              <a:gd name="connsiteX16" fmla="*/ 248506 w 1209148"/>
              <a:gd name="connsiteY16" fmla="*/ 1160388 h 1173652"/>
              <a:gd name="connsiteX17" fmla="*/ 203344 w 1209148"/>
              <a:gd name="connsiteY17" fmla="*/ 864976 h 1173652"/>
              <a:gd name="connsiteX18" fmla="*/ 441958 w 1209148"/>
              <a:gd name="connsiteY18" fmla="*/ 701011 h 1173652"/>
              <a:gd name="connsiteX19" fmla="*/ 179555 w 1209148"/>
              <a:gd name="connsiteY19" fmla="*/ 664373 h 1173652"/>
              <a:gd name="connsiteX20" fmla="*/ 479 w 1209148"/>
              <a:gd name="connsiteY20" fmla="*/ 400604 h 1173652"/>
              <a:gd name="connsiteX0" fmla="*/ 479 w 1209148"/>
              <a:gd name="connsiteY0" fmla="*/ 400601 h 1173649"/>
              <a:gd name="connsiteX1" fmla="*/ 232338 w 1209148"/>
              <a:gd name="connsiteY1" fmla="*/ 270243 h 1173649"/>
              <a:gd name="connsiteX2" fmla="*/ 529204 w 1209148"/>
              <a:gd name="connsiteY2" fmla="*/ 512668 h 1173649"/>
              <a:gd name="connsiteX3" fmla="*/ 449769 w 1209148"/>
              <a:gd name="connsiteY3" fmla="*/ 222302 h 1173649"/>
              <a:gd name="connsiteX4" fmla="*/ 648888 w 1209148"/>
              <a:gd name="connsiteY4" fmla="*/ 8 h 1173649"/>
              <a:gd name="connsiteX5" fmla="*/ 864537 w 1209148"/>
              <a:gd name="connsiteY5" fmla="*/ 215342 h 1173649"/>
              <a:gd name="connsiteX6" fmla="*/ 742664 w 1209148"/>
              <a:gd name="connsiteY6" fmla="*/ 537790 h 1173649"/>
              <a:gd name="connsiteX7" fmla="*/ 999644 w 1209148"/>
              <a:gd name="connsiteY7" fmla="*/ 339614 h 1173649"/>
              <a:gd name="connsiteX8" fmla="*/ 1201050 w 1209148"/>
              <a:gd name="connsiteY8" fmla="*/ 450843 h 1173649"/>
              <a:gd name="connsiteX9" fmla="*/ 1133784 w 1209148"/>
              <a:gd name="connsiteY9" fmla="*/ 702624 h 1173649"/>
              <a:gd name="connsiteX10" fmla="*/ 809813 w 1209148"/>
              <a:gd name="connsiteY10" fmla="*/ 701007 h 1173649"/>
              <a:gd name="connsiteX11" fmla="*/ 982454 w 1209148"/>
              <a:gd name="connsiteY11" fmla="*/ 853956 h 1173649"/>
              <a:gd name="connsiteX12" fmla="*/ 968096 w 1209148"/>
              <a:gd name="connsiteY12" fmla="*/ 1145312 h 1173649"/>
              <a:gd name="connsiteX13" fmla="*/ 690992 w 1209148"/>
              <a:gd name="connsiteY13" fmla="*/ 1084160 h 1173649"/>
              <a:gd name="connsiteX14" fmla="*/ 610813 w 1209148"/>
              <a:gd name="connsiteY14" fmla="*/ 860426 h 1173649"/>
              <a:gd name="connsiteX15" fmla="*/ 530764 w 1209148"/>
              <a:gd name="connsiteY15" fmla="*/ 1096145 h 1173649"/>
              <a:gd name="connsiteX16" fmla="*/ 248506 w 1209148"/>
              <a:gd name="connsiteY16" fmla="*/ 1160385 h 1173649"/>
              <a:gd name="connsiteX17" fmla="*/ 203344 w 1209148"/>
              <a:gd name="connsiteY17" fmla="*/ 864973 h 1173649"/>
              <a:gd name="connsiteX18" fmla="*/ 441958 w 1209148"/>
              <a:gd name="connsiteY18" fmla="*/ 701008 h 1173649"/>
              <a:gd name="connsiteX19" fmla="*/ 179555 w 1209148"/>
              <a:gd name="connsiteY19" fmla="*/ 664370 h 1173649"/>
              <a:gd name="connsiteX20" fmla="*/ 479 w 1209148"/>
              <a:gd name="connsiteY20" fmla="*/ 400601 h 1173649"/>
              <a:gd name="connsiteX0" fmla="*/ 506 w 1209175"/>
              <a:gd name="connsiteY0" fmla="*/ 400601 h 1173649"/>
              <a:gd name="connsiteX1" fmla="*/ 232365 w 1209175"/>
              <a:gd name="connsiteY1" fmla="*/ 270243 h 1173649"/>
              <a:gd name="connsiteX2" fmla="*/ 529231 w 1209175"/>
              <a:gd name="connsiteY2" fmla="*/ 512668 h 1173649"/>
              <a:gd name="connsiteX3" fmla="*/ 449796 w 1209175"/>
              <a:gd name="connsiteY3" fmla="*/ 222302 h 1173649"/>
              <a:gd name="connsiteX4" fmla="*/ 648915 w 1209175"/>
              <a:gd name="connsiteY4" fmla="*/ 8 h 1173649"/>
              <a:gd name="connsiteX5" fmla="*/ 864564 w 1209175"/>
              <a:gd name="connsiteY5" fmla="*/ 215342 h 1173649"/>
              <a:gd name="connsiteX6" fmla="*/ 742691 w 1209175"/>
              <a:gd name="connsiteY6" fmla="*/ 537790 h 1173649"/>
              <a:gd name="connsiteX7" fmla="*/ 999671 w 1209175"/>
              <a:gd name="connsiteY7" fmla="*/ 339614 h 1173649"/>
              <a:gd name="connsiteX8" fmla="*/ 1201077 w 1209175"/>
              <a:gd name="connsiteY8" fmla="*/ 450843 h 1173649"/>
              <a:gd name="connsiteX9" fmla="*/ 1133811 w 1209175"/>
              <a:gd name="connsiteY9" fmla="*/ 702624 h 1173649"/>
              <a:gd name="connsiteX10" fmla="*/ 809840 w 1209175"/>
              <a:gd name="connsiteY10" fmla="*/ 701007 h 1173649"/>
              <a:gd name="connsiteX11" fmla="*/ 982481 w 1209175"/>
              <a:gd name="connsiteY11" fmla="*/ 853956 h 1173649"/>
              <a:gd name="connsiteX12" fmla="*/ 968123 w 1209175"/>
              <a:gd name="connsiteY12" fmla="*/ 1145312 h 1173649"/>
              <a:gd name="connsiteX13" fmla="*/ 691019 w 1209175"/>
              <a:gd name="connsiteY13" fmla="*/ 1084160 h 1173649"/>
              <a:gd name="connsiteX14" fmla="*/ 610840 w 1209175"/>
              <a:gd name="connsiteY14" fmla="*/ 860426 h 1173649"/>
              <a:gd name="connsiteX15" fmla="*/ 530791 w 1209175"/>
              <a:gd name="connsiteY15" fmla="*/ 1096145 h 1173649"/>
              <a:gd name="connsiteX16" fmla="*/ 248533 w 1209175"/>
              <a:gd name="connsiteY16" fmla="*/ 1160385 h 1173649"/>
              <a:gd name="connsiteX17" fmla="*/ 203371 w 1209175"/>
              <a:gd name="connsiteY17" fmla="*/ 864973 h 1173649"/>
              <a:gd name="connsiteX18" fmla="*/ 482179 w 1209175"/>
              <a:gd name="connsiteY18" fmla="*/ 690960 h 1173649"/>
              <a:gd name="connsiteX19" fmla="*/ 179582 w 1209175"/>
              <a:gd name="connsiteY19" fmla="*/ 664370 h 1173649"/>
              <a:gd name="connsiteX20" fmla="*/ 506 w 1209175"/>
              <a:gd name="connsiteY20" fmla="*/ 400601 h 1173649"/>
              <a:gd name="connsiteX0" fmla="*/ 506 w 1209175"/>
              <a:gd name="connsiteY0" fmla="*/ 400601 h 1174221"/>
              <a:gd name="connsiteX1" fmla="*/ 232365 w 1209175"/>
              <a:gd name="connsiteY1" fmla="*/ 270243 h 1174221"/>
              <a:gd name="connsiteX2" fmla="*/ 529231 w 1209175"/>
              <a:gd name="connsiteY2" fmla="*/ 512668 h 1174221"/>
              <a:gd name="connsiteX3" fmla="*/ 449796 w 1209175"/>
              <a:gd name="connsiteY3" fmla="*/ 222302 h 1174221"/>
              <a:gd name="connsiteX4" fmla="*/ 648915 w 1209175"/>
              <a:gd name="connsiteY4" fmla="*/ 8 h 1174221"/>
              <a:gd name="connsiteX5" fmla="*/ 864564 w 1209175"/>
              <a:gd name="connsiteY5" fmla="*/ 215342 h 1174221"/>
              <a:gd name="connsiteX6" fmla="*/ 742691 w 1209175"/>
              <a:gd name="connsiteY6" fmla="*/ 537790 h 1174221"/>
              <a:gd name="connsiteX7" fmla="*/ 999671 w 1209175"/>
              <a:gd name="connsiteY7" fmla="*/ 339614 h 1174221"/>
              <a:gd name="connsiteX8" fmla="*/ 1201077 w 1209175"/>
              <a:gd name="connsiteY8" fmla="*/ 450843 h 1174221"/>
              <a:gd name="connsiteX9" fmla="*/ 1133811 w 1209175"/>
              <a:gd name="connsiteY9" fmla="*/ 702624 h 1174221"/>
              <a:gd name="connsiteX10" fmla="*/ 809840 w 1209175"/>
              <a:gd name="connsiteY10" fmla="*/ 701007 h 1174221"/>
              <a:gd name="connsiteX11" fmla="*/ 982481 w 1209175"/>
              <a:gd name="connsiteY11" fmla="*/ 853956 h 1174221"/>
              <a:gd name="connsiteX12" fmla="*/ 968123 w 1209175"/>
              <a:gd name="connsiteY12" fmla="*/ 1145312 h 1174221"/>
              <a:gd name="connsiteX13" fmla="*/ 691019 w 1209175"/>
              <a:gd name="connsiteY13" fmla="*/ 1084160 h 1174221"/>
              <a:gd name="connsiteX14" fmla="*/ 605816 w 1209175"/>
              <a:gd name="connsiteY14" fmla="*/ 835305 h 1174221"/>
              <a:gd name="connsiteX15" fmla="*/ 530791 w 1209175"/>
              <a:gd name="connsiteY15" fmla="*/ 1096145 h 1174221"/>
              <a:gd name="connsiteX16" fmla="*/ 248533 w 1209175"/>
              <a:gd name="connsiteY16" fmla="*/ 1160385 h 1174221"/>
              <a:gd name="connsiteX17" fmla="*/ 203371 w 1209175"/>
              <a:gd name="connsiteY17" fmla="*/ 864973 h 1174221"/>
              <a:gd name="connsiteX18" fmla="*/ 482179 w 1209175"/>
              <a:gd name="connsiteY18" fmla="*/ 690960 h 1174221"/>
              <a:gd name="connsiteX19" fmla="*/ 179582 w 1209175"/>
              <a:gd name="connsiteY19" fmla="*/ 664370 h 1174221"/>
              <a:gd name="connsiteX20" fmla="*/ 506 w 1209175"/>
              <a:gd name="connsiteY20" fmla="*/ 400601 h 1174221"/>
              <a:gd name="connsiteX0" fmla="*/ 506 w 1209641"/>
              <a:gd name="connsiteY0" fmla="*/ 400601 h 1174221"/>
              <a:gd name="connsiteX1" fmla="*/ 232365 w 1209641"/>
              <a:gd name="connsiteY1" fmla="*/ 270243 h 1174221"/>
              <a:gd name="connsiteX2" fmla="*/ 529231 w 1209641"/>
              <a:gd name="connsiteY2" fmla="*/ 512668 h 1174221"/>
              <a:gd name="connsiteX3" fmla="*/ 449796 w 1209641"/>
              <a:gd name="connsiteY3" fmla="*/ 222302 h 1174221"/>
              <a:gd name="connsiteX4" fmla="*/ 648915 w 1209641"/>
              <a:gd name="connsiteY4" fmla="*/ 8 h 1174221"/>
              <a:gd name="connsiteX5" fmla="*/ 864564 w 1209641"/>
              <a:gd name="connsiteY5" fmla="*/ 215342 h 1174221"/>
              <a:gd name="connsiteX6" fmla="*/ 742691 w 1209641"/>
              <a:gd name="connsiteY6" fmla="*/ 537790 h 1174221"/>
              <a:gd name="connsiteX7" fmla="*/ 999671 w 1209641"/>
              <a:gd name="connsiteY7" fmla="*/ 339614 h 1174221"/>
              <a:gd name="connsiteX8" fmla="*/ 1201077 w 1209641"/>
              <a:gd name="connsiteY8" fmla="*/ 450843 h 1174221"/>
              <a:gd name="connsiteX9" fmla="*/ 1133811 w 1209641"/>
              <a:gd name="connsiteY9" fmla="*/ 702624 h 1174221"/>
              <a:gd name="connsiteX10" fmla="*/ 789744 w 1209641"/>
              <a:gd name="connsiteY10" fmla="*/ 701007 h 1174221"/>
              <a:gd name="connsiteX11" fmla="*/ 982481 w 1209641"/>
              <a:gd name="connsiteY11" fmla="*/ 853956 h 1174221"/>
              <a:gd name="connsiteX12" fmla="*/ 968123 w 1209641"/>
              <a:gd name="connsiteY12" fmla="*/ 1145312 h 1174221"/>
              <a:gd name="connsiteX13" fmla="*/ 691019 w 1209641"/>
              <a:gd name="connsiteY13" fmla="*/ 1084160 h 1174221"/>
              <a:gd name="connsiteX14" fmla="*/ 605816 w 1209641"/>
              <a:gd name="connsiteY14" fmla="*/ 835305 h 1174221"/>
              <a:gd name="connsiteX15" fmla="*/ 530791 w 1209641"/>
              <a:gd name="connsiteY15" fmla="*/ 1096145 h 1174221"/>
              <a:gd name="connsiteX16" fmla="*/ 248533 w 1209641"/>
              <a:gd name="connsiteY16" fmla="*/ 1160385 h 1174221"/>
              <a:gd name="connsiteX17" fmla="*/ 203371 w 1209641"/>
              <a:gd name="connsiteY17" fmla="*/ 864973 h 1174221"/>
              <a:gd name="connsiteX18" fmla="*/ 482179 w 1209641"/>
              <a:gd name="connsiteY18" fmla="*/ 690960 h 1174221"/>
              <a:gd name="connsiteX19" fmla="*/ 179582 w 1209641"/>
              <a:gd name="connsiteY19" fmla="*/ 664370 h 1174221"/>
              <a:gd name="connsiteX20" fmla="*/ 506 w 1209641"/>
              <a:gd name="connsiteY20" fmla="*/ 400601 h 117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641" h="1174221">
                <a:moveTo>
                  <a:pt x="506" y="400601"/>
                </a:moveTo>
                <a:cubicBezTo>
                  <a:pt x="9303" y="334913"/>
                  <a:pt x="144244" y="251565"/>
                  <a:pt x="232365" y="270243"/>
                </a:cubicBezTo>
                <a:cubicBezTo>
                  <a:pt x="320486" y="288921"/>
                  <a:pt x="445349" y="426836"/>
                  <a:pt x="529231" y="512668"/>
                </a:cubicBezTo>
                <a:cubicBezTo>
                  <a:pt x="499283" y="369632"/>
                  <a:pt x="429849" y="307745"/>
                  <a:pt x="449796" y="222302"/>
                </a:cubicBezTo>
                <a:cubicBezTo>
                  <a:pt x="469743" y="136859"/>
                  <a:pt x="579787" y="1168"/>
                  <a:pt x="648915" y="8"/>
                </a:cubicBezTo>
                <a:cubicBezTo>
                  <a:pt x="718043" y="-1152"/>
                  <a:pt x="848935" y="125712"/>
                  <a:pt x="864564" y="215342"/>
                </a:cubicBezTo>
                <a:cubicBezTo>
                  <a:pt x="880193" y="304972"/>
                  <a:pt x="768243" y="415235"/>
                  <a:pt x="742691" y="537790"/>
                </a:cubicBezTo>
                <a:cubicBezTo>
                  <a:pt x="844776" y="488882"/>
                  <a:pt x="923273" y="354105"/>
                  <a:pt x="999671" y="339614"/>
                </a:cubicBezTo>
                <a:cubicBezTo>
                  <a:pt x="1076069" y="325123"/>
                  <a:pt x="1178720" y="390341"/>
                  <a:pt x="1201077" y="450843"/>
                </a:cubicBezTo>
                <a:cubicBezTo>
                  <a:pt x="1223434" y="511345"/>
                  <a:pt x="1202366" y="660930"/>
                  <a:pt x="1133811" y="702624"/>
                </a:cubicBezTo>
                <a:cubicBezTo>
                  <a:pt x="1065256" y="744318"/>
                  <a:pt x="897734" y="709920"/>
                  <a:pt x="789744" y="701007"/>
                </a:cubicBezTo>
                <a:cubicBezTo>
                  <a:pt x="863130" y="787421"/>
                  <a:pt x="952751" y="779905"/>
                  <a:pt x="982481" y="853956"/>
                </a:cubicBezTo>
                <a:cubicBezTo>
                  <a:pt x="1012211" y="928007"/>
                  <a:pt x="1016700" y="1106945"/>
                  <a:pt x="968123" y="1145312"/>
                </a:cubicBezTo>
                <a:cubicBezTo>
                  <a:pt x="919546" y="1183679"/>
                  <a:pt x="751404" y="1135828"/>
                  <a:pt x="691019" y="1084160"/>
                </a:cubicBezTo>
                <a:cubicBezTo>
                  <a:pt x="630634" y="1032492"/>
                  <a:pt x="640916" y="928305"/>
                  <a:pt x="605816" y="835305"/>
                </a:cubicBezTo>
                <a:cubicBezTo>
                  <a:pt x="579254" y="921727"/>
                  <a:pt x="590338" y="1041965"/>
                  <a:pt x="530791" y="1096145"/>
                </a:cubicBezTo>
                <a:cubicBezTo>
                  <a:pt x="471244" y="1150325"/>
                  <a:pt x="303103" y="1198914"/>
                  <a:pt x="248533" y="1160385"/>
                </a:cubicBezTo>
                <a:cubicBezTo>
                  <a:pt x="193963" y="1121856"/>
                  <a:pt x="164430" y="943210"/>
                  <a:pt x="203371" y="864973"/>
                </a:cubicBezTo>
                <a:cubicBezTo>
                  <a:pt x="242312" y="786736"/>
                  <a:pt x="407665" y="743940"/>
                  <a:pt x="482179" y="690960"/>
                </a:cubicBezTo>
                <a:cubicBezTo>
                  <a:pt x="401672" y="679959"/>
                  <a:pt x="259861" y="712763"/>
                  <a:pt x="179582" y="664370"/>
                </a:cubicBezTo>
                <a:cubicBezTo>
                  <a:pt x="99303" y="615977"/>
                  <a:pt x="-8291" y="466289"/>
                  <a:pt x="506" y="400601"/>
                </a:cubicBezTo>
                <a:close/>
              </a:path>
            </a:pathLst>
          </a:custGeom>
          <a:solidFill>
            <a:srgbClr val="FF33CC">
              <a:alpha val="65000"/>
            </a:srgbClr>
          </a:solidFill>
          <a:ln>
            <a:noFill/>
          </a:ln>
          <a:effectLst>
            <a:glow rad="101600">
              <a:srgbClr val="FF66FF">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591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グループ化 65"/>
          <p:cNvGrpSpPr/>
          <p:nvPr/>
        </p:nvGrpSpPr>
        <p:grpSpPr>
          <a:xfrm>
            <a:off x="188640" y="105081"/>
            <a:ext cx="7416824" cy="1584176"/>
            <a:chOff x="188640" y="105081"/>
            <a:chExt cx="7416824" cy="1584176"/>
          </a:xfrm>
        </p:grpSpPr>
        <p:sp>
          <p:nvSpPr>
            <p:cNvPr id="69" name="正方形/長方形 68"/>
            <p:cNvSpPr/>
            <p:nvPr/>
          </p:nvSpPr>
          <p:spPr>
            <a:xfrm>
              <a:off x="188640" y="105081"/>
              <a:ext cx="7416824" cy="1584176"/>
            </a:xfrm>
            <a:prstGeom prst="rect">
              <a:avLst/>
            </a:prstGeom>
            <a:solidFill>
              <a:srgbClr val="CC66FF">
                <a:alpha val="75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dirty="0"/>
            </a:p>
          </p:txBody>
        </p:sp>
        <p:sp>
          <p:nvSpPr>
            <p:cNvPr id="72" name="正方形/長方形 71"/>
            <p:cNvSpPr/>
            <p:nvPr/>
          </p:nvSpPr>
          <p:spPr>
            <a:xfrm>
              <a:off x="572377" y="541293"/>
              <a:ext cx="1330813" cy="646331"/>
            </a:xfrm>
            <a:prstGeom prst="rect">
              <a:avLst/>
            </a:prstGeom>
            <a:noFill/>
          </p:spPr>
          <p:txBody>
            <a:bodyPr wrap="none" lIns="91440" tIns="45720" rIns="91440" bIns="45720">
              <a:spAutoFit/>
            </a:bodyPr>
            <a:lstStyle/>
            <a:p>
              <a:pPr algn="ctr"/>
              <a:r>
                <a:rPr lang="ja-JP" altLang="en-US" sz="3600" b="1" dirty="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rPr>
                <a:t>働　く</a:t>
              </a:r>
              <a:endParaRPr lang="ja-JP" altLang="en-US" sz="5400" b="1" dirty="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endParaRPr>
            </a:p>
          </p:txBody>
        </p:sp>
      </p:grpSp>
      <p:sp>
        <p:nvSpPr>
          <p:cNvPr id="5" name="テキスト ボックス 4"/>
          <p:cNvSpPr txBox="1"/>
          <p:nvPr/>
        </p:nvSpPr>
        <p:spPr>
          <a:xfrm>
            <a:off x="2141482" y="408237"/>
            <a:ext cx="4680520" cy="1015663"/>
          </a:xfrm>
          <a:prstGeom prst="rect">
            <a:avLst/>
          </a:prstGeom>
          <a:noFill/>
        </p:spPr>
        <p:txBody>
          <a:bodyPr wrap="square" rtlCol="0">
            <a:spAutoFit/>
          </a:bodyPr>
          <a:lstStyle/>
          <a:p>
            <a:r>
              <a:rPr kumimoji="1" lang="ja-JP" altLang="en-US" sz="1200" dirty="0" smtClean="0">
                <a:solidFill>
                  <a:schemeClr val="bg1"/>
                </a:solidFill>
                <a:latin typeface="HG丸ｺﾞｼｯｸM-PRO" pitchFamily="50" charset="-128"/>
                <a:ea typeface="HG丸ｺﾞｼｯｸM-PRO" pitchFamily="50" charset="-128"/>
              </a:rPr>
              <a:t>働いてお金を得ることは、皆さん</a:t>
            </a:r>
            <a:r>
              <a:rPr lang="ja-JP" altLang="en-US" sz="1200" dirty="0" smtClean="0">
                <a:solidFill>
                  <a:schemeClr val="bg1"/>
                </a:solidFill>
                <a:latin typeface="HG丸ｺﾞｼｯｸM-PRO" pitchFamily="50" charset="-128"/>
                <a:ea typeface="HG丸ｺﾞｼｯｸM-PRO" pitchFamily="50" charset="-128"/>
              </a:rPr>
              <a:t>が生活していく</a:t>
            </a:r>
            <a:endParaRPr lang="en-US" altLang="ja-JP" sz="1200" dirty="0" smtClean="0">
              <a:solidFill>
                <a:schemeClr val="bg1"/>
              </a:solidFill>
              <a:latin typeface="HG丸ｺﾞｼｯｸM-PRO" pitchFamily="50" charset="-128"/>
              <a:ea typeface="HG丸ｺﾞｼｯｸM-PRO" pitchFamily="50" charset="-128"/>
            </a:endParaRPr>
          </a:p>
          <a:p>
            <a:r>
              <a:rPr lang="ja-JP" altLang="en-US" sz="1200" dirty="0" smtClean="0">
                <a:solidFill>
                  <a:schemeClr val="bg1"/>
                </a:solidFill>
                <a:latin typeface="HG丸ｺﾞｼｯｸM-PRO" pitchFamily="50" charset="-128"/>
                <a:ea typeface="HG丸ｺﾞｼｯｸM-PRO" pitchFamily="50" charset="-128"/>
              </a:rPr>
              <a:t>ために必要なことです。</a:t>
            </a:r>
            <a:endParaRPr lang="en-US" altLang="ja-JP" sz="1200" dirty="0" smtClean="0">
              <a:solidFill>
                <a:schemeClr val="bg1"/>
              </a:solidFill>
              <a:latin typeface="HG丸ｺﾞｼｯｸM-PRO" pitchFamily="50" charset="-128"/>
              <a:ea typeface="HG丸ｺﾞｼｯｸM-PRO" pitchFamily="50" charset="-128"/>
            </a:endParaRPr>
          </a:p>
          <a:p>
            <a:r>
              <a:rPr kumimoji="1" lang="ja-JP" altLang="en-US" sz="1200" dirty="0" smtClean="0">
                <a:solidFill>
                  <a:schemeClr val="bg1"/>
                </a:solidFill>
                <a:latin typeface="HG丸ｺﾞｼｯｸM-PRO" pitchFamily="50" charset="-128"/>
                <a:ea typeface="HG丸ｺﾞｼｯｸM-PRO" pitchFamily="50" charset="-128"/>
              </a:rPr>
              <a:t>「仕事をはじめたい</a:t>
            </a:r>
            <a:r>
              <a:rPr lang="ja-JP" altLang="en-US" sz="1200" dirty="0">
                <a:solidFill>
                  <a:schemeClr val="bg1"/>
                </a:solidFill>
                <a:latin typeface="HG丸ｺﾞｼｯｸM-PRO" pitchFamily="50" charset="-128"/>
                <a:ea typeface="HG丸ｺﾞｼｯｸM-PRO" pitchFamily="50" charset="-128"/>
              </a:rPr>
              <a:t>」</a:t>
            </a:r>
            <a:r>
              <a:rPr lang="ja-JP" altLang="en-US" sz="1200" dirty="0" smtClean="0">
                <a:solidFill>
                  <a:schemeClr val="bg1"/>
                </a:solidFill>
                <a:latin typeface="HG丸ｺﾞｼｯｸM-PRO" pitchFamily="50" charset="-128"/>
                <a:ea typeface="HG丸ｺﾞｼｯｸM-PRO" pitchFamily="50" charset="-128"/>
              </a:rPr>
              <a:t>「仕事のスキルを高めたい</a:t>
            </a:r>
            <a:r>
              <a:rPr lang="ja-JP" altLang="en-US" sz="1200" dirty="0">
                <a:solidFill>
                  <a:schemeClr val="bg1"/>
                </a:solidFill>
                <a:latin typeface="HG丸ｺﾞｼｯｸM-PRO" pitchFamily="50" charset="-128"/>
                <a:ea typeface="HG丸ｺﾞｼｯｸM-PRO" pitchFamily="50" charset="-128"/>
              </a:rPr>
              <a:t>」</a:t>
            </a:r>
            <a:endParaRPr lang="en-US" altLang="ja-JP" sz="1200" dirty="0">
              <a:solidFill>
                <a:schemeClr val="bg1"/>
              </a:solidFill>
              <a:latin typeface="HG丸ｺﾞｼｯｸM-PRO" pitchFamily="50" charset="-128"/>
              <a:ea typeface="HG丸ｺﾞｼｯｸM-PRO" pitchFamily="50" charset="-128"/>
            </a:endParaRPr>
          </a:p>
          <a:p>
            <a:r>
              <a:rPr lang="ja-JP" altLang="en-US" sz="1200" dirty="0" smtClean="0">
                <a:solidFill>
                  <a:schemeClr val="bg1"/>
                </a:solidFill>
                <a:latin typeface="HG丸ｺﾞｼｯｸM-PRO" pitchFamily="50" charset="-128"/>
                <a:ea typeface="HG丸ｺﾞｼｯｸM-PRO" pitchFamily="50" charset="-128"/>
              </a:rPr>
              <a:t>「資格を取って安定した収入を得たい」</a:t>
            </a:r>
            <a:endParaRPr lang="en-US" altLang="ja-JP" sz="1200" dirty="0" smtClean="0">
              <a:solidFill>
                <a:schemeClr val="bg1"/>
              </a:solidFill>
              <a:latin typeface="HG丸ｺﾞｼｯｸM-PRO" pitchFamily="50" charset="-128"/>
              <a:ea typeface="HG丸ｺﾞｼｯｸM-PRO" pitchFamily="50" charset="-128"/>
            </a:endParaRPr>
          </a:p>
          <a:p>
            <a:r>
              <a:rPr lang="ja-JP" altLang="en-US" sz="1200" dirty="0" smtClean="0">
                <a:solidFill>
                  <a:schemeClr val="bg1"/>
                </a:solidFill>
                <a:latin typeface="HG丸ｺﾞｼｯｸM-PRO" pitchFamily="50" charset="-128"/>
                <a:ea typeface="HG丸ｺﾞｼｯｸM-PRO" pitchFamily="50" charset="-128"/>
              </a:rPr>
              <a:t>そのような希望を叶えるための様々な支援を紹介します。</a:t>
            </a:r>
            <a:endParaRPr kumimoji="1" lang="ja-JP" altLang="en-US" sz="1200" dirty="0">
              <a:solidFill>
                <a:schemeClr val="bg1"/>
              </a:solidFill>
              <a:latin typeface="HG丸ｺﾞｼｯｸM-PRO" pitchFamily="50" charset="-128"/>
              <a:ea typeface="HG丸ｺﾞｼｯｸM-PRO" pitchFamily="50" charset="-128"/>
            </a:endParaRPr>
          </a:p>
        </p:txBody>
      </p:sp>
      <p:sp>
        <p:nvSpPr>
          <p:cNvPr id="68" name="星 5 67"/>
          <p:cNvSpPr/>
          <p:nvPr/>
        </p:nvSpPr>
        <p:spPr>
          <a:xfrm>
            <a:off x="215867" y="1403648"/>
            <a:ext cx="1361342" cy="1361342"/>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3645024" y="5379747"/>
            <a:ext cx="5554963" cy="4001130"/>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82046" y="6738427"/>
            <a:ext cx="6535386" cy="4147605"/>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501818" y="1547664"/>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2" name="グループ化 21"/>
          <p:cNvGrpSpPr/>
          <p:nvPr/>
        </p:nvGrpSpPr>
        <p:grpSpPr>
          <a:xfrm>
            <a:off x="1484784" y="1842965"/>
            <a:ext cx="5415137" cy="5178703"/>
            <a:chOff x="1484784" y="1842965"/>
            <a:chExt cx="5415137" cy="5178703"/>
          </a:xfrm>
        </p:grpSpPr>
        <p:grpSp>
          <p:nvGrpSpPr>
            <p:cNvPr id="29" name="グループ化 28"/>
            <p:cNvGrpSpPr/>
            <p:nvPr/>
          </p:nvGrpSpPr>
          <p:grpSpPr>
            <a:xfrm>
              <a:off x="1700808" y="2555776"/>
              <a:ext cx="4968553" cy="584775"/>
              <a:chOff x="1825981" y="2426984"/>
              <a:chExt cx="4968553" cy="584775"/>
            </a:xfrm>
          </p:grpSpPr>
          <p:sp>
            <p:nvSpPr>
              <p:cNvPr id="33" name="テキスト ボックス 32"/>
              <p:cNvSpPr txBox="1"/>
              <p:nvPr/>
            </p:nvSpPr>
            <p:spPr>
              <a:xfrm>
                <a:off x="1825981" y="2527603"/>
                <a:ext cx="4968553" cy="430887"/>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chemeClr val="accent4">
                        <a:lumMod val="75000"/>
                      </a:schemeClr>
                    </a:solidFill>
                    <a:latin typeface="HG丸ｺﾞｼｯｸM-PRO" pitchFamily="50" charset="-128"/>
                    <a:ea typeface="HG丸ｺﾞｼｯｸM-PRO" pitchFamily="50" charset="-128"/>
                  </a:rPr>
                  <a:t>資格を取得したり、講座を受講する際に利用できる制度があります</a:t>
                </a:r>
                <a:r>
                  <a:rPr lang="ja-JP" altLang="en-US" sz="1100" b="1" dirty="0" smtClean="0">
                    <a:solidFill>
                      <a:schemeClr val="accent4">
                        <a:lumMod val="75000"/>
                      </a:schemeClr>
                    </a:solidFill>
                    <a:latin typeface="HG丸ｺﾞｼｯｸM-PRO" pitchFamily="50" charset="-128"/>
                    <a:ea typeface="HG丸ｺﾞｼｯｸM-PRO" pitchFamily="50" charset="-128"/>
                  </a:rPr>
                  <a:t>。</a:t>
                </a:r>
                <a:endParaRPr lang="en-US" altLang="ja-JP" sz="1100" b="1" dirty="0" smtClean="0">
                  <a:solidFill>
                    <a:schemeClr val="accent4">
                      <a:lumMod val="75000"/>
                    </a:schemeClr>
                  </a:solidFill>
                  <a:latin typeface="HG丸ｺﾞｼｯｸM-PRO" pitchFamily="50" charset="-128"/>
                  <a:ea typeface="HG丸ｺﾞｼｯｸM-PRO" pitchFamily="50" charset="-128"/>
                </a:endParaRPr>
              </a:p>
              <a:p>
                <a:r>
                  <a:rPr lang="ja-JP" altLang="en-US" sz="1100" b="1" dirty="0">
                    <a:solidFill>
                      <a:schemeClr val="accent4">
                        <a:lumMod val="75000"/>
                      </a:schemeClr>
                    </a:solidFill>
                    <a:latin typeface="HG丸ｺﾞｼｯｸM-PRO" pitchFamily="50" charset="-128"/>
                    <a:ea typeface="HG丸ｺﾞｼｯｸM-PRO" pitchFamily="50" charset="-128"/>
                  </a:rPr>
                  <a:t>　</a:t>
                </a:r>
                <a:r>
                  <a:rPr lang="ja-JP" altLang="en-US" sz="1100" b="1" dirty="0" smtClean="0">
                    <a:solidFill>
                      <a:schemeClr val="accent4">
                        <a:lumMod val="75000"/>
                      </a:schemeClr>
                    </a:solidFill>
                    <a:latin typeface="HG丸ｺﾞｼｯｸM-PRO" pitchFamily="50" charset="-128"/>
                    <a:ea typeface="HG丸ｺﾞｼｯｸM-PRO" pitchFamily="50" charset="-128"/>
                  </a:rPr>
                  <a:t>　　それぞれ対象となる講座や要件は違いますが、無料で受講できます。</a:t>
                </a:r>
                <a:endParaRPr kumimoji="1" lang="ja-JP" altLang="en-US" sz="1100" b="1" dirty="0">
                  <a:solidFill>
                    <a:schemeClr val="accent4">
                      <a:lumMod val="75000"/>
                    </a:schemeClr>
                  </a:solidFill>
                  <a:latin typeface="HG丸ｺﾞｼｯｸM-PRO" pitchFamily="50" charset="-128"/>
                  <a:ea typeface="HG丸ｺﾞｼｯｸM-PRO" pitchFamily="50" charset="-128"/>
                </a:endParaRPr>
              </a:p>
            </p:txBody>
          </p:sp>
          <p:sp>
            <p:nvSpPr>
              <p:cNvPr id="34" name="正方形/長方形 33"/>
              <p:cNvSpPr/>
              <p:nvPr/>
            </p:nvSpPr>
            <p:spPr>
              <a:xfrm>
                <a:off x="1873735" y="2426984"/>
                <a:ext cx="433131" cy="584775"/>
              </a:xfrm>
              <a:prstGeom prst="rect">
                <a:avLst/>
              </a:prstGeom>
              <a:noFill/>
            </p:spPr>
            <p:txBody>
              <a:bodyPr wrap="none" lIns="91440" tIns="45720" rIns="91440" bIns="45720">
                <a:spAutoFit/>
              </a:bodyPr>
              <a:lstStyle/>
              <a:p>
                <a:pPr algn="ctr"/>
                <a:r>
                  <a:rPr lang="en-US" altLang="ja-JP" sz="3200" b="1" dirty="0" smtClean="0">
                    <a:ln w="1905"/>
                    <a:solidFill>
                      <a:schemeClr val="accent4">
                        <a:lumMod val="75000"/>
                      </a:schemeClr>
                    </a:solidFill>
                    <a:effectLst>
                      <a:innerShdw blurRad="69850" dist="43180" dir="5400000">
                        <a:srgbClr val="000000">
                          <a:alpha val="65000"/>
                        </a:srgbClr>
                      </a:innerShdw>
                    </a:effectLst>
                  </a:rPr>
                  <a:t>A</a:t>
                </a:r>
                <a:endParaRPr lang="ja-JP" altLang="en-US" sz="3200" b="1" dirty="0">
                  <a:ln w="1905"/>
                  <a:solidFill>
                    <a:schemeClr val="accent4">
                      <a:lumMod val="75000"/>
                    </a:schemeClr>
                  </a:solidFill>
                  <a:effectLst>
                    <a:innerShdw blurRad="69850" dist="43180" dir="5400000">
                      <a:srgbClr val="000000">
                        <a:alpha val="65000"/>
                      </a:srgbClr>
                    </a:innerShdw>
                  </a:effectLst>
                </a:endParaRPr>
              </a:p>
            </p:txBody>
          </p:sp>
        </p:grpSp>
        <p:grpSp>
          <p:nvGrpSpPr>
            <p:cNvPr id="15" name="グループ化 14"/>
            <p:cNvGrpSpPr/>
            <p:nvPr/>
          </p:nvGrpSpPr>
          <p:grpSpPr>
            <a:xfrm>
              <a:off x="1650066" y="3546645"/>
              <a:ext cx="5019294" cy="1144110"/>
              <a:chOff x="1650066" y="5580112"/>
              <a:chExt cx="5019294" cy="1144110"/>
            </a:xfrm>
          </p:grpSpPr>
          <p:sp>
            <p:nvSpPr>
              <p:cNvPr id="32" name="テキスト ボックス 31"/>
              <p:cNvSpPr txBox="1"/>
              <p:nvPr/>
            </p:nvSpPr>
            <p:spPr>
              <a:xfrm>
                <a:off x="1650066" y="5580112"/>
                <a:ext cx="1415772" cy="276999"/>
              </a:xfrm>
              <a:prstGeom prst="rect">
                <a:avLst/>
              </a:prstGeom>
              <a:noFill/>
            </p:spPr>
            <p:txBody>
              <a:bodyPr wrap="none" rtlCol="0">
                <a:spAutoFit/>
              </a:bodyPr>
              <a:lstStyle/>
              <a:p>
                <a:r>
                  <a:rPr kumimoji="1" lang="ja-JP" altLang="en-US" sz="1200" b="1" dirty="0" smtClean="0">
                    <a:solidFill>
                      <a:srgbClr val="0070C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◆受講できる講座</a:t>
                </a:r>
                <a:endParaRPr kumimoji="1" lang="ja-JP" altLang="en-US" sz="1200" b="1" dirty="0">
                  <a:solidFill>
                    <a:srgbClr val="0070C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50" name="テキスト ボックス 49"/>
              <p:cNvSpPr txBox="1"/>
              <p:nvPr/>
            </p:nvSpPr>
            <p:spPr>
              <a:xfrm>
                <a:off x="1739527" y="5785503"/>
                <a:ext cx="4929833" cy="938719"/>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ひとり親家庭の親や寡婦の方が受講できる講座が、熊本県母子家庭等就業・自立支援センター</a:t>
                </a:r>
                <a:r>
                  <a:rPr lang="ja-JP" altLang="en-US" sz="1100" dirty="0">
                    <a:latin typeface="HG丸ｺﾞｼｯｸM-PRO" pitchFamily="50" charset="-128"/>
                    <a:ea typeface="HG丸ｺﾞｼｯｸM-PRO" pitchFamily="50" charset="-128"/>
                  </a:rPr>
                  <a:t>や</a:t>
                </a:r>
                <a:r>
                  <a:rPr kumimoji="1" lang="ja-JP" altLang="en-US" sz="1100" dirty="0" smtClean="0">
                    <a:latin typeface="HG丸ｺﾞｼｯｸM-PRO" pitchFamily="50" charset="-128"/>
                    <a:ea typeface="HG丸ｺﾞｼｯｸM-PRO" pitchFamily="50" charset="-128"/>
                  </a:rPr>
                  <a:t>熊本市母子家庭等就業・自立支援センターでそれぞれ行われています</a:t>
                </a:r>
                <a:r>
                  <a:rPr lang="ja-JP" altLang="en-US" sz="1100" dirty="0" smtClean="0">
                    <a:latin typeface="HG丸ｺﾞｼｯｸM-PRO" pitchFamily="50" charset="-128"/>
                    <a:ea typeface="HG丸ｺﾞｼｯｸM-PRO" pitchFamily="50" charset="-128"/>
                  </a:rPr>
                  <a:t>。</a:t>
                </a:r>
                <a:endParaRPr lang="en-US" altLang="ja-JP" sz="1100" dirty="0" smtClean="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lang="ja-JP" altLang="en-US" sz="1100" dirty="0" smtClean="0">
                    <a:latin typeface="HG丸ｺﾞｼｯｸM-PRO" pitchFamily="50" charset="-128"/>
                    <a:ea typeface="HG丸ｺﾞｼｯｸM-PRO" pitchFamily="50" charset="-128"/>
                  </a:rPr>
                  <a:t>事前に相談すれば、受講中にお子さんを預かってくれる託児サービスも受けることができます（一部託児のない講座もあります）。</a:t>
                </a:r>
                <a:endParaRPr kumimoji="1" lang="ja-JP" altLang="en-US" sz="1100" dirty="0">
                  <a:latin typeface="HG丸ｺﾞｼｯｸM-PRO" pitchFamily="50" charset="-128"/>
                  <a:ea typeface="HG丸ｺﾞｼｯｸM-PRO" pitchFamily="50" charset="-128"/>
                </a:endParaRPr>
              </a:p>
            </p:txBody>
          </p:sp>
        </p:grpSp>
        <p:sp>
          <p:nvSpPr>
            <p:cNvPr id="51" name="テキスト ボックス 50"/>
            <p:cNvSpPr txBox="1"/>
            <p:nvPr/>
          </p:nvSpPr>
          <p:spPr>
            <a:xfrm>
              <a:off x="1484784" y="3214881"/>
              <a:ext cx="3528530" cy="276999"/>
            </a:xfrm>
            <a:prstGeom prst="rect">
              <a:avLst/>
            </a:prstGeom>
            <a:noFill/>
          </p:spPr>
          <p:txBody>
            <a:bodyPr wrap="none" rtlCol="0">
              <a:spAutoFit/>
            </a:bodyPr>
            <a:lstStyle/>
            <a:p>
              <a:r>
                <a:rPr lang="ja-JP" altLang="en-US" sz="1200" dirty="0" smtClean="0">
                  <a:latin typeface="HGP創英角ﾎﾟｯﾌﾟ体" pitchFamily="50" charset="-128"/>
                  <a:ea typeface="HGP創英角ﾎﾟｯﾌﾟ体" pitchFamily="50" charset="-128"/>
                </a:rPr>
                <a:t>（１）各種講座（就業支援講習会及び技能取得講座）</a:t>
              </a:r>
              <a:endParaRPr kumimoji="1" lang="ja-JP" altLang="en-US" sz="1200" dirty="0">
                <a:latin typeface="HGP創英角ﾎﾟｯﾌﾟ体" pitchFamily="50" charset="-128"/>
                <a:ea typeface="HGP創英角ﾎﾟｯﾌﾟ体" pitchFamily="50" charset="-128"/>
              </a:endParaRPr>
            </a:p>
          </p:txBody>
        </p:sp>
        <p:grpSp>
          <p:nvGrpSpPr>
            <p:cNvPr id="16" name="グループ化 15"/>
            <p:cNvGrpSpPr/>
            <p:nvPr/>
          </p:nvGrpSpPr>
          <p:grpSpPr>
            <a:xfrm>
              <a:off x="1650066" y="4770978"/>
              <a:ext cx="5019294" cy="633614"/>
              <a:chOff x="1650066" y="6732635"/>
              <a:chExt cx="5019294" cy="633614"/>
            </a:xfrm>
          </p:grpSpPr>
          <p:sp>
            <p:nvSpPr>
              <p:cNvPr id="52" name="テキスト ボックス 51"/>
              <p:cNvSpPr txBox="1"/>
              <p:nvPr/>
            </p:nvSpPr>
            <p:spPr>
              <a:xfrm>
                <a:off x="1650066" y="6732635"/>
                <a:ext cx="800219" cy="276999"/>
              </a:xfrm>
              <a:prstGeom prst="rect">
                <a:avLst/>
              </a:prstGeom>
              <a:noFill/>
            </p:spPr>
            <p:txBody>
              <a:bodyPr wrap="none" rtlCol="0">
                <a:spAutoFit/>
              </a:bodyPr>
              <a:lstStyle/>
              <a:p>
                <a:r>
                  <a:rPr kumimoji="1" lang="ja-JP" altLang="en-US" sz="1200" b="1" dirty="0" smtClean="0">
                    <a:solidFill>
                      <a:srgbClr val="0070C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◆対象者</a:t>
                </a:r>
                <a:endParaRPr kumimoji="1" lang="ja-JP" altLang="en-US" sz="1200" b="1" dirty="0">
                  <a:solidFill>
                    <a:srgbClr val="0070C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54" name="テキスト ボックス 53"/>
              <p:cNvSpPr txBox="1"/>
              <p:nvPr/>
            </p:nvSpPr>
            <p:spPr>
              <a:xfrm>
                <a:off x="1748562" y="6935362"/>
                <a:ext cx="4920798" cy="430887"/>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ひとり親家庭の親又は寡婦の方です。</a:t>
                </a:r>
                <a:endParaRPr kumimoji="1" lang="en-US" altLang="ja-JP" sz="1100" dirty="0" smtClean="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lang="ja-JP" altLang="en-US" sz="1100" dirty="0" smtClean="0">
                    <a:latin typeface="HG丸ｺﾞｼｯｸM-PRO" pitchFamily="50" charset="-128"/>
                    <a:ea typeface="HG丸ｺﾞｼｯｸM-PRO" pitchFamily="50" charset="-128"/>
                  </a:rPr>
                  <a:t>受講人数に限りがあり、希望者が多い場合には抽選となります。</a:t>
                </a:r>
                <a:endParaRPr kumimoji="1" lang="ja-JP" altLang="en-US" sz="1100" dirty="0">
                  <a:latin typeface="HG丸ｺﾞｼｯｸM-PRO" pitchFamily="50" charset="-128"/>
                  <a:ea typeface="HG丸ｺﾞｼｯｸM-PRO" pitchFamily="50" charset="-128"/>
                </a:endParaRPr>
              </a:p>
            </p:txBody>
          </p:sp>
        </p:grpSp>
        <p:grpSp>
          <p:nvGrpSpPr>
            <p:cNvPr id="2" name="グループ化 1"/>
            <p:cNvGrpSpPr/>
            <p:nvPr/>
          </p:nvGrpSpPr>
          <p:grpSpPr>
            <a:xfrm>
              <a:off x="1650066" y="5525685"/>
              <a:ext cx="5019294" cy="630491"/>
              <a:chOff x="1650066" y="7488382"/>
              <a:chExt cx="5019294" cy="630491"/>
            </a:xfrm>
          </p:grpSpPr>
          <p:sp>
            <p:nvSpPr>
              <p:cNvPr id="53" name="テキスト ボックス 52"/>
              <p:cNvSpPr txBox="1"/>
              <p:nvPr/>
            </p:nvSpPr>
            <p:spPr>
              <a:xfrm>
                <a:off x="1650066" y="7488382"/>
                <a:ext cx="954107" cy="276999"/>
              </a:xfrm>
              <a:prstGeom prst="rect">
                <a:avLst/>
              </a:prstGeom>
              <a:noFill/>
            </p:spPr>
            <p:txBody>
              <a:bodyPr wrap="none" rtlCol="0">
                <a:spAutoFit/>
              </a:bodyPr>
              <a:lstStyle/>
              <a:p>
                <a:r>
                  <a:rPr kumimoji="1" lang="ja-JP" altLang="en-US" sz="1200" b="1" dirty="0" smtClean="0">
                    <a:solidFill>
                      <a:srgbClr val="0070C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◆講座内容</a:t>
                </a:r>
                <a:endParaRPr kumimoji="1" lang="ja-JP" altLang="en-US" sz="1200" b="1" dirty="0">
                  <a:solidFill>
                    <a:srgbClr val="0070C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55" name="テキスト ボックス 54"/>
              <p:cNvSpPr txBox="1"/>
              <p:nvPr/>
            </p:nvSpPr>
            <p:spPr>
              <a:xfrm>
                <a:off x="1748562" y="7687986"/>
                <a:ext cx="4920798" cy="430887"/>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就職や転職に役立つ、医療事務や介護福祉士等の資格取得講座等を実施しています</a:t>
                </a:r>
                <a:r>
                  <a:rPr lang="ja-JP" altLang="en-US" sz="1100" dirty="0" smtClean="0">
                    <a:latin typeface="HG丸ｺﾞｼｯｸM-PRO" pitchFamily="50" charset="-128"/>
                    <a:ea typeface="HG丸ｺﾞｼｯｸM-PRO" pitchFamily="50" charset="-128"/>
                  </a:rPr>
                  <a:t>。</a:t>
                </a:r>
                <a:endParaRPr kumimoji="1" lang="ja-JP" altLang="en-US" sz="1100" dirty="0">
                  <a:latin typeface="HG丸ｺﾞｼｯｸM-PRO" pitchFamily="50" charset="-128"/>
                  <a:ea typeface="HG丸ｺﾞｼｯｸM-PRO" pitchFamily="50" charset="-128"/>
                </a:endParaRPr>
              </a:p>
            </p:txBody>
          </p:sp>
        </p:grpSp>
        <p:grpSp>
          <p:nvGrpSpPr>
            <p:cNvPr id="19" name="グループ化 18"/>
            <p:cNvGrpSpPr/>
            <p:nvPr/>
          </p:nvGrpSpPr>
          <p:grpSpPr>
            <a:xfrm>
              <a:off x="1916832" y="6300192"/>
              <a:ext cx="4816388" cy="721476"/>
              <a:chOff x="1916832" y="8083027"/>
              <a:chExt cx="4816388" cy="721476"/>
            </a:xfrm>
          </p:grpSpPr>
          <p:grpSp>
            <p:nvGrpSpPr>
              <p:cNvPr id="37" name="グループ化 36"/>
              <p:cNvGrpSpPr/>
              <p:nvPr/>
            </p:nvGrpSpPr>
            <p:grpSpPr>
              <a:xfrm>
                <a:off x="1916832" y="8083027"/>
                <a:ext cx="793782" cy="382577"/>
                <a:chOff x="1950498" y="2854111"/>
                <a:chExt cx="793782" cy="382577"/>
              </a:xfrm>
            </p:grpSpPr>
            <p:sp>
              <p:nvSpPr>
                <p:cNvPr id="38" name="メモ 37"/>
                <p:cNvSpPr/>
                <p:nvPr/>
              </p:nvSpPr>
              <p:spPr>
                <a:xfrm>
                  <a:off x="1988840" y="2876648"/>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083588" y="2854111"/>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40" name="テキスト ボックス 39"/>
                <p:cNvSpPr txBox="1"/>
                <p:nvPr/>
              </p:nvSpPr>
              <p:spPr>
                <a:xfrm>
                  <a:off x="1950498" y="2983911"/>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56" name="テキスト ボックス 55"/>
              <p:cNvSpPr txBox="1"/>
              <p:nvPr/>
            </p:nvSpPr>
            <p:spPr>
              <a:xfrm>
                <a:off x="2780928" y="8112402"/>
                <a:ext cx="684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57" name="テキスト ボックス 56"/>
              <p:cNvSpPr txBox="1"/>
              <p:nvPr/>
            </p:nvSpPr>
            <p:spPr>
              <a:xfrm>
                <a:off x="3392919" y="8112402"/>
                <a:ext cx="3204433"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endParaRPr kumimoji="1" lang="ja-JP" altLang="en-US" sz="1200" dirty="0">
                  <a:latin typeface="HG丸ｺﾞｼｯｸM-PRO" pitchFamily="50" charset="-128"/>
                  <a:ea typeface="HG丸ｺﾞｼｯｸM-PRO" pitchFamily="50" charset="-128"/>
                </a:endParaRPr>
              </a:p>
            </p:txBody>
          </p:sp>
          <p:sp>
            <p:nvSpPr>
              <p:cNvPr id="58" name="テキスト ボックス 57"/>
              <p:cNvSpPr txBox="1"/>
              <p:nvPr/>
            </p:nvSpPr>
            <p:spPr>
              <a:xfrm>
                <a:off x="2780928" y="8441397"/>
                <a:ext cx="432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sp>
            <p:nvSpPr>
              <p:cNvPr id="59" name="テキスト ボックス 58"/>
              <p:cNvSpPr txBox="1"/>
              <p:nvPr/>
            </p:nvSpPr>
            <p:spPr>
              <a:xfrm>
                <a:off x="3140968" y="8433960"/>
                <a:ext cx="3592252"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lang="ja-JP" altLang="en-US" sz="900" dirty="0">
                    <a:latin typeface="HG丸ｺﾞｼｯｸM-PRO" pitchFamily="50" charset="-128"/>
                    <a:ea typeface="HG丸ｺﾞｼｯｸM-PRO" pitchFamily="50" charset="-128"/>
                  </a:rPr>
                  <a:t>→</a:t>
                </a:r>
                <a:r>
                  <a:rPr lang="en-US" altLang="ja-JP" sz="900" dirty="0">
                    <a:latin typeface="HG丸ｺﾞｼｯｸM-PRO" pitchFamily="50" charset="-128"/>
                    <a:ea typeface="HG丸ｺﾞｼｯｸM-PRO" pitchFamily="50" charset="-128"/>
                  </a:rPr>
                  <a:t>3</a:t>
                </a:r>
                <a:r>
                  <a:rPr lang="ja-JP" altLang="en-US" sz="900" dirty="0">
                    <a:latin typeface="HG丸ｺﾞｼｯｸM-PRO" pitchFamily="50" charset="-128"/>
                    <a:ea typeface="HG丸ｺﾞｼｯｸM-PRO" pitchFamily="50" charset="-128"/>
                  </a:rPr>
                  <a:t>ページの</a:t>
                </a:r>
                <a:r>
                  <a:rPr lang="ja-JP" altLang="en-US" sz="900" dirty="0" smtClean="0">
                    <a:latin typeface="HG丸ｺﾞｼｯｸM-PRO" pitchFamily="50" charset="-128"/>
                    <a:ea typeface="HG丸ｺﾞｼｯｸM-PRO" pitchFamily="50" charset="-128"/>
                  </a:rPr>
                  <a:t>熊本市</a:t>
                </a:r>
                <a:r>
                  <a:rPr lang="ja-JP" altLang="en-US" sz="900" dirty="0">
                    <a:latin typeface="HG丸ｺﾞｼｯｸM-PRO" pitchFamily="50" charset="-128"/>
                    <a:ea typeface="HG丸ｺﾞｼｯｸM-PRO" pitchFamily="50" charset="-128"/>
                  </a:rPr>
                  <a:t>母子家庭</a:t>
                </a:r>
                <a:r>
                  <a:rPr lang="ja-JP" altLang="en-US" sz="900" dirty="0" smtClean="0">
                    <a:latin typeface="HG丸ｺﾞｼｯｸM-PRO" pitchFamily="50" charset="-128"/>
                    <a:ea typeface="HG丸ｺﾞｼｯｸM-PRO" pitchFamily="50" charset="-128"/>
                  </a:rPr>
                  <a:t>等就業・自立支援センター</a:t>
                </a:r>
                <a:endParaRPr kumimoji="1" lang="ja-JP" altLang="en-US" sz="1200" dirty="0">
                  <a:latin typeface="HG丸ｺﾞｼｯｸM-PRO" pitchFamily="50" charset="-128"/>
                  <a:ea typeface="HG丸ｺﾞｼｯｸM-PRO" pitchFamily="50" charset="-128"/>
                </a:endParaRPr>
              </a:p>
            </p:txBody>
          </p:sp>
          <p:sp>
            <p:nvSpPr>
              <p:cNvPr id="60" name="テキスト ボックス 59"/>
              <p:cNvSpPr txBox="1"/>
              <p:nvPr/>
            </p:nvSpPr>
            <p:spPr>
              <a:xfrm>
                <a:off x="2996928" y="8604448"/>
                <a:ext cx="3240384" cy="200055"/>
              </a:xfrm>
              <a:prstGeom prst="rect">
                <a:avLst/>
              </a:prstGeom>
              <a:noFill/>
            </p:spPr>
            <p:txBody>
              <a:bodyPr wrap="square" rtlCol="0">
                <a:spAutoFit/>
              </a:bodyPr>
              <a:lstStyle/>
              <a:p>
                <a:r>
                  <a:rPr kumimoji="1" lang="ja-JP" altLang="en-US" sz="700" dirty="0" smtClean="0">
                    <a:latin typeface="HG丸ｺﾞｼｯｸM-PRO" pitchFamily="50" charset="-128"/>
                    <a:ea typeface="HG丸ｺﾞｼｯｸM-PRO" pitchFamily="50" charset="-128"/>
                  </a:rPr>
                  <a:t>（講座内容・日程・申込期間は年度や各センターにより異なります。）</a:t>
                </a:r>
                <a:endParaRPr kumimoji="1" lang="ja-JP" altLang="en-US" sz="1050" dirty="0">
                  <a:latin typeface="HG丸ｺﾞｼｯｸM-PRO" pitchFamily="50" charset="-128"/>
                  <a:ea typeface="HG丸ｺﾞｼｯｸM-PRO" pitchFamily="50" charset="-128"/>
                </a:endParaRPr>
              </a:p>
            </p:txBody>
          </p:sp>
          <p:sp>
            <p:nvSpPr>
              <p:cNvPr id="61" name="テキスト ボックス 60"/>
              <p:cNvSpPr txBox="1"/>
              <p:nvPr/>
            </p:nvSpPr>
            <p:spPr>
              <a:xfrm>
                <a:off x="3395342" y="8252798"/>
                <a:ext cx="3204433"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a:t>
                </a:r>
                <a:r>
                  <a:rPr lang="en-US" altLang="ja-JP" sz="900" dirty="0">
                    <a:latin typeface="HG丸ｺﾞｼｯｸM-PRO" pitchFamily="50" charset="-128"/>
                    <a:ea typeface="HG丸ｺﾞｼｯｸM-PRO" pitchFamily="50" charset="-128"/>
                  </a:rPr>
                  <a:t>3</a:t>
                </a:r>
                <a:r>
                  <a:rPr kumimoji="1" lang="ja-JP" altLang="en-US" sz="900" dirty="0" smtClean="0">
                    <a:latin typeface="HG丸ｺﾞｼｯｸM-PRO" pitchFamily="50" charset="-128"/>
                    <a:ea typeface="HG丸ｺﾞｼｯｸM-PRO" pitchFamily="50" charset="-128"/>
                  </a:rPr>
                  <a:t>ページの熊本県母子家庭等就業・自立支援センター</a:t>
                </a:r>
                <a:endParaRPr kumimoji="1" lang="ja-JP" altLang="en-US" sz="1200" dirty="0">
                  <a:latin typeface="HG丸ｺﾞｼｯｸM-PRO" pitchFamily="50" charset="-128"/>
                  <a:ea typeface="HG丸ｺﾞｼｯｸM-PRO" pitchFamily="50" charset="-128"/>
                </a:endParaRPr>
              </a:p>
            </p:txBody>
          </p:sp>
        </p:grpSp>
        <p:sp>
          <p:nvSpPr>
            <p:cNvPr id="27" name="テキスト ボックス 26"/>
            <p:cNvSpPr txBox="1"/>
            <p:nvPr/>
          </p:nvSpPr>
          <p:spPr>
            <a:xfrm>
              <a:off x="1556792" y="1842965"/>
              <a:ext cx="5343129" cy="707886"/>
            </a:xfrm>
            <a:prstGeom prst="rect">
              <a:avLst/>
            </a:prstGeom>
            <a:noFill/>
          </p:spPr>
          <p:txBody>
            <a:bodyPr wrap="none" rtlCol="0">
              <a:spAutoFit/>
            </a:bodyPr>
            <a:lstStyle/>
            <a:p>
              <a:r>
                <a:rPr lang="ja-JP" altLang="en-US" sz="2000" dirty="0" smtClean="0">
                  <a:latin typeface="HGP創英角ﾎﾟｯﾌﾟ体" pitchFamily="50" charset="-128"/>
                  <a:ea typeface="HGP創英角ﾎﾟｯﾌﾟ体" pitchFamily="50" charset="-128"/>
                </a:rPr>
                <a:t>スキルアップしたいけれど、経済的な負担が大き</a:t>
              </a:r>
              <a:endParaRPr lang="en-US" altLang="ja-JP" sz="2000" dirty="0" smtClean="0">
                <a:latin typeface="HGP創英角ﾎﾟｯﾌﾟ体" pitchFamily="50" charset="-128"/>
                <a:ea typeface="HGP創英角ﾎﾟｯﾌﾟ体" pitchFamily="50" charset="-128"/>
              </a:endParaRPr>
            </a:p>
            <a:p>
              <a:r>
                <a:rPr lang="ja-JP" altLang="en-US" sz="2000" dirty="0" smtClean="0">
                  <a:latin typeface="HGP創英角ﾎﾟｯﾌﾟ体" pitchFamily="50" charset="-128"/>
                  <a:ea typeface="HGP創英角ﾎﾟｯﾌﾟ体" pitchFamily="50" charset="-128"/>
                </a:rPr>
                <a:t>いです。</a:t>
              </a:r>
              <a:r>
                <a:rPr kumimoji="1" lang="ja-JP" altLang="en-US" sz="2000" dirty="0" smtClean="0">
                  <a:latin typeface="HGP創英角ﾎﾟｯﾌﾟ体" pitchFamily="50" charset="-128"/>
                  <a:ea typeface="HGP創英角ﾎﾟｯﾌﾟ体" pitchFamily="50" charset="-128"/>
                </a:rPr>
                <a:t>サポートしてくれる制度はありますか？</a:t>
              </a:r>
              <a:endParaRPr kumimoji="1" lang="ja-JP" altLang="en-US" sz="2000" dirty="0">
                <a:latin typeface="HGP創英角ﾎﾟｯﾌﾟ体" pitchFamily="50" charset="-128"/>
                <a:ea typeface="HGP創英角ﾎﾟｯﾌﾟ体" pitchFamily="50" charset="-128"/>
              </a:endParaRPr>
            </a:p>
          </p:txBody>
        </p:sp>
      </p:grpSp>
      <p:sp>
        <p:nvSpPr>
          <p:cNvPr id="67" name="星 5 66"/>
          <p:cNvSpPr/>
          <p:nvPr/>
        </p:nvSpPr>
        <p:spPr>
          <a:xfrm rot="1800000">
            <a:off x="1049315" y="3835824"/>
            <a:ext cx="497915" cy="497915"/>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星 5 69"/>
          <p:cNvSpPr/>
          <p:nvPr/>
        </p:nvSpPr>
        <p:spPr>
          <a:xfrm rot="20286527">
            <a:off x="615860" y="7566855"/>
            <a:ext cx="792088" cy="792088"/>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星 5 70"/>
          <p:cNvSpPr/>
          <p:nvPr/>
        </p:nvSpPr>
        <p:spPr>
          <a:xfrm rot="21261797">
            <a:off x="329806" y="5496765"/>
            <a:ext cx="483079" cy="483079"/>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46" name="Picture 2" descr="C:\Users\kumamoto\Desktop\新しいフォルダー\syorui.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35143" y="7274605"/>
            <a:ext cx="1376587" cy="1376587"/>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グループ化 43"/>
          <p:cNvGrpSpPr/>
          <p:nvPr/>
        </p:nvGrpSpPr>
        <p:grpSpPr>
          <a:xfrm>
            <a:off x="116632" y="8748464"/>
            <a:ext cx="341648" cy="276999"/>
            <a:chOff x="212048" y="8630405"/>
            <a:chExt cx="341648" cy="276999"/>
          </a:xfrm>
        </p:grpSpPr>
        <p:sp>
          <p:nvSpPr>
            <p:cNvPr id="45" name="円/楕円 44"/>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12048" y="8630405"/>
              <a:ext cx="341648" cy="276999"/>
            </a:xfrm>
            <a:prstGeom prst="rect">
              <a:avLst/>
            </a:prstGeom>
            <a:noFill/>
          </p:spPr>
          <p:txBody>
            <a:bodyPr wrap="square" rtlCol="0">
              <a:spAutoFit/>
            </a:bodyPr>
            <a:lstStyle/>
            <a:p>
              <a:r>
                <a:rPr lang="en-US" altLang="ja-JP" sz="1200" dirty="0" smtClean="0">
                  <a:latin typeface="HG丸ｺﾞｼｯｸM-PRO" pitchFamily="50" charset="-128"/>
                  <a:ea typeface="HG丸ｺﾞｼｯｸM-PRO" pitchFamily="50" charset="-128"/>
                </a:rPr>
                <a:t>8</a:t>
              </a:r>
              <a:endParaRPr kumimoji="1" lang="ja-JP" altLang="en-US" dirty="0">
                <a:latin typeface="HG丸ｺﾞｼｯｸM-PRO" pitchFamily="50" charset="-128"/>
                <a:ea typeface="HG丸ｺﾞｼｯｸM-PRO" pitchFamily="50" charset="-128"/>
              </a:endParaRPr>
            </a:p>
          </p:txBody>
        </p:sp>
      </p:grpSp>
    </p:spTree>
    <p:extLst>
      <p:ext uri="{BB962C8B-B14F-4D97-AF65-F5344CB8AC3E}">
        <p14:creationId xmlns:p14="http://schemas.microsoft.com/office/powerpoint/2010/main" val="465389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円/楕円 42"/>
          <p:cNvSpPr/>
          <p:nvPr/>
        </p:nvSpPr>
        <p:spPr>
          <a:xfrm>
            <a:off x="3645024" y="5379747"/>
            <a:ext cx="5554963" cy="4001130"/>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82046" y="6738427"/>
            <a:ext cx="6535386" cy="4147605"/>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764704" y="5148064"/>
            <a:ext cx="6192688" cy="3744416"/>
            <a:chOff x="764704" y="5148064"/>
            <a:chExt cx="6192688" cy="3744416"/>
          </a:xfrm>
        </p:grpSpPr>
        <p:sp>
          <p:nvSpPr>
            <p:cNvPr id="51" name="テキスト ボックス 50"/>
            <p:cNvSpPr txBox="1"/>
            <p:nvPr/>
          </p:nvSpPr>
          <p:spPr>
            <a:xfrm>
              <a:off x="764704" y="5148064"/>
              <a:ext cx="2151551" cy="276999"/>
            </a:xfrm>
            <a:prstGeom prst="rect">
              <a:avLst/>
            </a:prstGeom>
            <a:noFill/>
          </p:spPr>
          <p:txBody>
            <a:bodyPr wrap="none" rtlCol="0">
              <a:spAutoFit/>
            </a:bodyPr>
            <a:lstStyle/>
            <a:p>
              <a:r>
                <a:rPr lang="ja-JP" altLang="en-US" sz="1200" dirty="0" smtClean="0">
                  <a:latin typeface="HGP創英角ﾎﾟｯﾌﾟ体" pitchFamily="50" charset="-128"/>
                  <a:ea typeface="HGP創英角ﾎﾟｯﾌﾟ体" pitchFamily="50" charset="-128"/>
                </a:rPr>
                <a:t>（３）高等職業訓練促進給付金</a:t>
              </a:r>
              <a:endParaRPr kumimoji="1" lang="ja-JP" altLang="en-US" sz="1200" dirty="0">
                <a:latin typeface="HGP創英角ﾎﾟｯﾌﾟ体" pitchFamily="50" charset="-128"/>
                <a:ea typeface="HGP創英角ﾎﾟｯﾌﾟ体" pitchFamily="50" charset="-128"/>
              </a:endParaRPr>
            </a:p>
          </p:txBody>
        </p:sp>
        <p:grpSp>
          <p:nvGrpSpPr>
            <p:cNvPr id="3" name="グループ化 2"/>
            <p:cNvGrpSpPr/>
            <p:nvPr/>
          </p:nvGrpSpPr>
          <p:grpSpPr>
            <a:xfrm>
              <a:off x="919353" y="6182067"/>
              <a:ext cx="5854579" cy="790297"/>
              <a:chOff x="1988840" y="6542465"/>
              <a:chExt cx="5854579" cy="790297"/>
            </a:xfrm>
          </p:grpSpPr>
          <p:sp>
            <p:nvSpPr>
              <p:cNvPr id="52" name="テキスト ボックス 51"/>
              <p:cNvSpPr txBox="1"/>
              <p:nvPr/>
            </p:nvSpPr>
            <p:spPr>
              <a:xfrm>
                <a:off x="1988840" y="6542465"/>
                <a:ext cx="800219" cy="276999"/>
              </a:xfrm>
              <a:prstGeom prst="rect">
                <a:avLst/>
              </a:prstGeom>
              <a:noFill/>
            </p:spPr>
            <p:txBody>
              <a:bodyPr wrap="non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◆対象者</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54" name="テキスト ボックス 53"/>
              <p:cNvSpPr txBox="1"/>
              <p:nvPr/>
            </p:nvSpPr>
            <p:spPr>
              <a:xfrm>
                <a:off x="2095112" y="6732598"/>
                <a:ext cx="5748307" cy="600164"/>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複数の要件がありますが、主に、児童扶養手当の支給を受けており、専門学校等において</a:t>
                </a:r>
                <a:r>
                  <a:rPr kumimoji="1" lang="en-US" altLang="ja-JP" sz="1100" dirty="0" smtClean="0">
                    <a:latin typeface="HG丸ｺﾞｼｯｸM-PRO" pitchFamily="50" charset="-128"/>
                    <a:ea typeface="HG丸ｺﾞｼｯｸM-PRO" pitchFamily="50" charset="-128"/>
                  </a:rPr>
                  <a:t>1</a:t>
                </a:r>
                <a:r>
                  <a:rPr kumimoji="1" lang="ja-JP" altLang="en-US" sz="1100" dirty="0" smtClean="0">
                    <a:latin typeface="HG丸ｺﾞｼｯｸM-PRO" pitchFamily="50" charset="-128"/>
                    <a:ea typeface="HG丸ｺﾞｼｯｸM-PRO" pitchFamily="50" charset="-128"/>
                  </a:rPr>
                  <a:t>年以上</a:t>
                </a:r>
                <a:r>
                  <a:rPr lang="ja-JP" altLang="en-US" sz="1100" dirty="0">
                    <a:latin typeface="HG丸ｺﾞｼｯｸM-PRO" pitchFamily="50" charset="-128"/>
                    <a:ea typeface="HG丸ｺﾞｼｯｸM-PRO" pitchFamily="50" charset="-128"/>
                  </a:rPr>
                  <a:t>（</a:t>
                </a:r>
                <a:r>
                  <a:rPr lang="ja-JP" altLang="en-US" sz="1100" dirty="0" smtClean="0">
                    <a:latin typeface="HG丸ｺﾞｼｯｸM-PRO" pitchFamily="50" charset="-128"/>
                    <a:ea typeface="HG丸ｺﾞｼｯｸM-PRO" pitchFamily="50" charset="-128"/>
                  </a:rPr>
                  <a:t>令和５年度</a:t>
                </a:r>
                <a:r>
                  <a:rPr lang="ja-JP" altLang="en-US" sz="1100" dirty="0">
                    <a:latin typeface="HG丸ｺﾞｼｯｸM-PRO" pitchFamily="50" charset="-128"/>
                    <a:ea typeface="HG丸ｺﾞｼｯｸM-PRO" pitchFamily="50" charset="-128"/>
                  </a:rPr>
                  <a:t>に限り６月以上に拡充）</a:t>
                </a:r>
                <a:r>
                  <a:rPr kumimoji="1" lang="ja-JP" altLang="en-US" sz="1100" dirty="0" smtClean="0">
                    <a:latin typeface="HG丸ｺﾞｼｯｸM-PRO" pitchFamily="50" charset="-128"/>
                    <a:ea typeface="HG丸ｺﾞｼｯｸM-PRO" pitchFamily="50" charset="-128"/>
                  </a:rPr>
                  <a:t>のカリキュラムを修業し、資格を取得することが見込まれる方などです。</a:t>
                </a:r>
                <a:endParaRPr kumimoji="1" lang="ja-JP" altLang="en-US" sz="1100" dirty="0">
                  <a:latin typeface="HG丸ｺﾞｼｯｸM-PRO" pitchFamily="50" charset="-128"/>
                  <a:ea typeface="HG丸ｺﾞｼｯｸM-PRO" pitchFamily="50" charset="-128"/>
                </a:endParaRPr>
              </a:p>
            </p:txBody>
          </p:sp>
        </p:grpSp>
        <p:grpSp>
          <p:nvGrpSpPr>
            <p:cNvPr id="2" name="グループ化 1"/>
            <p:cNvGrpSpPr/>
            <p:nvPr/>
          </p:nvGrpSpPr>
          <p:grpSpPr>
            <a:xfrm>
              <a:off x="919353" y="6887289"/>
              <a:ext cx="5854578" cy="637039"/>
              <a:chOff x="1988840" y="7471215"/>
              <a:chExt cx="5854578" cy="637039"/>
            </a:xfrm>
          </p:grpSpPr>
          <p:sp>
            <p:nvSpPr>
              <p:cNvPr id="53" name="テキスト ボックス 52"/>
              <p:cNvSpPr txBox="1"/>
              <p:nvPr/>
            </p:nvSpPr>
            <p:spPr>
              <a:xfrm>
                <a:off x="1988840" y="7471215"/>
                <a:ext cx="1415772" cy="276999"/>
              </a:xfrm>
              <a:prstGeom prst="rect">
                <a:avLst/>
              </a:prstGeom>
              <a:noFill/>
            </p:spPr>
            <p:txBody>
              <a:bodyPr wrap="non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◆対象となる資格</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55" name="テキスト ボックス 54"/>
              <p:cNvSpPr txBox="1"/>
              <p:nvPr/>
            </p:nvSpPr>
            <p:spPr>
              <a:xfrm>
                <a:off x="2010783" y="7677367"/>
                <a:ext cx="5832635" cy="430887"/>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　看護師　准看護師　介護福祉士　保育士　理学療法士　作業</a:t>
                </a:r>
                <a:r>
                  <a:rPr lang="ja-JP" altLang="en-US" sz="1100" dirty="0" smtClean="0">
                    <a:latin typeface="HG丸ｺﾞｼｯｸM-PRO" pitchFamily="50" charset="-128"/>
                    <a:ea typeface="HG丸ｺﾞｼｯｸM-PRO" pitchFamily="50" charset="-128"/>
                  </a:rPr>
                  <a:t>療法士　等</a:t>
                </a:r>
                <a:endParaRPr kumimoji="1" lang="en-US" altLang="ja-JP" sz="1100" dirty="0" smtClean="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lang="ja-JP" altLang="en-US" sz="1100" dirty="0" smtClean="0">
                    <a:latin typeface="HG丸ｺﾞｼｯｸM-PRO" pitchFamily="50" charset="-128"/>
                    <a:ea typeface="HG丸ｺﾞｼｯｸM-PRO" pitchFamily="50" charset="-128"/>
                  </a:rPr>
                  <a:t>（令和５年度に限り６月以上の訓練を必要とする民間資格等も対象）</a:t>
                </a:r>
                <a:r>
                  <a:rPr kumimoji="1" lang="ja-JP" altLang="en-US" sz="1100" dirty="0" smtClean="0">
                    <a:latin typeface="HG丸ｺﾞｼｯｸM-PRO" pitchFamily="50" charset="-128"/>
                    <a:ea typeface="HG丸ｺﾞｼｯｸM-PRO" pitchFamily="50" charset="-128"/>
                  </a:rPr>
                  <a:t>　</a:t>
                </a:r>
                <a:endParaRPr kumimoji="1" lang="ja-JP" altLang="en-US" sz="1100" dirty="0">
                  <a:latin typeface="HG丸ｺﾞｼｯｸM-PRO" pitchFamily="50" charset="-128"/>
                  <a:ea typeface="HG丸ｺﾞｼｯｸM-PRO" pitchFamily="50" charset="-128"/>
                </a:endParaRPr>
              </a:p>
            </p:txBody>
          </p:sp>
        </p:grpSp>
        <p:grpSp>
          <p:nvGrpSpPr>
            <p:cNvPr id="10" name="グループ化 9"/>
            <p:cNvGrpSpPr/>
            <p:nvPr/>
          </p:nvGrpSpPr>
          <p:grpSpPr>
            <a:xfrm>
              <a:off x="1429853" y="8229600"/>
              <a:ext cx="4735451" cy="662880"/>
              <a:chOff x="1429853" y="8250253"/>
              <a:chExt cx="4735451" cy="662880"/>
            </a:xfrm>
          </p:grpSpPr>
          <p:grpSp>
            <p:nvGrpSpPr>
              <p:cNvPr id="37" name="グループ化 36"/>
              <p:cNvGrpSpPr/>
              <p:nvPr/>
            </p:nvGrpSpPr>
            <p:grpSpPr>
              <a:xfrm>
                <a:off x="1429853" y="8250253"/>
                <a:ext cx="793782" cy="374848"/>
                <a:chOff x="1950498" y="3203891"/>
                <a:chExt cx="793782" cy="374848"/>
              </a:xfrm>
            </p:grpSpPr>
            <p:sp>
              <p:nvSpPr>
                <p:cNvPr id="38" name="メモ 37"/>
                <p:cNvSpPr/>
                <p:nvPr/>
              </p:nvSpPr>
              <p:spPr>
                <a:xfrm>
                  <a:off x="1988840" y="3218699"/>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083588" y="3203891"/>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40" name="テキスト ボックス 39"/>
                <p:cNvSpPr txBox="1"/>
                <p:nvPr/>
              </p:nvSpPr>
              <p:spPr>
                <a:xfrm>
                  <a:off x="1950498" y="3347907"/>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56" name="テキスト ボックス 55"/>
              <p:cNvSpPr txBox="1"/>
              <p:nvPr/>
            </p:nvSpPr>
            <p:spPr>
              <a:xfrm>
                <a:off x="2276872" y="8269882"/>
                <a:ext cx="684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57" name="テキスト ボックス 56"/>
              <p:cNvSpPr txBox="1"/>
              <p:nvPr/>
            </p:nvSpPr>
            <p:spPr>
              <a:xfrm>
                <a:off x="2888863" y="8284161"/>
                <a:ext cx="3204433"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kumimoji="1" lang="en-US" altLang="ja-JP" sz="900" dirty="0" smtClean="0">
                    <a:latin typeface="HG丸ｺﾞｼｯｸM-PRO" pitchFamily="50" charset="-128"/>
                    <a:ea typeface="HG丸ｺﾞｼｯｸM-PRO" pitchFamily="50" charset="-128"/>
                  </a:rPr>
                  <a:t>14</a:t>
                </a:r>
                <a:r>
                  <a:rPr kumimoji="1" lang="ja-JP" altLang="en-US" sz="900" dirty="0" smtClean="0">
                    <a:latin typeface="HG丸ｺﾞｼｯｸM-PRO" pitchFamily="50" charset="-128"/>
                    <a:ea typeface="HG丸ｺﾞｼｯｸM-PRO" pitchFamily="50" charset="-128"/>
                  </a:rPr>
                  <a:t>～</a:t>
                </a:r>
                <a:r>
                  <a:rPr kumimoji="1" lang="en-US" altLang="ja-JP" sz="900" dirty="0" smtClean="0">
                    <a:latin typeface="HG丸ｺﾞｼｯｸM-PRO" pitchFamily="50" charset="-128"/>
                    <a:ea typeface="HG丸ｺﾞｼｯｸM-PRO" pitchFamily="50" charset="-128"/>
                  </a:rPr>
                  <a:t>15</a:t>
                </a:r>
                <a:r>
                  <a:rPr kumimoji="1" lang="ja-JP" altLang="en-US" sz="900" dirty="0" smtClean="0">
                    <a:latin typeface="HG丸ｺﾞｼｯｸM-PRO" pitchFamily="50" charset="-128"/>
                    <a:ea typeface="HG丸ｺﾞｼｯｸM-PRO" pitchFamily="50" charset="-128"/>
                  </a:rPr>
                  <a:t>ページの各福祉事務所</a:t>
                </a:r>
                <a:endParaRPr kumimoji="1" lang="ja-JP" altLang="en-US" sz="1200" dirty="0">
                  <a:latin typeface="HG丸ｺﾞｼｯｸM-PRO" pitchFamily="50" charset="-128"/>
                  <a:ea typeface="HG丸ｺﾞｼｯｸM-PRO" pitchFamily="50" charset="-128"/>
                </a:endParaRPr>
              </a:p>
            </p:txBody>
          </p:sp>
          <p:sp>
            <p:nvSpPr>
              <p:cNvPr id="58" name="テキスト ボックス 57"/>
              <p:cNvSpPr txBox="1"/>
              <p:nvPr/>
            </p:nvSpPr>
            <p:spPr>
              <a:xfrm>
                <a:off x="2276872" y="8557914"/>
                <a:ext cx="432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sp>
            <p:nvSpPr>
              <p:cNvPr id="59" name="テキスト ボックス 58"/>
              <p:cNvSpPr txBox="1"/>
              <p:nvPr/>
            </p:nvSpPr>
            <p:spPr>
              <a:xfrm>
                <a:off x="2636912" y="8538285"/>
                <a:ext cx="3528392"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14</a:t>
                </a:r>
                <a:r>
                  <a:rPr lang="ja-JP" altLang="en-US" sz="900" dirty="0" smtClean="0">
                    <a:latin typeface="HG丸ｺﾞｼｯｸM-PRO" pitchFamily="50" charset="-128"/>
                    <a:ea typeface="HG丸ｺﾞｼｯｸM-PRO" pitchFamily="50" charset="-128"/>
                  </a:rPr>
                  <a:t>ページの各区役所保健子ども課</a:t>
                </a:r>
                <a:endParaRPr kumimoji="1" lang="ja-JP" altLang="en-US" sz="1200" dirty="0">
                  <a:latin typeface="HG丸ｺﾞｼｯｸM-PRO" pitchFamily="50" charset="-128"/>
                  <a:ea typeface="HG丸ｺﾞｼｯｸM-PRO" pitchFamily="50" charset="-128"/>
                </a:endParaRPr>
              </a:p>
            </p:txBody>
          </p:sp>
          <p:sp>
            <p:nvSpPr>
              <p:cNvPr id="60" name="テキスト ボックス 59"/>
              <p:cNvSpPr txBox="1"/>
              <p:nvPr/>
            </p:nvSpPr>
            <p:spPr>
              <a:xfrm>
                <a:off x="2810325" y="8713078"/>
                <a:ext cx="3160221" cy="200055"/>
              </a:xfrm>
              <a:prstGeom prst="rect">
                <a:avLst/>
              </a:prstGeom>
              <a:noFill/>
            </p:spPr>
            <p:txBody>
              <a:bodyPr wrap="square" rtlCol="0">
                <a:spAutoFit/>
              </a:bodyPr>
              <a:lstStyle/>
              <a:p>
                <a:r>
                  <a:rPr kumimoji="1" lang="ja-JP" altLang="en-US" sz="700" dirty="0" smtClean="0">
                    <a:latin typeface="HG丸ｺﾞｼｯｸM-PRO" pitchFamily="50" charset="-128"/>
                    <a:ea typeface="HG丸ｺﾞｼｯｸM-PRO" pitchFamily="50" charset="-128"/>
                  </a:rPr>
                  <a:t>（受給資格の有無、内容、対象資格は必ず上記窓口でご確認ください）</a:t>
                </a:r>
                <a:endParaRPr kumimoji="1" lang="ja-JP" altLang="en-US" sz="1050" dirty="0">
                  <a:latin typeface="HG丸ｺﾞｼｯｸM-PRO" pitchFamily="50" charset="-128"/>
                  <a:ea typeface="HG丸ｺﾞｼｯｸM-PRO" pitchFamily="50" charset="-128"/>
                </a:endParaRPr>
              </a:p>
            </p:txBody>
          </p:sp>
        </p:grpSp>
        <p:grpSp>
          <p:nvGrpSpPr>
            <p:cNvPr id="8" name="グループ化 7"/>
            <p:cNvGrpSpPr/>
            <p:nvPr/>
          </p:nvGrpSpPr>
          <p:grpSpPr>
            <a:xfrm>
              <a:off x="915966" y="5303113"/>
              <a:ext cx="5897410" cy="997079"/>
              <a:chOff x="1988840" y="5544085"/>
              <a:chExt cx="5897410" cy="997079"/>
            </a:xfrm>
          </p:grpSpPr>
          <p:sp>
            <p:nvSpPr>
              <p:cNvPr id="50" name="テキスト ボックス 49"/>
              <p:cNvSpPr txBox="1"/>
              <p:nvPr/>
            </p:nvSpPr>
            <p:spPr>
              <a:xfrm>
                <a:off x="2134555" y="5771723"/>
                <a:ext cx="5751695" cy="769441"/>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安定した収入を得るために有利となる資格を取りたい！でも働きながら</a:t>
                </a:r>
                <a:r>
                  <a:rPr kumimoji="1" lang="ja-JP" altLang="en-US" sz="1100" dirty="0" err="1" smtClean="0">
                    <a:latin typeface="HG丸ｺﾞｼｯｸM-PRO" pitchFamily="50" charset="-128"/>
                    <a:ea typeface="HG丸ｺﾞｼｯｸM-PRO" pitchFamily="50" charset="-128"/>
                  </a:rPr>
                  <a:t>は</a:t>
                </a:r>
                <a:r>
                  <a:rPr kumimoji="1" lang="ja-JP" altLang="en-US" sz="1100" dirty="0" smtClean="0">
                    <a:latin typeface="HG丸ｺﾞｼｯｸM-PRO" pitchFamily="50" charset="-128"/>
                    <a:ea typeface="HG丸ｺﾞｼｯｸM-PRO" pitchFamily="50" charset="-128"/>
                  </a:rPr>
                  <a:t>無理</a:t>
                </a:r>
                <a:r>
                  <a:rPr kumimoji="1" lang="en-US" altLang="ja-JP" sz="1100" dirty="0" smtClean="0">
                    <a:latin typeface="HG丸ｺﾞｼｯｸM-PRO" pitchFamily="50" charset="-128"/>
                    <a:ea typeface="HG丸ｺﾞｼｯｸM-PRO" pitchFamily="50" charset="-128"/>
                  </a:rPr>
                  <a:t>…</a:t>
                </a:r>
                <a:r>
                  <a:rPr kumimoji="1" lang="ja-JP" altLang="en-US" sz="1100" dirty="0" smtClean="0">
                    <a:latin typeface="HG丸ｺﾞｼｯｸM-PRO" pitchFamily="50" charset="-128"/>
                    <a:ea typeface="HG丸ｺﾞｼｯｸM-PRO" pitchFamily="50" charset="-128"/>
                  </a:rPr>
                  <a:t>そのようなひとり親家庭の親の方をサポートする制度です</a:t>
                </a:r>
                <a:r>
                  <a:rPr lang="ja-JP" altLang="en-US" sz="1100" dirty="0" smtClean="0">
                    <a:latin typeface="HG丸ｺﾞｼｯｸM-PRO" pitchFamily="50" charset="-128"/>
                    <a:ea typeface="HG丸ｺﾞｼｯｸM-PRO" pitchFamily="50" charset="-128"/>
                  </a:rPr>
                  <a:t>。修業期間</a:t>
                </a:r>
                <a:r>
                  <a:rPr lang="en-US" altLang="ja-JP" sz="1100" dirty="0" smtClean="0">
                    <a:latin typeface="HG丸ｺﾞｼｯｸM-PRO" pitchFamily="50" charset="-128"/>
                    <a:ea typeface="HG丸ｺﾞｼｯｸM-PRO" pitchFamily="50" charset="-128"/>
                  </a:rPr>
                  <a:t>1</a:t>
                </a:r>
                <a:r>
                  <a:rPr lang="ja-JP" altLang="en-US" sz="1100" dirty="0" smtClean="0">
                    <a:latin typeface="HG丸ｺﾞｼｯｸM-PRO" pitchFamily="50" charset="-128"/>
                    <a:ea typeface="HG丸ｺﾞｼｯｸM-PRO" pitchFamily="50" charset="-128"/>
                  </a:rPr>
                  <a:t>年以上（令和５年度に限り６月以上に拡充）の専門学校などに通う場合に、課税状況に応じて毎月給付金が支給されます（受給資格について審査あり）。</a:t>
                </a:r>
                <a:endParaRPr kumimoji="1" lang="ja-JP" altLang="en-US" sz="1100" dirty="0">
                  <a:latin typeface="HG丸ｺﾞｼｯｸM-PRO" pitchFamily="50" charset="-128"/>
                  <a:ea typeface="HG丸ｺﾞｼｯｸM-PRO" pitchFamily="50" charset="-128"/>
                </a:endParaRPr>
              </a:p>
            </p:txBody>
          </p:sp>
          <p:sp>
            <p:nvSpPr>
              <p:cNvPr id="66" name="テキスト ボックス 65"/>
              <p:cNvSpPr txBox="1"/>
              <p:nvPr/>
            </p:nvSpPr>
            <p:spPr>
              <a:xfrm>
                <a:off x="1988840" y="5544085"/>
                <a:ext cx="4493538" cy="276999"/>
              </a:xfrm>
              <a:prstGeom prst="rect">
                <a:avLst/>
              </a:prstGeom>
              <a:noFill/>
            </p:spPr>
            <p:txBody>
              <a:bodyPr wrap="non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◆資格を取得し、経済的な自立を目指すあなたを支援する制度</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grpSp>
          <p:nvGrpSpPr>
            <p:cNvPr id="67" name="グループ化 66"/>
            <p:cNvGrpSpPr/>
            <p:nvPr/>
          </p:nvGrpSpPr>
          <p:grpSpPr>
            <a:xfrm>
              <a:off x="919353" y="7463353"/>
              <a:ext cx="6038039" cy="781055"/>
              <a:chOff x="1988840" y="6906302"/>
              <a:chExt cx="6038039" cy="781055"/>
            </a:xfrm>
          </p:grpSpPr>
          <p:sp>
            <p:nvSpPr>
              <p:cNvPr id="68" name="テキスト ボックス 67"/>
              <p:cNvSpPr txBox="1"/>
              <p:nvPr/>
            </p:nvSpPr>
            <p:spPr>
              <a:xfrm>
                <a:off x="1988840" y="6906302"/>
                <a:ext cx="800219" cy="276999"/>
              </a:xfrm>
              <a:prstGeom prst="rect">
                <a:avLst/>
              </a:prstGeom>
              <a:noFill/>
            </p:spPr>
            <p:txBody>
              <a:bodyPr wrap="non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◆支給額</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69" name="テキスト ボックス 68"/>
              <p:cNvSpPr txBox="1"/>
              <p:nvPr/>
            </p:nvSpPr>
            <p:spPr>
              <a:xfrm>
                <a:off x="2010783" y="7087193"/>
                <a:ext cx="6016096" cy="600164"/>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専門学校等に通っている間の一定期間、課税状況に応じて訓練促進給付金が支給されます。　</a:t>
                </a:r>
                <a:endParaRPr kumimoji="1" lang="en-US" altLang="ja-JP" sz="1100" dirty="0" smtClean="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kumimoji="1" lang="ja-JP" altLang="en-US" sz="1000" dirty="0" smtClean="0">
                    <a:latin typeface="HG丸ｺﾞｼｯｸM-PRO" pitchFamily="50" charset="-128"/>
                    <a:ea typeface="HG丸ｺﾞｼｯｸM-PRO" pitchFamily="50" charset="-128"/>
                  </a:rPr>
                  <a:t>（</a:t>
                </a:r>
                <a:r>
                  <a:rPr lang="ja-JP" altLang="en-US" sz="1000" dirty="0" smtClean="0">
                    <a:latin typeface="HG丸ｺﾞｼｯｸM-PRO" pitchFamily="50" charset="-128"/>
                    <a:ea typeface="HG丸ｺﾞｼｯｸM-PRO" pitchFamily="50" charset="-128"/>
                  </a:rPr>
                  <a:t>令和元年度</a:t>
                </a:r>
                <a:r>
                  <a:rPr lang="ja-JP" altLang="en-US" sz="1000" dirty="0">
                    <a:latin typeface="HG丸ｺﾞｼｯｸM-PRO" pitchFamily="50" charset="-128"/>
                    <a:ea typeface="HG丸ｺﾞｼｯｸM-PRO" pitchFamily="50" charset="-128"/>
                  </a:rPr>
                  <a:t>　</a:t>
                </a:r>
                <a:r>
                  <a:rPr kumimoji="1" lang="ja-JP" altLang="en-US" sz="1000" dirty="0" smtClean="0">
                    <a:latin typeface="HG丸ｺﾞｼｯｸM-PRO" pitchFamily="50" charset="-128"/>
                    <a:ea typeface="HG丸ｺﾞｼｯｸM-PRO" pitchFamily="50" charset="-128"/>
                  </a:rPr>
                  <a:t>月額</a:t>
                </a:r>
                <a:r>
                  <a:rPr kumimoji="1" lang="en-US" altLang="ja-JP" sz="1000" dirty="0" smtClean="0">
                    <a:latin typeface="HG丸ｺﾞｼｯｸM-PRO" pitchFamily="50" charset="-128"/>
                    <a:ea typeface="HG丸ｺﾞｼｯｸM-PRO" pitchFamily="50" charset="-128"/>
                  </a:rPr>
                  <a:t>70,500</a:t>
                </a:r>
                <a:r>
                  <a:rPr kumimoji="1" lang="ja-JP" altLang="en-US" sz="1000" dirty="0" smtClean="0">
                    <a:latin typeface="HG丸ｺﾞｼｯｸM-PRO" pitchFamily="50" charset="-128"/>
                    <a:ea typeface="HG丸ｺﾞｼｯｸM-PRO" pitchFamily="50" charset="-128"/>
                  </a:rPr>
                  <a:t>円又は</a:t>
                </a:r>
                <a:r>
                  <a:rPr kumimoji="1" lang="en-US" altLang="ja-JP" sz="1000" dirty="0" smtClean="0">
                    <a:latin typeface="HG丸ｺﾞｼｯｸM-PRO" pitchFamily="50" charset="-128"/>
                    <a:ea typeface="HG丸ｺﾞｼｯｸM-PRO" pitchFamily="50" charset="-128"/>
                  </a:rPr>
                  <a:t>100,000</a:t>
                </a:r>
                <a:r>
                  <a:rPr kumimoji="1" lang="ja-JP" altLang="en-US" sz="1000" dirty="0" smtClean="0">
                    <a:latin typeface="HG丸ｺﾞｼｯｸM-PRO" pitchFamily="50" charset="-128"/>
                    <a:ea typeface="HG丸ｺﾞｼｯｸM-PRO" pitchFamily="50" charset="-128"/>
                  </a:rPr>
                  <a:t>円。最終学年の</a:t>
                </a:r>
                <a:r>
                  <a:rPr lang="en-US" altLang="ja-JP" sz="1000" dirty="0" smtClean="0">
                    <a:latin typeface="HG丸ｺﾞｼｯｸM-PRO" pitchFamily="50" charset="-128"/>
                    <a:ea typeface="HG丸ｺﾞｼｯｸM-PRO" pitchFamily="50" charset="-128"/>
                  </a:rPr>
                  <a:t>12</a:t>
                </a:r>
                <a:r>
                  <a:rPr kumimoji="1" lang="ja-JP" altLang="en-US" sz="1000" dirty="0" smtClean="0">
                    <a:latin typeface="HG丸ｺﾞｼｯｸM-PRO" pitchFamily="50" charset="-128"/>
                    <a:ea typeface="HG丸ｺﾞｼｯｸM-PRO" pitchFamily="50" charset="-128"/>
                  </a:rPr>
                  <a:t>か月</a:t>
                </a:r>
                <a:r>
                  <a:rPr lang="ja-JP" altLang="en-US" sz="1000" dirty="0" smtClean="0">
                    <a:latin typeface="HG丸ｺﾞｼｯｸM-PRO" pitchFamily="50" charset="-128"/>
                    <a:ea typeface="HG丸ｺﾞｼｯｸM-PRO" pitchFamily="50" charset="-128"/>
                  </a:rPr>
                  <a:t>は</a:t>
                </a:r>
                <a:r>
                  <a:rPr lang="en-US" altLang="ja-JP" sz="1000" dirty="0" smtClean="0">
                    <a:latin typeface="HG丸ｺﾞｼｯｸM-PRO" pitchFamily="50" charset="-128"/>
                    <a:ea typeface="HG丸ｺﾞｼｯｸM-PRO" pitchFamily="50" charset="-128"/>
                  </a:rPr>
                  <a:t>40,000</a:t>
                </a:r>
                <a:r>
                  <a:rPr lang="ja-JP" altLang="en-US" sz="1000" dirty="0" smtClean="0">
                    <a:latin typeface="HG丸ｺﾞｼｯｸM-PRO" pitchFamily="50" charset="-128"/>
                    <a:ea typeface="HG丸ｺﾞｼｯｸM-PRO" pitchFamily="50" charset="-128"/>
                  </a:rPr>
                  <a:t>円加算。</a:t>
                </a:r>
                <a:r>
                  <a:rPr kumimoji="1" lang="ja-JP" altLang="en-US" sz="1000" dirty="0" smtClean="0">
                    <a:latin typeface="HG丸ｺﾞｼｯｸM-PRO" pitchFamily="50" charset="-128"/>
                    <a:ea typeface="HG丸ｺﾞｼｯｸM-PRO" pitchFamily="50" charset="-128"/>
                  </a:rPr>
                  <a:t>）</a:t>
                </a:r>
                <a:endParaRPr lang="en-US" altLang="ja-JP" sz="1000" dirty="0">
                  <a:latin typeface="HG丸ｺﾞｼｯｸM-PRO" pitchFamily="50" charset="-128"/>
                  <a:ea typeface="HG丸ｺﾞｼｯｸM-PRO" pitchFamily="50" charset="-128"/>
                </a:endParaRPr>
              </a:p>
              <a:p>
                <a:r>
                  <a:rPr kumimoji="1" lang="ja-JP" altLang="en-US" sz="1100" dirty="0" smtClean="0">
                    <a:latin typeface="HG丸ｺﾞｼｯｸM-PRO" pitchFamily="50" charset="-128"/>
                    <a:ea typeface="HG丸ｺﾞｼｯｸM-PRO" pitchFamily="50" charset="-128"/>
                  </a:rPr>
                  <a:t>　また、養成期間終了後に</a:t>
                </a:r>
                <a:r>
                  <a:rPr lang="en-US" altLang="ja-JP" sz="1100" dirty="0">
                    <a:latin typeface="HG丸ｺﾞｼｯｸM-PRO" pitchFamily="50" charset="-128"/>
                    <a:ea typeface="HG丸ｺﾞｼｯｸM-PRO" pitchFamily="50" charset="-128"/>
                  </a:rPr>
                  <a:t>25,000</a:t>
                </a:r>
                <a:r>
                  <a:rPr kumimoji="1" lang="ja-JP" altLang="en-US" sz="1100" dirty="0" smtClean="0">
                    <a:latin typeface="HG丸ｺﾞｼｯｸM-PRO" pitchFamily="50" charset="-128"/>
                    <a:ea typeface="HG丸ｺﾞｼｯｸM-PRO" pitchFamily="50" charset="-128"/>
                  </a:rPr>
                  <a:t>円もしくは</a:t>
                </a:r>
                <a:r>
                  <a:rPr lang="en-US" altLang="ja-JP" sz="1100" dirty="0">
                    <a:latin typeface="HG丸ｺﾞｼｯｸM-PRO" pitchFamily="50" charset="-128"/>
                    <a:ea typeface="HG丸ｺﾞｼｯｸM-PRO" pitchFamily="50" charset="-128"/>
                  </a:rPr>
                  <a:t>50,000 </a:t>
                </a:r>
                <a:r>
                  <a:rPr kumimoji="1" lang="ja-JP" altLang="en-US" sz="1100" dirty="0" smtClean="0">
                    <a:latin typeface="HG丸ｺﾞｼｯｸM-PRO" pitchFamily="50" charset="-128"/>
                    <a:ea typeface="HG丸ｺﾞｼｯｸM-PRO" pitchFamily="50" charset="-128"/>
                  </a:rPr>
                  <a:t>円の修了支援給付金が支給されます。</a:t>
                </a:r>
                <a:endParaRPr kumimoji="1" lang="ja-JP" altLang="en-US" sz="1100" dirty="0">
                  <a:latin typeface="HG丸ｺﾞｼｯｸM-PRO" pitchFamily="50" charset="-128"/>
                  <a:ea typeface="HG丸ｺﾞｼｯｸM-PRO" pitchFamily="50" charset="-128"/>
                </a:endParaRPr>
              </a:p>
            </p:txBody>
          </p:sp>
        </p:grpSp>
      </p:grpSp>
      <p:grpSp>
        <p:nvGrpSpPr>
          <p:cNvPr id="9" name="グループ化 8"/>
          <p:cNvGrpSpPr/>
          <p:nvPr/>
        </p:nvGrpSpPr>
        <p:grpSpPr>
          <a:xfrm>
            <a:off x="1060946" y="971600"/>
            <a:ext cx="5712988" cy="3944471"/>
            <a:chOff x="1060946" y="971600"/>
            <a:chExt cx="5712988" cy="3944471"/>
          </a:xfrm>
        </p:grpSpPr>
        <p:sp>
          <p:nvSpPr>
            <p:cNvPr id="70" name="テキスト ボックス 69"/>
            <p:cNvSpPr txBox="1"/>
            <p:nvPr/>
          </p:nvSpPr>
          <p:spPr>
            <a:xfrm>
              <a:off x="1060946" y="971600"/>
              <a:ext cx="2151551" cy="276999"/>
            </a:xfrm>
            <a:prstGeom prst="rect">
              <a:avLst/>
            </a:prstGeom>
            <a:noFill/>
          </p:spPr>
          <p:txBody>
            <a:bodyPr wrap="none" rtlCol="0">
              <a:spAutoFit/>
            </a:bodyPr>
            <a:lstStyle/>
            <a:p>
              <a:r>
                <a:rPr lang="ja-JP" altLang="en-US" sz="1200" dirty="0" smtClean="0">
                  <a:latin typeface="HGP創英角ﾎﾟｯﾌﾟ体" pitchFamily="50" charset="-128"/>
                  <a:ea typeface="HGP創英角ﾎﾟｯﾌﾟ体" pitchFamily="50" charset="-128"/>
                </a:rPr>
                <a:t>（２）自立支援教育訓練給付金</a:t>
              </a:r>
              <a:endParaRPr kumimoji="1" lang="ja-JP" altLang="en-US" sz="1200" dirty="0">
                <a:latin typeface="HGP創英角ﾎﾟｯﾌﾟ体" pitchFamily="50" charset="-128"/>
                <a:ea typeface="HGP創英角ﾎﾟｯﾌﾟ体" pitchFamily="50" charset="-128"/>
              </a:endParaRPr>
            </a:p>
          </p:txBody>
        </p:sp>
        <p:grpSp>
          <p:nvGrpSpPr>
            <p:cNvPr id="71" name="グループ化 70"/>
            <p:cNvGrpSpPr/>
            <p:nvPr/>
          </p:nvGrpSpPr>
          <p:grpSpPr>
            <a:xfrm>
              <a:off x="1298236" y="1979712"/>
              <a:ext cx="5475698" cy="785411"/>
              <a:chOff x="1673226" y="6644787"/>
              <a:chExt cx="5475698" cy="785411"/>
            </a:xfrm>
          </p:grpSpPr>
          <p:sp>
            <p:nvSpPr>
              <p:cNvPr id="72" name="テキスト ボックス 71"/>
              <p:cNvSpPr txBox="1"/>
              <p:nvPr/>
            </p:nvSpPr>
            <p:spPr>
              <a:xfrm>
                <a:off x="1673226" y="6644787"/>
                <a:ext cx="800219" cy="276999"/>
              </a:xfrm>
              <a:prstGeom prst="rect">
                <a:avLst/>
              </a:prstGeom>
              <a:noFill/>
            </p:spPr>
            <p:txBody>
              <a:bodyPr wrap="non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◆対象者</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73" name="テキスト ボックス 72"/>
              <p:cNvSpPr txBox="1"/>
              <p:nvPr/>
            </p:nvSpPr>
            <p:spPr>
              <a:xfrm>
                <a:off x="1763953" y="6860811"/>
                <a:ext cx="5384971" cy="569387"/>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複数の要件がありますが、主に、児童扶養手当の支給を受けており、講座受講が適職に就くために必要であると認められる方などです。</a:t>
                </a:r>
                <a:endParaRPr kumimoji="1" lang="en-US" altLang="ja-JP" sz="1100" dirty="0" smtClean="0">
                  <a:latin typeface="HG丸ｺﾞｼｯｸM-PRO" pitchFamily="50" charset="-128"/>
                  <a:ea typeface="HG丸ｺﾞｼｯｸM-PRO" pitchFamily="50" charset="-128"/>
                </a:endParaRPr>
              </a:p>
              <a:p>
                <a:r>
                  <a:rPr lang="en-US" altLang="ja-JP" sz="900" dirty="0" smtClean="0">
                    <a:latin typeface="HG丸ｺﾞｼｯｸM-PRO" pitchFamily="50" charset="-128"/>
                    <a:ea typeface="HG丸ｺﾞｼｯｸM-PRO" pitchFamily="50" charset="-128"/>
                  </a:rPr>
                  <a:t>※</a:t>
                </a:r>
                <a:r>
                  <a:rPr lang="ja-JP" altLang="en-US" sz="900" dirty="0" smtClean="0">
                    <a:latin typeface="HG丸ｺﾞｼｯｸM-PRO" pitchFamily="50" charset="-128"/>
                    <a:ea typeface="HG丸ｺﾞｼｯｸM-PRO" pitchFamily="50" charset="-128"/>
                  </a:rPr>
                  <a:t>雇用保険の一般被保険者</a:t>
                </a:r>
                <a:r>
                  <a:rPr lang="ja-JP" altLang="en-US" sz="900" dirty="0">
                    <a:latin typeface="HG丸ｺﾞｼｯｸM-PRO" pitchFamily="50" charset="-128"/>
                    <a:ea typeface="HG丸ｺﾞｼｯｸM-PRO" pitchFamily="50" charset="-128"/>
                  </a:rPr>
                  <a:t>の</a:t>
                </a:r>
                <a:r>
                  <a:rPr lang="ja-JP" altLang="en-US" sz="900" dirty="0" smtClean="0">
                    <a:latin typeface="HG丸ｺﾞｼｯｸM-PRO" pitchFamily="50" charset="-128"/>
                    <a:ea typeface="HG丸ｺﾞｼｯｸM-PRO" pitchFamily="50" charset="-128"/>
                  </a:rPr>
                  <a:t>方は、まずは最寄りのハローワークにご相談ください。</a:t>
                </a:r>
                <a:endParaRPr kumimoji="1" lang="ja-JP" altLang="en-US" sz="900" dirty="0">
                  <a:latin typeface="HG丸ｺﾞｼｯｸM-PRO" pitchFamily="50" charset="-128"/>
                  <a:ea typeface="HG丸ｺﾞｼｯｸM-PRO" pitchFamily="50" charset="-128"/>
                </a:endParaRPr>
              </a:p>
            </p:txBody>
          </p:sp>
        </p:grpSp>
        <p:grpSp>
          <p:nvGrpSpPr>
            <p:cNvPr id="74" name="グループ化 73"/>
            <p:cNvGrpSpPr/>
            <p:nvPr/>
          </p:nvGrpSpPr>
          <p:grpSpPr>
            <a:xfrm>
              <a:off x="1299572" y="1229548"/>
              <a:ext cx="5474362" cy="785610"/>
              <a:chOff x="1674562" y="5763040"/>
              <a:chExt cx="5474362" cy="785610"/>
            </a:xfrm>
          </p:grpSpPr>
          <p:sp>
            <p:nvSpPr>
              <p:cNvPr id="75" name="テキスト ボックス 74"/>
              <p:cNvSpPr txBox="1"/>
              <p:nvPr/>
            </p:nvSpPr>
            <p:spPr>
              <a:xfrm>
                <a:off x="1763953" y="5948486"/>
                <a:ext cx="5384971" cy="600164"/>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安定した新しい仕事を探しているけれどもなかなか見つからない。何か資格でもあったら</a:t>
                </a:r>
                <a:r>
                  <a:rPr kumimoji="1" lang="en-US" altLang="ja-JP" sz="1100" dirty="0" smtClean="0">
                    <a:latin typeface="HG丸ｺﾞｼｯｸM-PRO" pitchFamily="50" charset="-128"/>
                    <a:ea typeface="HG丸ｺﾞｼｯｸM-PRO" pitchFamily="50" charset="-128"/>
                  </a:rPr>
                  <a:t>…</a:t>
                </a:r>
                <a:r>
                  <a:rPr kumimoji="1" lang="ja-JP" altLang="en-US" sz="1100" dirty="0" smtClean="0">
                    <a:latin typeface="HG丸ｺﾞｼｯｸM-PRO" pitchFamily="50" charset="-128"/>
                    <a:ea typeface="HG丸ｺﾞｼｯｸM-PRO" pitchFamily="50" charset="-128"/>
                  </a:rPr>
                  <a:t>というひとり親家庭の親の方のための制度です。対象となる講座を受講した際、受講修了後に受講費用の一部が支給されます（受給資格について審査あり）。</a:t>
                </a:r>
                <a:endParaRPr kumimoji="1" lang="ja-JP" altLang="en-US" sz="1100" dirty="0">
                  <a:latin typeface="HG丸ｺﾞｼｯｸM-PRO" pitchFamily="50" charset="-128"/>
                  <a:ea typeface="HG丸ｺﾞｼｯｸM-PRO" pitchFamily="50" charset="-128"/>
                </a:endParaRPr>
              </a:p>
            </p:txBody>
          </p:sp>
          <p:sp>
            <p:nvSpPr>
              <p:cNvPr id="76" name="テキスト ボックス 75"/>
              <p:cNvSpPr txBox="1"/>
              <p:nvPr/>
            </p:nvSpPr>
            <p:spPr>
              <a:xfrm>
                <a:off x="1674562" y="5763040"/>
                <a:ext cx="2954655" cy="276999"/>
              </a:xfrm>
              <a:prstGeom prst="rect">
                <a:avLst/>
              </a:prstGeom>
              <a:noFill/>
            </p:spPr>
            <p:txBody>
              <a:bodyPr wrap="non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◆資格を取りたいあなたを支援する制度</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grpSp>
          <p:nvGrpSpPr>
            <p:cNvPr id="44" name="グループ化 43"/>
            <p:cNvGrpSpPr/>
            <p:nvPr/>
          </p:nvGrpSpPr>
          <p:grpSpPr>
            <a:xfrm>
              <a:off x="1298236" y="3419872"/>
              <a:ext cx="5475697" cy="816188"/>
              <a:chOff x="1988840" y="6543660"/>
              <a:chExt cx="5475697" cy="816188"/>
            </a:xfrm>
          </p:grpSpPr>
          <p:sp>
            <p:nvSpPr>
              <p:cNvPr id="85" name="テキスト ボックス 84"/>
              <p:cNvSpPr txBox="1"/>
              <p:nvPr/>
            </p:nvSpPr>
            <p:spPr>
              <a:xfrm>
                <a:off x="1988840" y="6543660"/>
                <a:ext cx="878450" cy="276999"/>
              </a:xfrm>
              <a:prstGeom prst="rect">
                <a:avLst/>
              </a:prstGeom>
              <a:noFill/>
            </p:spPr>
            <p:txBody>
              <a:bodyPr wrap="squar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◆支給額</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86" name="テキスト ボックス 85"/>
              <p:cNvSpPr txBox="1"/>
              <p:nvPr/>
            </p:nvSpPr>
            <p:spPr>
              <a:xfrm>
                <a:off x="2120456" y="6759684"/>
                <a:ext cx="5344081" cy="600164"/>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教育訓練</a:t>
                </a:r>
                <a:r>
                  <a:rPr lang="ja-JP" altLang="en-US" sz="1100" dirty="0" smtClean="0">
                    <a:latin typeface="HG丸ｺﾞｼｯｸM-PRO" pitchFamily="50" charset="-128"/>
                    <a:ea typeface="HG丸ｺﾞｼｯｸM-PRO" pitchFamily="50" charset="-128"/>
                  </a:rPr>
                  <a:t>の受講のために本人が支払った費用の</a:t>
                </a:r>
                <a:r>
                  <a:rPr lang="en-US" altLang="ja-JP" sz="1100" dirty="0" smtClean="0">
                    <a:latin typeface="HG丸ｺﾞｼｯｸM-PRO" pitchFamily="50" charset="-128"/>
                    <a:ea typeface="HG丸ｺﾞｼｯｸM-PRO" pitchFamily="50" charset="-128"/>
                  </a:rPr>
                  <a:t>60</a:t>
                </a:r>
                <a:r>
                  <a:rPr lang="ja-JP" altLang="en-US" sz="1100" dirty="0" smtClean="0">
                    <a:latin typeface="HG丸ｺﾞｼｯｸM-PRO" pitchFamily="50" charset="-128"/>
                    <a:ea typeface="HG丸ｺﾞｼｯｸM-PRO" pitchFamily="50" charset="-128"/>
                  </a:rPr>
                  <a:t>％に相当する額（支給額の上限は</a:t>
                </a:r>
                <a:r>
                  <a:rPr lang="ja-JP" altLang="en-US" sz="1100" dirty="0">
                    <a:latin typeface="HG丸ｺﾞｼｯｸM-PRO" pitchFamily="50" charset="-128"/>
                    <a:ea typeface="HG丸ｺﾞｼｯｸM-PRO" pitchFamily="50" charset="-128"/>
                  </a:rPr>
                  <a:t>受講</a:t>
                </a:r>
                <a:r>
                  <a:rPr lang="ja-JP" altLang="en-US" sz="1100" dirty="0" smtClean="0">
                    <a:latin typeface="HG丸ｺﾞｼｯｸM-PRO" pitchFamily="50" charset="-128"/>
                    <a:ea typeface="HG丸ｺﾞｼｯｸM-PRO" pitchFamily="50" charset="-128"/>
                  </a:rPr>
                  <a:t>する講座によって異なります。支給額が</a:t>
                </a:r>
                <a:r>
                  <a:rPr lang="en-US" altLang="ja-JP" sz="1100" dirty="0" smtClean="0">
                    <a:latin typeface="HG丸ｺﾞｼｯｸM-PRO" pitchFamily="50" charset="-128"/>
                    <a:ea typeface="HG丸ｺﾞｼｯｸM-PRO" pitchFamily="50" charset="-128"/>
                  </a:rPr>
                  <a:t>12,000</a:t>
                </a:r>
                <a:r>
                  <a:rPr lang="ja-JP" altLang="en-US" sz="1100" dirty="0" smtClean="0">
                    <a:latin typeface="HG丸ｺﾞｼｯｸM-PRO" pitchFamily="50" charset="-128"/>
                    <a:ea typeface="HG丸ｺﾞｼｯｸM-PRO" pitchFamily="50" charset="-128"/>
                  </a:rPr>
                  <a:t>円以下の場合は支給されません）。</a:t>
                </a:r>
                <a:endParaRPr kumimoji="1" lang="ja-JP" altLang="en-US" sz="1100" dirty="0">
                  <a:latin typeface="HG丸ｺﾞｼｯｸM-PRO" pitchFamily="50" charset="-128"/>
                  <a:ea typeface="HG丸ｺﾞｼｯｸM-PRO" pitchFamily="50" charset="-128"/>
                </a:endParaRPr>
              </a:p>
            </p:txBody>
          </p:sp>
        </p:grpSp>
        <p:grpSp>
          <p:nvGrpSpPr>
            <p:cNvPr id="7" name="グループ化 6"/>
            <p:cNvGrpSpPr/>
            <p:nvPr/>
          </p:nvGrpSpPr>
          <p:grpSpPr>
            <a:xfrm>
              <a:off x="1452885" y="4211960"/>
              <a:ext cx="4752528" cy="704111"/>
              <a:chOff x="1452885" y="4424086"/>
              <a:chExt cx="4752528" cy="704111"/>
            </a:xfrm>
          </p:grpSpPr>
          <p:grpSp>
            <p:nvGrpSpPr>
              <p:cNvPr id="61" name="グループ化 60"/>
              <p:cNvGrpSpPr/>
              <p:nvPr/>
            </p:nvGrpSpPr>
            <p:grpSpPr>
              <a:xfrm>
                <a:off x="1452885" y="4424086"/>
                <a:ext cx="793782" cy="374848"/>
                <a:chOff x="1950498" y="2840727"/>
                <a:chExt cx="793782" cy="374848"/>
              </a:xfrm>
            </p:grpSpPr>
            <p:sp>
              <p:nvSpPr>
                <p:cNvPr id="82" name="メモ 81"/>
                <p:cNvSpPr/>
                <p:nvPr/>
              </p:nvSpPr>
              <p:spPr>
                <a:xfrm>
                  <a:off x="1988840" y="2840727"/>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2083588" y="2840727"/>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84" name="テキスト ボックス 83"/>
                <p:cNvSpPr txBox="1"/>
                <p:nvPr/>
              </p:nvSpPr>
              <p:spPr>
                <a:xfrm>
                  <a:off x="1950498" y="2984743"/>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63" name="テキスト ボックス 62"/>
              <p:cNvSpPr txBox="1"/>
              <p:nvPr/>
            </p:nvSpPr>
            <p:spPr>
              <a:xfrm>
                <a:off x="2316981" y="4424086"/>
                <a:ext cx="684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64" name="テキスト ボックス 63"/>
              <p:cNvSpPr txBox="1"/>
              <p:nvPr/>
            </p:nvSpPr>
            <p:spPr>
              <a:xfrm>
                <a:off x="2928972" y="4424086"/>
                <a:ext cx="3204433"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kumimoji="1" lang="en-US" altLang="ja-JP" sz="900" dirty="0" smtClean="0">
                    <a:latin typeface="HG丸ｺﾞｼｯｸM-PRO" pitchFamily="50" charset="-128"/>
                    <a:ea typeface="HG丸ｺﾞｼｯｸM-PRO" pitchFamily="50" charset="-128"/>
                  </a:rPr>
                  <a:t>14</a:t>
                </a:r>
                <a:r>
                  <a:rPr kumimoji="1" lang="ja-JP" altLang="en-US" sz="900" dirty="0" smtClean="0">
                    <a:latin typeface="HG丸ｺﾞｼｯｸM-PRO" pitchFamily="50" charset="-128"/>
                    <a:ea typeface="HG丸ｺﾞｼｯｸM-PRO" pitchFamily="50" charset="-128"/>
                  </a:rPr>
                  <a:t>～</a:t>
                </a:r>
                <a:r>
                  <a:rPr kumimoji="1" lang="en-US" altLang="ja-JP" sz="900" dirty="0" smtClean="0">
                    <a:latin typeface="HG丸ｺﾞｼｯｸM-PRO" pitchFamily="50" charset="-128"/>
                    <a:ea typeface="HG丸ｺﾞｼｯｸM-PRO" pitchFamily="50" charset="-128"/>
                  </a:rPr>
                  <a:t>15</a:t>
                </a:r>
                <a:r>
                  <a:rPr kumimoji="1" lang="ja-JP" altLang="en-US" sz="900" dirty="0" smtClean="0">
                    <a:latin typeface="HG丸ｺﾞｼｯｸM-PRO" pitchFamily="50" charset="-128"/>
                    <a:ea typeface="HG丸ｺﾞｼｯｸM-PRO" pitchFamily="50" charset="-128"/>
                  </a:rPr>
                  <a:t>ページの各福祉事務所</a:t>
                </a:r>
                <a:endParaRPr kumimoji="1" lang="ja-JP" altLang="en-US" sz="1200" dirty="0">
                  <a:latin typeface="HG丸ｺﾞｼｯｸM-PRO" pitchFamily="50" charset="-128"/>
                  <a:ea typeface="HG丸ｺﾞｼｯｸM-PRO" pitchFamily="50" charset="-128"/>
                </a:endParaRPr>
              </a:p>
            </p:txBody>
          </p:sp>
          <p:sp>
            <p:nvSpPr>
              <p:cNvPr id="65" name="テキスト ボックス 64"/>
              <p:cNvSpPr txBox="1"/>
              <p:nvPr/>
            </p:nvSpPr>
            <p:spPr>
              <a:xfrm>
                <a:off x="2316981" y="4712118"/>
                <a:ext cx="432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sp>
            <p:nvSpPr>
              <p:cNvPr id="80" name="テキスト ボックス 79"/>
              <p:cNvSpPr txBox="1"/>
              <p:nvPr/>
            </p:nvSpPr>
            <p:spPr>
              <a:xfrm>
                <a:off x="2677021" y="4712118"/>
                <a:ext cx="3528392"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14</a:t>
                </a:r>
                <a:r>
                  <a:rPr lang="ja-JP" altLang="en-US" sz="900" dirty="0" smtClean="0">
                    <a:latin typeface="HG丸ｺﾞｼｯｸM-PRO" pitchFamily="50" charset="-128"/>
                    <a:ea typeface="HG丸ｺﾞｼｯｸM-PRO" pitchFamily="50" charset="-128"/>
                  </a:rPr>
                  <a:t>ページの各区役所保健子ども課</a:t>
                </a:r>
                <a:endParaRPr kumimoji="1" lang="ja-JP" altLang="en-US" sz="1200" dirty="0">
                  <a:latin typeface="HG丸ｺﾞｼｯｸM-PRO" pitchFamily="50" charset="-128"/>
                  <a:ea typeface="HG丸ｺﾞｼｯｸM-PRO" pitchFamily="50" charset="-128"/>
                </a:endParaRPr>
              </a:p>
            </p:txBody>
          </p:sp>
          <p:sp>
            <p:nvSpPr>
              <p:cNvPr id="81" name="テキスト ボックス 80"/>
              <p:cNvSpPr txBox="1"/>
              <p:nvPr/>
            </p:nvSpPr>
            <p:spPr>
              <a:xfrm>
                <a:off x="2325112" y="4928142"/>
                <a:ext cx="3160221" cy="200055"/>
              </a:xfrm>
              <a:prstGeom prst="rect">
                <a:avLst/>
              </a:prstGeom>
              <a:noFill/>
            </p:spPr>
            <p:txBody>
              <a:bodyPr wrap="square" rtlCol="0">
                <a:spAutoFit/>
              </a:bodyPr>
              <a:lstStyle/>
              <a:p>
                <a:r>
                  <a:rPr kumimoji="1" lang="ja-JP" altLang="en-US" sz="700" dirty="0" smtClean="0">
                    <a:latin typeface="HG丸ｺﾞｼｯｸM-PRO" pitchFamily="50" charset="-128"/>
                    <a:ea typeface="HG丸ｺﾞｼｯｸM-PRO" pitchFamily="50" charset="-128"/>
                  </a:rPr>
                  <a:t>（受給資格の有無、内容、対象講座は必ず上記窓口でご確認ください）</a:t>
                </a:r>
                <a:endParaRPr kumimoji="1" lang="ja-JP" altLang="en-US" sz="1050" dirty="0">
                  <a:latin typeface="HG丸ｺﾞｼｯｸM-PRO" pitchFamily="50" charset="-128"/>
                  <a:ea typeface="HG丸ｺﾞｼｯｸM-PRO" pitchFamily="50" charset="-128"/>
                </a:endParaRPr>
              </a:p>
            </p:txBody>
          </p:sp>
        </p:grpSp>
        <p:grpSp>
          <p:nvGrpSpPr>
            <p:cNvPr id="47" name="グループ化 46"/>
            <p:cNvGrpSpPr/>
            <p:nvPr/>
          </p:nvGrpSpPr>
          <p:grpSpPr>
            <a:xfrm>
              <a:off x="1298236" y="2771800"/>
              <a:ext cx="5475698" cy="646911"/>
              <a:chOff x="1988840" y="5377111"/>
              <a:chExt cx="5475698" cy="646911"/>
            </a:xfrm>
          </p:grpSpPr>
          <p:sp>
            <p:nvSpPr>
              <p:cNvPr id="48" name="テキスト ボックス 47"/>
              <p:cNvSpPr txBox="1"/>
              <p:nvPr/>
            </p:nvSpPr>
            <p:spPr>
              <a:xfrm>
                <a:off x="2079566" y="5593135"/>
                <a:ext cx="5384972" cy="430887"/>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「雇用保険制度の教育訓練給付」の指定教育訓練講座が対象です。指定講座には、医療事務、訪問介護、社会保険労務士資格など様々な種類があります。</a:t>
                </a:r>
                <a:endParaRPr kumimoji="1" lang="ja-JP" altLang="en-US" sz="1100" dirty="0">
                  <a:latin typeface="HG丸ｺﾞｼｯｸM-PRO" pitchFamily="50" charset="-128"/>
                  <a:ea typeface="HG丸ｺﾞｼｯｸM-PRO" pitchFamily="50" charset="-128"/>
                </a:endParaRPr>
              </a:p>
            </p:txBody>
          </p:sp>
          <p:sp>
            <p:nvSpPr>
              <p:cNvPr id="49" name="テキスト ボックス 48"/>
              <p:cNvSpPr txBox="1"/>
              <p:nvPr/>
            </p:nvSpPr>
            <p:spPr>
              <a:xfrm>
                <a:off x="1988840" y="5377111"/>
                <a:ext cx="954107" cy="276999"/>
              </a:xfrm>
              <a:prstGeom prst="rect">
                <a:avLst/>
              </a:prstGeom>
              <a:noFill/>
            </p:spPr>
            <p:txBody>
              <a:bodyPr wrap="non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◆対象講座</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grpSp>
      <p:sp>
        <p:nvSpPr>
          <p:cNvPr id="87" name="星 5 86"/>
          <p:cNvSpPr/>
          <p:nvPr/>
        </p:nvSpPr>
        <p:spPr>
          <a:xfrm rot="1217179">
            <a:off x="342461" y="1053568"/>
            <a:ext cx="628958" cy="628958"/>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星 5 87"/>
          <p:cNvSpPr/>
          <p:nvPr/>
        </p:nvSpPr>
        <p:spPr>
          <a:xfrm rot="20945504">
            <a:off x="6048668" y="4441141"/>
            <a:ext cx="551824" cy="551824"/>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星 5 88"/>
          <p:cNvSpPr/>
          <p:nvPr/>
        </p:nvSpPr>
        <p:spPr>
          <a:xfrm rot="20945504">
            <a:off x="5967823" y="4950582"/>
            <a:ext cx="394963" cy="394963"/>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星 5 90"/>
          <p:cNvSpPr/>
          <p:nvPr/>
        </p:nvSpPr>
        <p:spPr>
          <a:xfrm rot="20883892">
            <a:off x="402367" y="5831511"/>
            <a:ext cx="404725" cy="404725"/>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星 5 91"/>
          <p:cNvSpPr/>
          <p:nvPr/>
        </p:nvSpPr>
        <p:spPr>
          <a:xfrm rot="1083819">
            <a:off x="533534" y="8206555"/>
            <a:ext cx="622067" cy="622067"/>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pic>
        <p:nvPicPr>
          <p:cNvPr id="7170" name="Picture 2" descr="C:\Users\kumamoto\Desktop\新しいフォルダー\kokkusan.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69" y="2676840"/>
            <a:ext cx="475481" cy="7710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kumamoto\Desktop\新しいフォルダー\hobosan.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760" y="2998824"/>
            <a:ext cx="540706" cy="8768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kumamoto\Desktop\新しいフォルダー\hoikushi.gif"/>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6909" y="1840013"/>
            <a:ext cx="496994" cy="80593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kumamoto\Desktop\新しいフォルダー\kangofusan.g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419" y="2121785"/>
            <a:ext cx="509775" cy="826662"/>
          </a:xfrm>
          <a:prstGeom prst="rect">
            <a:avLst/>
          </a:prstGeom>
          <a:noFill/>
          <a:extLst>
            <a:ext uri="{909E8E84-426E-40DD-AFC4-6F175D3DCCD1}">
              <a14:hiddenFill xmlns:a14="http://schemas.microsoft.com/office/drawing/2010/main">
                <a:solidFill>
                  <a:srgbClr val="FFFFFF"/>
                </a:solidFill>
              </a14:hiddenFill>
            </a:ext>
          </a:extLst>
        </p:spPr>
      </p:pic>
      <p:sp>
        <p:nvSpPr>
          <p:cNvPr id="93" name="正方形/長方形 92"/>
          <p:cNvSpPr/>
          <p:nvPr/>
        </p:nvSpPr>
        <p:spPr>
          <a:xfrm>
            <a:off x="-747464" y="118137"/>
            <a:ext cx="7416824" cy="925471"/>
          </a:xfrm>
          <a:prstGeom prst="rect">
            <a:avLst/>
          </a:prstGeom>
          <a:solidFill>
            <a:srgbClr val="CC66FF">
              <a:alpha val="74902"/>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94" name="グループ化 93"/>
          <p:cNvGrpSpPr/>
          <p:nvPr/>
        </p:nvGrpSpPr>
        <p:grpSpPr>
          <a:xfrm>
            <a:off x="6391572" y="8748464"/>
            <a:ext cx="341648" cy="276999"/>
            <a:chOff x="212048" y="8630405"/>
            <a:chExt cx="341648" cy="276999"/>
          </a:xfrm>
        </p:grpSpPr>
        <p:sp>
          <p:nvSpPr>
            <p:cNvPr id="95" name="円/楕円 62"/>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テキスト ボックス 95"/>
            <p:cNvSpPr txBox="1"/>
            <p:nvPr/>
          </p:nvSpPr>
          <p:spPr>
            <a:xfrm>
              <a:off x="212048" y="8630405"/>
              <a:ext cx="341648" cy="276999"/>
            </a:xfrm>
            <a:prstGeom prst="rect">
              <a:avLst/>
            </a:prstGeom>
            <a:noFill/>
          </p:spPr>
          <p:txBody>
            <a:bodyPr wrap="square" rtlCol="0">
              <a:spAutoFit/>
            </a:bodyPr>
            <a:lstStyle/>
            <a:p>
              <a:r>
                <a:rPr lang="en-US" altLang="ja-JP" sz="1200" dirty="0">
                  <a:latin typeface="HG丸ｺﾞｼｯｸM-PRO" pitchFamily="50" charset="-128"/>
                  <a:ea typeface="HG丸ｺﾞｼｯｸM-PRO" pitchFamily="50" charset="-128"/>
                </a:rPr>
                <a:t>9</a:t>
              </a:r>
              <a:endParaRPr kumimoji="1" lang="ja-JP" altLang="en-US" dirty="0">
                <a:latin typeface="HG丸ｺﾞｼｯｸM-PRO" pitchFamily="50" charset="-128"/>
                <a:ea typeface="HG丸ｺﾞｼｯｸM-PRO" pitchFamily="50" charset="-128"/>
              </a:endParaRPr>
            </a:p>
          </p:txBody>
        </p:sp>
      </p:grpSp>
    </p:spTree>
    <p:extLst>
      <p:ext uri="{BB962C8B-B14F-4D97-AF65-F5344CB8AC3E}">
        <p14:creationId xmlns:p14="http://schemas.microsoft.com/office/powerpoint/2010/main" val="38108480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円/楕円 42"/>
          <p:cNvSpPr/>
          <p:nvPr/>
        </p:nvSpPr>
        <p:spPr>
          <a:xfrm>
            <a:off x="3645024" y="5379747"/>
            <a:ext cx="5554963" cy="4001130"/>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82046" y="6738427"/>
            <a:ext cx="6535386" cy="4147605"/>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1307984" y="990658"/>
            <a:ext cx="5465949" cy="4429469"/>
            <a:chOff x="1307984" y="990658"/>
            <a:chExt cx="5465949" cy="4429469"/>
          </a:xfrm>
        </p:grpSpPr>
        <p:sp>
          <p:nvSpPr>
            <p:cNvPr id="80" name="テキスト ボックス 79"/>
            <p:cNvSpPr txBox="1"/>
            <p:nvPr/>
          </p:nvSpPr>
          <p:spPr>
            <a:xfrm>
              <a:off x="1307984" y="990658"/>
              <a:ext cx="4349268" cy="276999"/>
            </a:xfrm>
            <a:prstGeom prst="rect">
              <a:avLst/>
            </a:prstGeom>
            <a:noFill/>
          </p:spPr>
          <p:txBody>
            <a:bodyPr wrap="none" rtlCol="0">
              <a:spAutoFit/>
            </a:bodyPr>
            <a:lstStyle/>
            <a:p>
              <a:r>
                <a:rPr lang="ja-JP" altLang="en-US" sz="1200" dirty="0" smtClean="0">
                  <a:latin typeface="HGP創英角ﾎﾟｯﾌﾟ体" pitchFamily="50" charset="-128"/>
                  <a:ea typeface="HGP創英角ﾎﾟｯﾌﾟ体" pitchFamily="50" charset="-128"/>
                </a:rPr>
                <a:t>（</a:t>
              </a:r>
              <a:r>
                <a:rPr lang="ja-JP" altLang="en-US" sz="1200" dirty="0">
                  <a:latin typeface="HGP創英角ﾎﾟｯﾌﾟ体" pitchFamily="50" charset="-128"/>
                  <a:ea typeface="HGP創英角ﾎﾟｯﾌﾟ体" pitchFamily="50" charset="-128"/>
                </a:rPr>
                <a:t>４</a:t>
              </a:r>
              <a:r>
                <a:rPr lang="ja-JP" altLang="en-US" sz="1200" dirty="0" smtClean="0">
                  <a:latin typeface="HGP創英角ﾎﾟｯﾌﾟ体" pitchFamily="50" charset="-128"/>
                  <a:ea typeface="HGP創英角ﾎﾟｯﾌﾟ体" pitchFamily="50" charset="-128"/>
                </a:rPr>
                <a:t>）</a:t>
              </a:r>
              <a:r>
                <a:rPr lang="zh-TW" altLang="en-US" sz="1200" dirty="0">
                  <a:latin typeface="HGP創英角ﾎﾟｯﾌﾟ体" pitchFamily="50" charset="-128"/>
                  <a:ea typeface="HGP創英角ﾎﾟｯﾌﾟ体" pitchFamily="50" charset="-128"/>
                </a:rPr>
                <a:t>高等職業訓練促進資金</a:t>
              </a:r>
              <a:r>
                <a:rPr lang="zh-TW" altLang="en-US" sz="1200" dirty="0" smtClean="0">
                  <a:latin typeface="HGP創英角ﾎﾟｯﾌﾟ体" pitchFamily="50" charset="-128"/>
                  <a:ea typeface="HGP創英角ﾎﾟｯﾌﾟ体" pitchFamily="50" charset="-128"/>
                </a:rPr>
                <a:t>貸付</a:t>
              </a:r>
              <a:r>
                <a:rPr lang="ja-JP" altLang="en-US" sz="1200" dirty="0" smtClean="0">
                  <a:latin typeface="HGP創英角ﾎﾟｯﾌﾟ体" pitchFamily="50" charset="-128"/>
                  <a:ea typeface="HGP創英角ﾎﾟｯﾌﾟ体" pitchFamily="50" charset="-128"/>
                </a:rPr>
                <a:t>（①入学準備金・②就職準備金）</a:t>
              </a:r>
              <a:endParaRPr kumimoji="1" lang="ja-JP" altLang="en-US" sz="1200" dirty="0">
                <a:latin typeface="HGP創英角ﾎﾟｯﾌﾟ体" pitchFamily="50" charset="-128"/>
                <a:ea typeface="HGP創英角ﾎﾟｯﾌﾟ体" pitchFamily="50" charset="-128"/>
              </a:endParaRPr>
            </a:p>
          </p:txBody>
        </p:sp>
        <p:grpSp>
          <p:nvGrpSpPr>
            <p:cNvPr id="81" name="グループ化 80"/>
            <p:cNvGrpSpPr/>
            <p:nvPr/>
          </p:nvGrpSpPr>
          <p:grpSpPr>
            <a:xfrm>
              <a:off x="1480238" y="1725588"/>
              <a:ext cx="5261130" cy="613003"/>
              <a:chOff x="2549725" y="6189684"/>
              <a:chExt cx="5261130" cy="613003"/>
            </a:xfrm>
          </p:grpSpPr>
          <p:sp>
            <p:nvSpPr>
              <p:cNvPr id="101" name="テキスト ボックス 100"/>
              <p:cNvSpPr txBox="1"/>
              <p:nvPr/>
            </p:nvSpPr>
            <p:spPr>
              <a:xfrm>
                <a:off x="2549725" y="6189684"/>
                <a:ext cx="800219" cy="276999"/>
              </a:xfrm>
              <a:prstGeom prst="rect">
                <a:avLst/>
              </a:prstGeom>
              <a:noFill/>
            </p:spPr>
            <p:txBody>
              <a:bodyPr wrap="non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◆対象者</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102" name="テキスト ボックス 101"/>
              <p:cNvSpPr txBox="1"/>
              <p:nvPr/>
            </p:nvSpPr>
            <p:spPr>
              <a:xfrm>
                <a:off x="2654189" y="6371800"/>
                <a:ext cx="5156666" cy="430887"/>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熊本県内に住所を有するひとり親家庭の</a:t>
                </a:r>
                <a:r>
                  <a:rPr lang="ja-JP" altLang="en-US" sz="1100" dirty="0" smtClean="0">
                    <a:latin typeface="HG丸ｺﾞｼｯｸM-PRO" pitchFamily="50" charset="-128"/>
                    <a:ea typeface="HG丸ｺﾞｼｯｸM-PRO" pitchFamily="50" charset="-128"/>
                  </a:rPr>
                  <a:t>親で</a:t>
                </a:r>
                <a:r>
                  <a:rPr lang="ja-JP" altLang="en-US" sz="1100" dirty="0">
                    <a:latin typeface="HG丸ｺﾞｼｯｸM-PRO" pitchFamily="50" charset="-128"/>
                    <a:ea typeface="HG丸ｺﾞｼｯｸM-PRO" pitchFamily="50" charset="-128"/>
                  </a:rPr>
                  <a:t>、（３）の高等職業訓練促進給付金の支給を受けている</a:t>
                </a:r>
                <a:r>
                  <a:rPr lang="ja-JP" altLang="en-US" sz="1100" dirty="0" smtClean="0">
                    <a:latin typeface="HG丸ｺﾞｼｯｸM-PRO" pitchFamily="50" charset="-128"/>
                    <a:ea typeface="HG丸ｺﾞｼｯｸM-PRO" pitchFamily="50" charset="-128"/>
                  </a:rPr>
                  <a:t>方です。</a:t>
                </a:r>
                <a:endParaRPr kumimoji="1" lang="ja-JP" altLang="en-US" sz="1100" dirty="0">
                  <a:latin typeface="HG丸ｺﾞｼｯｸM-PRO" pitchFamily="50" charset="-128"/>
                  <a:ea typeface="HG丸ｺﾞｼｯｸM-PRO" pitchFamily="50" charset="-128"/>
                </a:endParaRPr>
              </a:p>
            </p:txBody>
          </p:sp>
        </p:grpSp>
        <p:grpSp>
          <p:nvGrpSpPr>
            <p:cNvPr id="82" name="グループ化 81"/>
            <p:cNvGrpSpPr/>
            <p:nvPr/>
          </p:nvGrpSpPr>
          <p:grpSpPr>
            <a:xfrm>
              <a:off x="1480237" y="2248694"/>
              <a:ext cx="4573614" cy="451098"/>
              <a:chOff x="2549724" y="6972787"/>
              <a:chExt cx="4573614" cy="451098"/>
            </a:xfrm>
          </p:grpSpPr>
          <p:sp>
            <p:nvSpPr>
              <p:cNvPr id="99" name="テキスト ボックス 98"/>
              <p:cNvSpPr txBox="1"/>
              <p:nvPr/>
            </p:nvSpPr>
            <p:spPr>
              <a:xfrm>
                <a:off x="2549724" y="6972787"/>
                <a:ext cx="800219" cy="277000"/>
              </a:xfrm>
              <a:prstGeom prst="rect">
                <a:avLst/>
              </a:prstGeom>
              <a:noFill/>
            </p:spPr>
            <p:txBody>
              <a:bodyPr wrap="none" rtlCol="0">
                <a:spAutoFit/>
              </a:bodyPr>
              <a:lstStyle/>
              <a:p>
                <a:r>
                  <a:rPr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a:t>
                </a:r>
                <a:r>
                  <a:rPr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貸付額</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100" name="テキスト ボックス 99"/>
              <p:cNvSpPr txBox="1"/>
              <p:nvPr/>
            </p:nvSpPr>
            <p:spPr>
              <a:xfrm>
                <a:off x="2626279" y="7162275"/>
                <a:ext cx="4497059" cy="261610"/>
              </a:xfrm>
              <a:prstGeom prst="rect">
                <a:avLst/>
              </a:prstGeom>
              <a:noFill/>
            </p:spPr>
            <p:txBody>
              <a:bodyPr wrap="square" rtlCol="0">
                <a:spAutoFit/>
              </a:bodyPr>
              <a:lstStyle/>
              <a:p>
                <a:r>
                  <a:rPr lang="ja-JP" altLang="en-US" sz="1100" dirty="0" smtClean="0">
                    <a:latin typeface="HG丸ｺﾞｼｯｸM-PRO" pitchFamily="50" charset="-128"/>
                    <a:ea typeface="HG丸ｺﾞｼｯｸM-PRO" pitchFamily="50" charset="-128"/>
                  </a:rPr>
                  <a:t>　</a:t>
                </a:r>
                <a:r>
                  <a:rPr lang="zh-TW" altLang="en-US" sz="1100" dirty="0" smtClean="0">
                    <a:latin typeface="HG丸ｺﾞｼｯｸM-PRO" pitchFamily="50" charset="-128"/>
                    <a:ea typeface="HG丸ｺﾞｼｯｸM-PRO" pitchFamily="50" charset="-128"/>
                  </a:rPr>
                  <a:t>①</a:t>
                </a:r>
                <a:r>
                  <a:rPr lang="zh-TW" altLang="en-US" sz="1100" dirty="0">
                    <a:latin typeface="HG丸ｺﾞｼｯｸM-PRO" pitchFamily="50" charset="-128"/>
                    <a:ea typeface="HG丸ｺﾞｼｯｸM-PRO" pitchFamily="50" charset="-128"/>
                  </a:rPr>
                  <a:t>入学準備金　５０万円</a:t>
                </a:r>
                <a:r>
                  <a:rPr lang="zh-TW" altLang="en-US" sz="1100" dirty="0" smtClean="0">
                    <a:latin typeface="HG丸ｺﾞｼｯｸM-PRO" pitchFamily="50" charset="-128"/>
                    <a:ea typeface="HG丸ｺﾞｼｯｸM-PRO" pitchFamily="50" charset="-128"/>
                  </a:rPr>
                  <a:t>以内</a:t>
                </a:r>
                <a:r>
                  <a:rPr lang="zh-TW" altLang="en-US" sz="1100" dirty="0">
                    <a:latin typeface="HG丸ｺﾞｼｯｸM-PRO" pitchFamily="50" charset="-128"/>
                    <a:ea typeface="HG丸ｺﾞｼｯｸM-PRO" pitchFamily="50" charset="-128"/>
                  </a:rPr>
                  <a:t>　</a:t>
                </a:r>
                <a:r>
                  <a:rPr lang="ja-JP" altLang="en-US" sz="1100" dirty="0" smtClean="0">
                    <a:latin typeface="HG丸ｺﾞｼｯｸM-PRO" pitchFamily="50" charset="-128"/>
                    <a:ea typeface="HG丸ｺﾞｼｯｸM-PRO" pitchFamily="50" charset="-128"/>
                  </a:rPr>
                  <a:t>　</a:t>
                </a:r>
                <a:r>
                  <a:rPr lang="zh-TW" altLang="en-US" sz="1100" dirty="0" smtClean="0">
                    <a:latin typeface="HG丸ｺﾞｼｯｸM-PRO" pitchFamily="50" charset="-128"/>
                    <a:ea typeface="HG丸ｺﾞｼｯｸM-PRO" pitchFamily="50" charset="-128"/>
                  </a:rPr>
                  <a:t>②</a:t>
                </a:r>
                <a:r>
                  <a:rPr lang="zh-TW" altLang="en-US" sz="1100" dirty="0">
                    <a:latin typeface="HG丸ｺﾞｼｯｸM-PRO" pitchFamily="50" charset="-128"/>
                    <a:ea typeface="HG丸ｺﾞｼｯｸM-PRO" pitchFamily="50" charset="-128"/>
                  </a:rPr>
                  <a:t>就職準備金　２０万円</a:t>
                </a:r>
                <a:r>
                  <a:rPr lang="zh-TW" altLang="en-US" sz="1100" dirty="0" smtClean="0">
                    <a:latin typeface="HG丸ｺﾞｼｯｸM-PRO" pitchFamily="50" charset="-128"/>
                    <a:ea typeface="HG丸ｺﾞｼｯｸM-PRO" pitchFamily="50" charset="-128"/>
                  </a:rPr>
                  <a:t>以内</a:t>
                </a:r>
                <a:endParaRPr kumimoji="1" lang="ja-JP" altLang="en-US" sz="1100" dirty="0">
                  <a:latin typeface="HG丸ｺﾞｼｯｸM-PRO" pitchFamily="50" charset="-128"/>
                  <a:ea typeface="HG丸ｺﾞｼｯｸM-PRO" pitchFamily="50" charset="-128"/>
                </a:endParaRPr>
              </a:p>
            </p:txBody>
          </p:sp>
        </p:grpSp>
        <p:grpSp>
          <p:nvGrpSpPr>
            <p:cNvPr id="7" name="グループ化 6"/>
            <p:cNvGrpSpPr/>
            <p:nvPr/>
          </p:nvGrpSpPr>
          <p:grpSpPr>
            <a:xfrm>
              <a:off x="2387223" y="4716016"/>
              <a:ext cx="4138121" cy="704111"/>
              <a:chOff x="2027183" y="4716016"/>
              <a:chExt cx="4138121" cy="704111"/>
            </a:xfrm>
          </p:grpSpPr>
          <p:grpSp>
            <p:nvGrpSpPr>
              <p:cNvPr id="90" name="グループ化 89"/>
              <p:cNvGrpSpPr/>
              <p:nvPr/>
            </p:nvGrpSpPr>
            <p:grpSpPr>
              <a:xfrm>
                <a:off x="2027183" y="4716016"/>
                <a:ext cx="793782" cy="374848"/>
                <a:chOff x="1950498" y="4298819"/>
                <a:chExt cx="793782" cy="374848"/>
              </a:xfrm>
            </p:grpSpPr>
            <p:sp>
              <p:nvSpPr>
                <p:cNvPr id="96" name="メモ 95"/>
                <p:cNvSpPr/>
                <p:nvPr/>
              </p:nvSpPr>
              <p:spPr>
                <a:xfrm>
                  <a:off x="1988840" y="4298819"/>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2083588" y="4298819"/>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98" name="テキスト ボックス 97"/>
                <p:cNvSpPr txBox="1"/>
                <p:nvPr/>
              </p:nvSpPr>
              <p:spPr>
                <a:xfrm>
                  <a:off x="1950498" y="4442835"/>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91" name="テキスト ボックス 90"/>
              <p:cNvSpPr txBox="1"/>
              <p:nvPr/>
            </p:nvSpPr>
            <p:spPr>
              <a:xfrm>
                <a:off x="2874202" y="4716016"/>
                <a:ext cx="684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92" name="テキスト ボックス 91"/>
              <p:cNvSpPr txBox="1"/>
              <p:nvPr/>
            </p:nvSpPr>
            <p:spPr>
              <a:xfrm>
                <a:off x="3486193" y="4716016"/>
                <a:ext cx="2535095"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kumimoji="1" lang="en-US" altLang="ja-JP" sz="900" dirty="0" smtClean="0">
                    <a:latin typeface="HG丸ｺﾞｼｯｸM-PRO" pitchFamily="50" charset="-128"/>
                    <a:ea typeface="HG丸ｺﾞｼｯｸM-PRO" pitchFamily="50" charset="-128"/>
                  </a:rPr>
                  <a:t>14</a:t>
                </a:r>
                <a:r>
                  <a:rPr kumimoji="1" lang="ja-JP" altLang="en-US" sz="900" dirty="0" smtClean="0">
                    <a:latin typeface="HG丸ｺﾞｼｯｸM-PRO" pitchFamily="50" charset="-128"/>
                    <a:ea typeface="HG丸ｺﾞｼｯｸM-PRO" pitchFamily="50" charset="-128"/>
                  </a:rPr>
                  <a:t>～</a:t>
                </a:r>
                <a:r>
                  <a:rPr kumimoji="1" lang="en-US" altLang="ja-JP" sz="900" dirty="0" smtClean="0">
                    <a:latin typeface="HG丸ｺﾞｼｯｸM-PRO" pitchFamily="50" charset="-128"/>
                    <a:ea typeface="HG丸ｺﾞｼｯｸM-PRO" pitchFamily="50" charset="-128"/>
                  </a:rPr>
                  <a:t>15</a:t>
                </a:r>
                <a:r>
                  <a:rPr kumimoji="1" lang="ja-JP" altLang="en-US" sz="900" dirty="0" smtClean="0">
                    <a:latin typeface="HG丸ｺﾞｼｯｸM-PRO" pitchFamily="50" charset="-128"/>
                    <a:ea typeface="HG丸ｺﾞｼｯｸM-PRO" pitchFamily="50" charset="-128"/>
                  </a:rPr>
                  <a:t>ページの各福祉事務所</a:t>
                </a:r>
                <a:endParaRPr kumimoji="1" lang="ja-JP" altLang="en-US" sz="1200" dirty="0">
                  <a:latin typeface="HG丸ｺﾞｼｯｸM-PRO" pitchFamily="50" charset="-128"/>
                  <a:ea typeface="HG丸ｺﾞｼｯｸM-PRO" pitchFamily="50" charset="-128"/>
                </a:endParaRPr>
              </a:p>
            </p:txBody>
          </p:sp>
          <p:sp>
            <p:nvSpPr>
              <p:cNvPr id="93" name="テキスト ボックス 92"/>
              <p:cNvSpPr txBox="1"/>
              <p:nvPr/>
            </p:nvSpPr>
            <p:spPr>
              <a:xfrm>
                <a:off x="2874202" y="5004048"/>
                <a:ext cx="432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sp>
            <p:nvSpPr>
              <p:cNvPr id="94" name="テキスト ボックス 93"/>
              <p:cNvSpPr txBox="1"/>
              <p:nvPr/>
            </p:nvSpPr>
            <p:spPr>
              <a:xfrm>
                <a:off x="3234242" y="5004048"/>
                <a:ext cx="2931062"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14</a:t>
                </a:r>
                <a:r>
                  <a:rPr lang="ja-JP" altLang="en-US" sz="900" dirty="0" smtClean="0">
                    <a:latin typeface="HG丸ｺﾞｼｯｸM-PRO" pitchFamily="50" charset="-128"/>
                    <a:ea typeface="HG丸ｺﾞｼｯｸM-PRO" pitchFamily="50" charset="-128"/>
                  </a:rPr>
                  <a:t>ページの各区役所保健子ども課</a:t>
                </a:r>
                <a:endParaRPr kumimoji="1" lang="ja-JP" altLang="en-US" sz="1200" dirty="0">
                  <a:latin typeface="HG丸ｺﾞｼｯｸM-PRO" pitchFamily="50" charset="-128"/>
                  <a:ea typeface="HG丸ｺﾞｼｯｸM-PRO" pitchFamily="50" charset="-128"/>
                </a:endParaRPr>
              </a:p>
            </p:txBody>
          </p:sp>
          <p:sp>
            <p:nvSpPr>
              <p:cNvPr id="95" name="テキスト ボックス 94"/>
              <p:cNvSpPr txBox="1"/>
              <p:nvPr/>
            </p:nvSpPr>
            <p:spPr>
              <a:xfrm>
                <a:off x="2861067" y="5220072"/>
                <a:ext cx="3160221" cy="200055"/>
              </a:xfrm>
              <a:prstGeom prst="rect">
                <a:avLst/>
              </a:prstGeom>
              <a:noFill/>
            </p:spPr>
            <p:txBody>
              <a:bodyPr wrap="square" rtlCol="0">
                <a:spAutoFit/>
              </a:bodyPr>
              <a:lstStyle/>
              <a:p>
                <a:r>
                  <a:rPr kumimoji="1" lang="ja-JP" altLang="en-US" sz="700" dirty="0" smtClean="0">
                    <a:latin typeface="HG丸ｺﾞｼｯｸM-PRO" pitchFamily="50" charset="-128"/>
                    <a:ea typeface="HG丸ｺﾞｼｯｸM-PRO" pitchFamily="50" charset="-128"/>
                  </a:rPr>
                  <a:t>（受給資格の有無、内容は上記窓口でご確認ください）</a:t>
                </a:r>
                <a:endParaRPr kumimoji="1" lang="ja-JP" altLang="en-US" sz="1050" dirty="0">
                  <a:latin typeface="HG丸ｺﾞｼｯｸM-PRO" pitchFamily="50" charset="-128"/>
                  <a:ea typeface="HG丸ｺﾞｼｯｸM-PRO" pitchFamily="50" charset="-128"/>
                </a:endParaRPr>
              </a:p>
            </p:txBody>
          </p:sp>
        </p:grpSp>
        <p:grpSp>
          <p:nvGrpSpPr>
            <p:cNvPr id="84" name="グループ化 83"/>
            <p:cNvGrpSpPr/>
            <p:nvPr/>
          </p:nvGrpSpPr>
          <p:grpSpPr>
            <a:xfrm>
              <a:off x="1475487" y="1198657"/>
              <a:ext cx="5298446" cy="611778"/>
              <a:chOff x="2548361" y="5507702"/>
              <a:chExt cx="5298446" cy="611778"/>
            </a:xfrm>
          </p:grpSpPr>
          <p:sp>
            <p:nvSpPr>
              <p:cNvPr id="88" name="テキスト ボックス 87"/>
              <p:cNvSpPr txBox="1"/>
              <p:nvPr/>
            </p:nvSpPr>
            <p:spPr>
              <a:xfrm>
                <a:off x="2657576" y="5688593"/>
                <a:ext cx="5189231" cy="430887"/>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高等職業訓練促進給付金を受給しているひとり親家庭</a:t>
                </a:r>
                <a:r>
                  <a:rPr lang="ja-JP" altLang="en-US" sz="1100" dirty="0" smtClean="0">
                    <a:latin typeface="HG丸ｺﾞｼｯｸM-PRO" pitchFamily="50" charset="-128"/>
                    <a:ea typeface="HG丸ｺﾞｼｯｸM-PRO" pitchFamily="50" charset="-128"/>
                  </a:rPr>
                  <a:t>の親の方を支援する制度です。さらに、一定</a:t>
                </a:r>
                <a:r>
                  <a:rPr lang="ja-JP" altLang="en-US" sz="1100" dirty="0">
                    <a:latin typeface="HG丸ｺﾞｼｯｸM-PRO" pitchFamily="50" charset="-128"/>
                    <a:ea typeface="HG丸ｺﾞｼｯｸM-PRO" pitchFamily="50" charset="-128"/>
                  </a:rPr>
                  <a:t>の要件を満たせば、貸付金の返還が免除されます</a:t>
                </a:r>
                <a:r>
                  <a:rPr lang="ja-JP" altLang="en-US" sz="1100" dirty="0" smtClean="0">
                    <a:latin typeface="HG丸ｺﾞｼｯｸM-PRO" pitchFamily="50" charset="-128"/>
                    <a:ea typeface="HG丸ｺﾞｼｯｸM-PRO" pitchFamily="50" charset="-128"/>
                  </a:rPr>
                  <a:t>。</a:t>
                </a:r>
                <a:endParaRPr kumimoji="1" lang="ja-JP" altLang="en-US" sz="1100" dirty="0">
                  <a:latin typeface="HG丸ｺﾞｼｯｸM-PRO" pitchFamily="50" charset="-128"/>
                  <a:ea typeface="HG丸ｺﾞｼｯｸM-PRO" pitchFamily="50" charset="-128"/>
                </a:endParaRPr>
              </a:p>
            </p:txBody>
          </p:sp>
          <p:sp>
            <p:nvSpPr>
              <p:cNvPr id="89" name="テキスト ボックス 88"/>
              <p:cNvSpPr txBox="1"/>
              <p:nvPr/>
            </p:nvSpPr>
            <p:spPr>
              <a:xfrm>
                <a:off x="2548361" y="5507702"/>
                <a:ext cx="4185761" cy="276999"/>
              </a:xfrm>
              <a:prstGeom prst="rect">
                <a:avLst/>
              </a:prstGeom>
              <a:noFill/>
            </p:spPr>
            <p:txBody>
              <a:bodyPr wrap="none" rtlCol="0">
                <a:spAutoFit/>
              </a:bodyPr>
              <a:lstStyle/>
              <a:p>
                <a:r>
                  <a:rPr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◆（３）の給付金を受給しているあなたを支援する</a:t>
                </a:r>
                <a:r>
                  <a:rPr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制度</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grpSp>
      <p:grpSp>
        <p:nvGrpSpPr>
          <p:cNvPr id="3" name="グループ化 2"/>
          <p:cNvGrpSpPr/>
          <p:nvPr/>
        </p:nvGrpSpPr>
        <p:grpSpPr>
          <a:xfrm>
            <a:off x="2060848" y="5447129"/>
            <a:ext cx="4896544" cy="3445351"/>
            <a:chOff x="2060848" y="5447129"/>
            <a:chExt cx="4896544" cy="3445351"/>
          </a:xfrm>
        </p:grpSpPr>
        <p:sp>
          <p:nvSpPr>
            <p:cNvPr id="104" name="テキスト ボックス 103"/>
            <p:cNvSpPr txBox="1"/>
            <p:nvPr/>
          </p:nvSpPr>
          <p:spPr>
            <a:xfrm>
              <a:off x="2060848" y="5447129"/>
              <a:ext cx="2459328" cy="276999"/>
            </a:xfrm>
            <a:prstGeom prst="rect">
              <a:avLst/>
            </a:prstGeom>
            <a:noFill/>
          </p:spPr>
          <p:txBody>
            <a:bodyPr wrap="none" rtlCol="0">
              <a:spAutoFit/>
            </a:bodyPr>
            <a:lstStyle/>
            <a:p>
              <a:r>
                <a:rPr lang="ja-JP" altLang="en-US" sz="1200" dirty="0" smtClean="0">
                  <a:latin typeface="HGP創英角ﾎﾟｯﾌﾟ体" pitchFamily="50" charset="-128"/>
                  <a:ea typeface="HGP創英角ﾎﾟｯﾌﾟ体" pitchFamily="50" charset="-128"/>
                </a:rPr>
                <a:t>（６）</a:t>
              </a:r>
              <a:r>
                <a:rPr lang="zh-TW" altLang="en-US" sz="1200" dirty="0">
                  <a:latin typeface="HGP創英角ﾎﾟｯﾌﾟ体" pitchFamily="50" charset="-128"/>
                  <a:ea typeface="HGP創英角ﾎﾟｯﾌﾟ体" pitchFamily="50" charset="-128"/>
                </a:rPr>
                <a:t>高卒認定試験合格支援給付</a:t>
              </a:r>
              <a:r>
                <a:rPr lang="zh-TW" altLang="en-US" sz="1200" dirty="0" smtClean="0">
                  <a:latin typeface="HGP創英角ﾎﾟｯﾌﾟ体" pitchFamily="50" charset="-128"/>
                  <a:ea typeface="HGP創英角ﾎﾟｯﾌﾟ体" pitchFamily="50" charset="-128"/>
                </a:rPr>
                <a:t>金</a:t>
              </a:r>
              <a:endParaRPr kumimoji="1" lang="ja-JP" altLang="en-US" sz="1200" dirty="0">
                <a:latin typeface="HGP創英角ﾎﾟｯﾌﾟ体" pitchFamily="50" charset="-128"/>
                <a:ea typeface="HGP創英角ﾎﾟｯﾌﾟ体" pitchFamily="50" charset="-128"/>
              </a:endParaRPr>
            </a:p>
          </p:txBody>
        </p:sp>
        <p:grpSp>
          <p:nvGrpSpPr>
            <p:cNvPr id="105" name="グループ化 104"/>
            <p:cNvGrpSpPr/>
            <p:nvPr/>
          </p:nvGrpSpPr>
          <p:grpSpPr>
            <a:xfrm>
              <a:off x="2204943" y="6743273"/>
              <a:ext cx="4577199" cy="637039"/>
              <a:chOff x="3266220" y="7678977"/>
              <a:chExt cx="4577199" cy="637039"/>
            </a:xfrm>
          </p:grpSpPr>
          <p:sp>
            <p:nvSpPr>
              <p:cNvPr id="122" name="テキスト ボックス 121"/>
              <p:cNvSpPr txBox="1"/>
              <p:nvPr/>
            </p:nvSpPr>
            <p:spPr>
              <a:xfrm>
                <a:off x="3266220" y="7678977"/>
                <a:ext cx="800219" cy="276999"/>
              </a:xfrm>
              <a:prstGeom prst="rect">
                <a:avLst/>
              </a:prstGeom>
              <a:noFill/>
            </p:spPr>
            <p:txBody>
              <a:bodyPr wrap="non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◆対象者</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123" name="テキスト ボックス 122"/>
              <p:cNvSpPr txBox="1"/>
              <p:nvPr/>
            </p:nvSpPr>
            <p:spPr>
              <a:xfrm>
                <a:off x="3346359" y="7885129"/>
                <a:ext cx="4497060" cy="430887"/>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複数の</a:t>
                </a:r>
                <a:r>
                  <a:rPr lang="ja-JP" altLang="en-US" sz="1100" dirty="0" smtClean="0">
                    <a:latin typeface="HG丸ｺﾞｼｯｸM-PRO" pitchFamily="50" charset="-128"/>
                    <a:ea typeface="HG丸ｺﾞｼｯｸM-PRO" pitchFamily="50" charset="-128"/>
                  </a:rPr>
                  <a:t>要件があります</a:t>
                </a:r>
                <a:r>
                  <a:rPr lang="ja-JP" altLang="en-US" sz="1100" dirty="0">
                    <a:latin typeface="HG丸ｺﾞｼｯｸM-PRO" pitchFamily="50" charset="-128"/>
                    <a:ea typeface="HG丸ｺﾞｼｯｸM-PRO" pitchFamily="50" charset="-128"/>
                  </a:rPr>
                  <a:t>が、主</a:t>
                </a:r>
                <a:r>
                  <a:rPr lang="ja-JP" altLang="en-US" sz="1100" dirty="0" smtClean="0">
                    <a:latin typeface="HG丸ｺﾞｼｯｸM-PRO" pitchFamily="50" charset="-128"/>
                    <a:ea typeface="HG丸ｺﾞｼｯｸM-PRO" pitchFamily="50" charset="-128"/>
                  </a:rPr>
                  <a:t>に、（</a:t>
                </a:r>
                <a:r>
                  <a:rPr lang="ja-JP" altLang="en-US" sz="1100" dirty="0">
                    <a:latin typeface="HG丸ｺﾞｼｯｸM-PRO" pitchFamily="50" charset="-128"/>
                    <a:ea typeface="HG丸ｺﾞｼｯｸM-PRO" pitchFamily="50" charset="-128"/>
                  </a:rPr>
                  <a:t>親が）児童扶養手当の支給を受けている方</a:t>
                </a:r>
                <a:r>
                  <a:rPr lang="ja-JP" altLang="en-US" sz="1100" dirty="0" smtClean="0">
                    <a:latin typeface="HG丸ｺﾞｼｯｸM-PRO" pitchFamily="50" charset="-128"/>
                    <a:ea typeface="HG丸ｺﾞｼｯｸM-PRO" pitchFamily="50" charset="-128"/>
                  </a:rPr>
                  <a:t>などです。</a:t>
                </a:r>
                <a:endParaRPr kumimoji="1" lang="ja-JP" altLang="en-US" sz="1100" dirty="0">
                  <a:latin typeface="HG丸ｺﾞｼｯｸM-PRO" pitchFamily="50" charset="-128"/>
                  <a:ea typeface="HG丸ｺﾞｼｯｸM-PRO" pitchFamily="50" charset="-128"/>
                </a:endParaRPr>
              </a:p>
            </p:txBody>
          </p:sp>
        </p:grpSp>
        <p:grpSp>
          <p:nvGrpSpPr>
            <p:cNvPr id="106" name="グループ化 105"/>
            <p:cNvGrpSpPr/>
            <p:nvPr/>
          </p:nvGrpSpPr>
          <p:grpSpPr>
            <a:xfrm>
              <a:off x="2204943" y="7319337"/>
              <a:ext cx="4752449" cy="975593"/>
              <a:chOff x="3266220" y="7722950"/>
              <a:chExt cx="4752449" cy="975593"/>
            </a:xfrm>
          </p:grpSpPr>
          <p:sp>
            <p:nvSpPr>
              <p:cNvPr id="120" name="テキスト ボックス 119"/>
              <p:cNvSpPr txBox="1"/>
              <p:nvPr/>
            </p:nvSpPr>
            <p:spPr>
              <a:xfrm>
                <a:off x="3266220" y="7722950"/>
                <a:ext cx="2800767" cy="276999"/>
              </a:xfrm>
              <a:prstGeom prst="rect">
                <a:avLst/>
              </a:prstGeom>
              <a:noFill/>
            </p:spPr>
            <p:txBody>
              <a:bodyPr wrap="none" rtlCol="0">
                <a:spAutoFit/>
              </a:bodyPr>
              <a:lstStyle/>
              <a:p>
                <a:r>
                  <a:rPr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a:t>
                </a:r>
                <a:r>
                  <a:rPr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支給</a:t>
                </a:r>
                <a:r>
                  <a:rPr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額（通学又は通信併用の場合）</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121" name="テキスト ボックス 120"/>
              <p:cNvSpPr txBox="1"/>
              <p:nvPr/>
            </p:nvSpPr>
            <p:spPr>
              <a:xfrm>
                <a:off x="3305586" y="7929102"/>
                <a:ext cx="4713083" cy="769441"/>
              </a:xfrm>
              <a:prstGeom prst="rect">
                <a:avLst/>
              </a:prstGeom>
              <a:noFill/>
            </p:spPr>
            <p:txBody>
              <a:bodyPr wrap="square" lIns="36000" rIns="36000" rtlCol="0">
                <a:spAutoFit/>
              </a:bodyPr>
              <a:lstStyle/>
              <a:p>
                <a:r>
                  <a:rPr lang="ja-JP" altLang="en-US" sz="1100" dirty="0">
                    <a:latin typeface="HG丸ｺﾞｼｯｸM-PRO" pitchFamily="50" charset="-128"/>
                    <a:ea typeface="HG丸ｺﾞｼｯｸM-PRO" pitchFamily="50" charset="-128"/>
                  </a:rPr>
                  <a:t>　</a:t>
                </a:r>
                <a:r>
                  <a:rPr lang="ja-JP" altLang="en-US" sz="1100" dirty="0" smtClean="0">
                    <a:latin typeface="HG丸ｺﾞｼｯｸM-PRO" pitchFamily="50" charset="-128"/>
                    <a:ea typeface="HG丸ｺﾞｼｯｸM-PRO" pitchFamily="50" charset="-128"/>
                  </a:rPr>
                  <a:t>①受講開始時給付金　受講費の４割（上限２０万円）</a:t>
                </a:r>
                <a:endParaRPr lang="en-US" altLang="ja-JP" sz="1100" dirty="0" smtClean="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lang="ja-JP" altLang="en-US" sz="1100" dirty="0" smtClean="0">
                    <a:latin typeface="HG丸ｺﾞｼｯｸM-PRO" pitchFamily="50" charset="-128"/>
                    <a:ea typeface="HG丸ｺﾞｼｯｸM-PRO" pitchFamily="50" charset="-128"/>
                  </a:rPr>
                  <a:t>②受講</a:t>
                </a:r>
                <a:r>
                  <a:rPr lang="ja-JP" altLang="en-US" sz="1100" dirty="0">
                    <a:latin typeface="HG丸ｺﾞｼｯｸM-PRO" pitchFamily="50" charset="-128"/>
                    <a:ea typeface="HG丸ｺﾞｼｯｸM-PRO" pitchFamily="50" charset="-128"/>
                  </a:rPr>
                  <a:t>修了時給付金　受講費</a:t>
                </a:r>
                <a:r>
                  <a:rPr lang="ja-JP" altLang="en-US" sz="1100" dirty="0" smtClean="0">
                    <a:latin typeface="HG丸ｺﾞｼｯｸM-PRO" pitchFamily="50" charset="-128"/>
                    <a:ea typeface="HG丸ｺﾞｼｯｸM-PRO" pitchFamily="50" charset="-128"/>
                  </a:rPr>
                  <a:t>の５割</a:t>
                </a:r>
                <a:r>
                  <a:rPr lang="ja-JP" altLang="en-US" sz="1100" dirty="0">
                    <a:latin typeface="HG丸ｺﾞｼｯｸM-PRO" pitchFamily="50" charset="-128"/>
                    <a:ea typeface="HG丸ｺﾞｼｯｸM-PRO" pitchFamily="50" charset="-128"/>
                  </a:rPr>
                  <a:t>（</a:t>
                </a:r>
                <a:r>
                  <a:rPr lang="ja-JP" altLang="en-US" sz="1100" dirty="0" smtClean="0">
                    <a:latin typeface="HG丸ｺﾞｼｯｸM-PRO" pitchFamily="50" charset="-128"/>
                    <a:ea typeface="HG丸ｺﾞｼｯｸM-PRO" pitchFamily="50" charset="-128"/>
                  </a:rPr>
                  <a:t>上限①との合計で２５万円</a:t>
                </a:r>
                <a:r>
                  <a:rPr lang="ja-JP" altLang="en-US" sz="1100" dirty="0">
                    <a:latin typeface="HG丸ｺﾞｼｯｸM-PRO" pitchFamily="50" charset="-128"/>
                    <a:ea typeface="HG丸ｺﾞｼｯｸM-PRO" pitchFamily="50" charset="-128"/>
                  </a:rPr>
                  <a:t>）</a:t>
                </a:r>
              </a:p>
              <a:p>
                <a:r>
                  <a:rPr lang="ja-JP" altLang="en-US" sz="1100" dirty="0">
                    <a:latin typeface="HG丸ｺﾞｼｯｸM-PRO" pitchFamily="50" charset="-128"/>
                    <a:ea typeface="HG丸ｺﾞｼｯｸM-PRO" pitchFamily="50" charset="-128"/>
                  </a:rPr>
                  <a:t>　</a:t>
                </a:r>
                <a:r>
                  <a:rPr lang="ja-JP" altLang="en-US" sz="1100" dirty="0" smtClean="0">
                    <a:latin typeface="HG丸ｺﾞｼｯｸM-PRO" pitchFamily="50" charset="-128"/>
                    <a:ea typeface="HG丸ｺﾞｼｯｸM-PRO" pitchFamily="50" charset="-128"/>
                  </a:rPr>
                  <a:t>③合格</a:t>
                </a:r>
                <a:r>
                  <a:rPr lang="ja-JP" altLang="en-US" sz="1100" dirty="0">
                    <a:latin typeface="HG丸ｺﾞｼｯｸM-PRO" pitchFamily="50" charset="-128"/>
                    <a:ea typeface="HG丸ｺﾞｼｯｸM-PRO" pitchFamily="50" charset="-128"/>
                  </a:rPr>
                  <a:t>時給付金　</a:t>
                </a:r>
                <a:r>
                  <a:rPr lang="ja-JP" altLang="en-US" sz="1100" dirty="0" smtClean="0">
                    <a:latin typeface="HG丸ｺﾞｼｯｸM-PRO" pitchFamily="50" charset="-128"/>
                    <a:ea typeface="HG丸ｺﾞｼｯｸM-PRO" pitchFamily="50" charset="-128"/>
                  </a:rPr>
                  <a:t>　　受講費の１割</a:t>
                </a:r>
                <a:r>
                  <a:rPr lang="ja-JP" altLang="en-US" sz="1100" dirty="0">
                    <a:latin typeface="HG丸ｺﾞｼｯｸM-PRO" pitchFamily="50" charset="-128"/>
                    <a:ea typeface="HG丸ｺﾞｼｯｸM-PRO" pitchFamily="50" charset="-128"/>
                  </a:rPr>
                  <a:t>（上限</a:t>
                </a:r>
                <a:r>
                  <a:rPr lang="ja-JP" altLang="en-US" sz="1100" dirty="0" smtClean="0">
                    <a:latin typeface="HG丸ｺﾞｼｯｸM-PRO" pitchFamily="50" charset="-128"/>
                    <a:ea typeface="HG丸ｺﾞｼｯｸM-PRO" pitchFamily="50" charset="-128"/>
                  </a:rPr>
                  <a:t>①、②と</a:t>
                </a:r>
                <a:r>
                  <a:rPr lang="ja-JP" altLang="en-US" sz="1100" dirty="0">
                    <a:latin typeface="HG丸ｺﾞｼｯｸM-PRO" pitchFamily="50" charset="-128"/>
                    <a:ea typeface="HG丸ｺﾞｼｯｸM-PRO" pitchFamily="50" charset="-128"/>
                  </a:rPr>
                  <a:t>の合計</a:t>
                </a:r>
                <a:r>
                  <a:rPr lang="ja-JP" altLang="en-US" sz="1100" dirty="0" smtClean="0">
                    <a:latin typeface="HG丸ｺﾞｼｯｸM-PRO" pitchFamily="50" charset="-128"/>
                    <a:ea typeface="HG丸ｺﾞｼｯｸM-PRO" pitchFamily="50" charset="-128"/>
                  </a:rPr>
                  <a:t>で３０万円）</a:t>
                </a:r>
                <a:endParaRPr lang="en-US" altLang="ja-JP" sz="1100" dirty="0" smtClean="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lang="en-US" altLang="ja-JP" sz="1100" dirty="0" smtClean="0">
                    <a:latin typeface="HG丸ｺﾞｼｯｸM-PRO" pitchFamily="50" charset="-128"/>
                    <a:ea typeface="HG丸ｺﾞｼｯｸM-PRO" pitchFamily="50" charset="-128"/>
                  </a:rPr>
                  <a:t>※</a:t>
                </a:r>
                <a:r>
                  <a:rPr lang="ja-JP" altLang="en-US" sz="1100" dirty="0" smtClean="0">
                    <a:latin typeface="HG丸ｺﾞｼｯｸM-PRO" pitchFamily="50" charset="-128"/>
                    <a:ea typeface="HG丸ｺﾞｼｯｸM-PRO" pitchFamily="50" charset="-128"/>
                  </a:rPr>
                  <a:t>通信の場合は支給額が異なります。</a:t>
                </a:r>
                <a:endParaRPr lang="ja-JP" altLang="en-US" sz="1100" dirty="0">
                  <a:latin typeface="HG丸ｺﾞｼｯｸM-PRO" pitchFamily="50" charset="-128"/>
                  <a:ea typeface="HG丸ｺﾞｼｯｸM-PRO" pitchFamily="50" charset="-128"/>
                </a:endParaRPr>
              </a:p>
            </p:txBody>
          </p:sp>
        </p:grpSp>
        <p:grpSp>
          <p:nvGrpSpPr>
            <p:cNvPr id="107" name="グループ化 106"/>
            <p:cNvGrpSpPr/>
            <p:nvPr/>
          </p:nvGrpSpPr>
          <p:grpSpPr>
            <a:xfrm>
              <a:off x="2395433" y="8301608"/>
              <a:ext cx="3994105" cy="590872"/>
              <a:chOff x="2027183" y="4125144"/>
              <a:chExt cx="3994105" cy="590872"/>
            </a:xfrm>
          </p:grpSpPr>
          <p:grpSp>
            <p:nvGrpSpPr>
              <p:cNvPr id="111" name="グループ化 110"/>
              <p:cNvGrpSpPr/>
              <p:nvPr/>
            </p:nvGrpSpPr>
            <p:grpSpPr>
              <a:xfrm>
                <a:off x="2027183" y="4139952"/>
                <a:ext cx="793782" cy="374848"/>
                <a:chOff x="1950498" y="3722755"/>
                <a:chExt cx="793782" cy="374848"/>
              </a:xfrm>
            </p:grpSpPr>
            <p:sp>
              <p:nvSpPr>
                <p:cNvPr id="117" name="メモ 116"/>
                <p:cNvSpPr/>
                <p:nvPr/>
              </p:nvSpPr>
              <p:spPr>
                <a:xfrm>
                  <a:off x="1988840" y="3737563"/>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p:cNvSpPr txBox="1"/>
                <p:nvPr/>
              </p:nvSpPr>
              <p:spPr>
                <a:xfrm>
                  <a:off x="2083588" y="3722755"/>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119" name="テキスト ボックス 118"/>
                <p:cNvSpPr txBox="1"/>
                <p:nvPr/>
              </p:nvSpPr>
              <p:spPr>
                <a:xfrm>
                  <a:off x="1950498" y="3866771"/>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112" name="テキスト ボックス 111"/>
              <p:cNvSpPr txBox="1"/>
              <p:nvPr/>
            </p:nvSpPr>
            <p:spPr>
              <a:xfrm>
                <a:off x="2874202" y="4139952"/>
                <a:ext cx="684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113" name="テキスト ボックス 112"/>
              <p:cNvSpPr txBox="1"/>
              <p:nvPr/>
            </p:nvSpPr>
            <p:spPr>
              <a:xfrm>
                <a:off x="3486193" y="4125144"/>
                <a:ext cx="2535095"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kumimoji="1" lang="en-US" altLang="ja-JP" sz="900" dirty="0" smtClean="0">
                    <a:latin typeface="HG丸ｺﾞｼｯｸM-PRO" pitchFamily="50" charset="-128"/>
                    <a:ea typeface="HG丸ｺﾞｼｯｸM-PRO" pitchFamily="50" charset="-128"/>
                  </a:rPr>
                  <a:t>14</a:t>
                </a:r>
                <a:r>
                  <a:rPr kumimoji="1" lang="ja-JP" altLang="en-US" sz="900" dirty="0" smtClean="0">
                    <a:latin typeface="HG丸ｺﾞｼｯｸM-PRO" pitchFamily="50" charset="-128"/>
                    <a:ea typeface="HG丸ｺﾞｼｯｸM-PRO" pitchFamily="50" charset="-128"/>
                  </a:rPr>
                  <a:t>～</a:t>
                </a:r>
                <a:r>
                  <a:rPr kumimoji="1" lang="en-US" altLang="ja-JP" sz="900" dirty="0" smtClean="0">
                    <a:latin typeface="HG丸ｺﾞｼｯｸM-PRO" pitchFamily="50" charset="-128"/>
                    <a:ea typeface="HG丸ｺﾞｼｯｸM-PRO" pitchFamily="50" charset="-128"/>
                  </a:rPr>
                  <a:t>15</a:t>
                </a:r>
                <a:r>
                  <a:rPr kumimoji="1" lang="ja-JP" altLang="en-US" sz="900" dirty="0" smtClean="0">
                    <a:latin typeface="HG丸ｺﾞｼｯｸM-PRO" pitchFamily="50" charset="-128"/>
                    <a:ea typeface="HG丸ｺﾞｼｯｸM-PRO" pitchFamily="50" charset="-128"/>
                  </a:rPr>
                  <a:t>ページの各福祉事務所</a:t>
                </a:r>
                <a:endParaRPr kumimoji="1" lang="ja-JP" altLang="en-US" sz="1200" dirty="0">
                  <a:latin typeface="HG丸ｺﾞｼｯｸM-PRO" pitchFamily="50" charset="-128"/>
                  <a:ea typeface="HG丸ｺﾞｼｯｸM-PRO" pitchFamily="50" charset="-128"/>
                </a:endParaRPr>
              </a:p>
            </p:txBody>
          </p:sp>
          <p:sp>
            <p:nvSpPr>
              <p:cNvPr id="116" name="テキスト ボックス 115"/>
              <p:cNvSpPr txBox="1"/>
              <p:nvPr/>
            </p:nvSpPr>
            <p:spPr>
              <a:xfrm>
                <a:off x="2861067" y="4515961"/>
                <a:ext cx="3160221" cy="200055"/>
              </a:xfrm>
              <a:prstGeom prst="rect">
                <a:avLst/>
              </a:prstGeom>
              <a:noFill/>
            </p:spPr>
            <p:txBody>
              <a:bodyPr wrap="square" rtlCol="0">
                <a:spAutoFit/>
              </a:bodyPr>
              <a:lstStyle/>
              <a:p>
                <a:r>
                  <a:rPr kumimoji="1" lang="ja-JP" altLang="en-US" sz="700" dirty="0" smtClean="0">
                    <a:latin typeface="HG丸ｺﾞｼｯｸM-PRO" pitchFamily="50" charset="-128"/>
                    <a:ea typeface="HG丸ｺﾞｼｯｸM-PRO" pitchFamily="50" charset="-128"/>
                  </a:rPr>
                  <a:t>（受給資格の有無、内容、対象講座は必ず上記窓口でご確認ください）</a:t>
                </a:r>
                <a:endParaRPr kumimoji="1" lang="ja-JP" altLang="en-US" sz="1050" dirty="0">
                  <a:latin typeface="HG丸ｺﾞｼｯｸM-PRO" pitchFamily="50" charset="-128"/>
                  <a:ea typeface="HG丸ｺﾞｼｯｸM-PRO" pitchFamily="50" charset="-128"/>
                </a:endParaRPr>
              </a:p>
            </p:txBody>
          </p:sp>
        </p:grpSp>
        <p:grpSp>
          <p:nvGrpSpPr>
            <p:cNvPr id="108" name="グループ化 107"/>
            <p:cNvGrpSpPr/>
            <p:nvPr/>
          </p:nvGrpSpPr>
          <p:grpSpPr>
            <a:xfrm>
              <a:off x="2203777" y="5663153"/>
              <a:ext cx="4578366" cy="1141095"/>
              <a:chOff x="3268441" y="6443806"/>
              <a:chExt cx="4578366" cy="1141095"/>
            </a:xfrm>
          </p:grpSpPr>
          <p:sp>
            <p:nvSpPr>
              <p:cNvPr id="109" name="テキスト ボックス 108"/>
              <p:cNvSpPr txBox="1"/>
              <p:nvPr/>
            </p:nvSpPr>
            <p:spPr>
              <a:xfrm>
                <a:off x="3349746" y="6646182"/>
                <a:ext cx="4497061" cy="938719"/>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高卒認定試験とは、高校を卒業していない</a:t>
                </a:r>
                <a:r>
                  <a:rPr lang="ja-JP" altLang="en-US" sz="1100" dirty="0" smtClean="0">
                    <a:latin typeface="HG丸ｺﾞｼｯｸM-PRO" pitchFamily="50" charset="-128"/>
                    <a:ea typeface="HG丸ｺﾞｼｯｸM-PRO" pitchFamily="50" charset="-128"/>
                  </a:rPr>
                  <a:t>方に、</a:t>
                </a:r>
                <a:r>
                  <a:rPr lang="ja-JP" altLang="en-US" sz="1100" dirty="0">
                    <a:latin typeface="HG丸ｺﾞｼｯｸM-PRO" pitchFamily="50" charset="-128"/>
                    <a:ea typeface="HG丸ｺﾞｼｯｸM-PRO" pitchFamily="50" charset="-128"/>
                  </a:rPr>
                  <a:t>卒業した方と</a:t>
                </a:r>
                <a:r>
                  <a:rPr lang="ja-JP" altLang="en-US" sz="1100" dirty="0" smtClean="0">
                    <a:latin typeface="HG丸ｺﾞｼｯｸM-PRO" pitchFamily="50" charset="-128"/>
                    <a:ea typeface="HG丸ｺﾞｼｯｸM-PRO" pitchFamily="50" charset="-128"/>
                  </a:rPr>
                  <a:t>同等の</a:t>
                </a:r>
                <a:r>
                  <a:rPr lang="ja-JP" altLang="en-US" sz="1100" dirty="0">
                    <a:latin typeface="HG丸ｺﾞｼｯｸM-PRO" pitchFamily="50" charset="-128"/>
                    <a:ea typeface="HG丸ｺﾞｼｯｸM-PRO" pitchFamily="50" charset="-128"/>
                  </a:rPr>
                  <a:t>学力が</a:t>
                </a:r>
                <a:r>
                  <a:rPr lang="ja-JP" altLang="en-US" sz="1100" dirty="0" smtClean="0">
                    <a:latin typeface="HG丸ｺﾞｼｯｸM-PRO" pitchFamily="50" charset="-128"/>
                    <a:ea typeface="HG丸ｺﾞｼｯｸM-PRO" pitchFamily="50" charset="-128"/>
                  </a:rPr>
                  <a:t>あることを</a:t>
                </a:r>
                <a:r>
                  <a:rPr lang="ja-JP" altLang="en-US" sz="1100" dirty="0">
                    <a:latin typeface="HG丸ｺﾞｼｯｸM-PRO" pitchFamily="50" charset="-128"/>
                    <a:ea typeface="HG丸ｺﾞｼｯｸM-PRO" pitchFamily="50" charset="-128"/>
                  </a:rPr>
                  <a:t>認定するための試験です。合格した方には、大学等の受験資格が与えられる他、就職や資格試験等にも活用できます。試験の合格を目指すひとり親家庭</a:t>
                </a:r>
                <a:r>
                  <a:rPr lang="ja-JP" altLang="en-US" sz="1100" dirty="0" smtClean="0">
                    <a:latin typeface="HG丸ｺﾞｼｯｸM-PRO" pitchFamily="50" charset="-128"/>
                    <a:ea typeface="HG丸ｺﾞｼｯｸM-PRO" pitchFamily="50" charset="-128"/>
                  </a:rPr>
                  <a:t>の親又はお子</a:t>
                </a:r>
                <a:r>
                  <a:rPr lang="ja-JP" altLang="en-US" sz="1100" dirty="0">
                    <a:latin typeface="HG丸ｺﾞｼｯｸM-PRO" pitchFamily="50" charset="-128"/>
                    <a:ea typeface="HG丸ｺﾞｼｯｸM-PRO" pitchFamily="50" charset="-128"/>
                  </a:rPr>
                  <a:t>さんが対象となる講座を受講した際、受講修了後に受講費用の</a:t>
                </a:r>
                <a:r>
                  <a:rPr lang="ja-JP" altLang="en-US" sz="1100" dirty="0" smtClean="0">
                    <a:latin typeface="HG丸ｺﾞｼｯｸM-PRO" pitchFamily="50" charset="-128"/>
                    <a:ea typeface="HG丸ｺﾞｼｯｸM-PRO" pitchFamily="50" charset="-128"/>
                  </a:rPr>
                  <a:t>一部が支給されます。</a:t>
                </a:r>
                <a:endParaRPr kumimoji="1" lang="ja-JP" altLang="en-US" sz="1100" dirty="0">
                  <a:latin typeface="HG丸ｺﾞｼｯｸM-PRO" pitchFamily="50" charset="-128"/>
                  <a:ea typeface="HG丸ｺﾞｼｯｸM-PRO" pitchFamily="50" charset="-128"/>
                </a:endParaRPr>
              </a:p>
            </p:txBody>
          </p:sp>
          <p:sp>
            <p:nvSpPr>
              <p:cNvPr id="110" name="テキスト ボックス 109"/>
              <p:cNvSpPr txBox="1"/>
              <p:nvPr/>
            </p:nvSpPr>
            <p:spPr>
              <a:xfrm>
                <a:off x="3268441" y="6443806"/>
                <a:ext cx="3877985" cy="276999"/>
              </a:xfrm>
              <a:prstGeom prst="rect">
                <a:avLst/>
              </a:prstGeom>
              <a:noFill/>
            </p:spPr>
            <p:txBody>
              <a:bodyPr wrap="none" rtlCol="0">
                <a:spAutoFit/>
              </a:bodyPr>
              <a:lstStyle/>
              <a:p>
                <a:r>
                  <a:rPr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◆高卒認定試験の合格を目指すあなたを支援する</a:t>
                </a:r>
                <a:r>
                  <a:rPr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制度</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grpSp>
      <p:sp>
        <p:nvSpPr>
          <p:cNvPr id="124" name="星 5 123"/>
          <p:cNvSpPr/>
          <p:nvPr/>
        </p:nvSpPr>
        <p:spPr>
          <a:xfrm rot="1083819">
            <a:off x="353117" y="823009"/>
            <a:ext cx="995196" cy="995196"/>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26" name="星 5 125"/>
          <p:cNvSpPr/>
          <p:nvPr/>
        </p:nvSpPr>
        <p:spPr>
          <a:xfrm>
            <a:off x="692696" y="3463384"/>
            <a:ext cx="531345" cy="531345"/>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28" name="星 5 127"/>
          <p:cNvSpPr/>
          <p:nvPr/>
        </p:nvSpPr>
        <p:spPr>
          <a:xfrm rot="19957338">
            <a:off x="429830" y="7735676"/>
            <a:ext cx="697323" cy="697323"/>
          </a:xfrm>
          <a:prstGeom prst="star5">
            <a:avLst>
              <a:gd name="adj" fmla="val 26956"/>
              <a:gd name="hf" fmla="val 105146"/>
              <a:gd name="vf" fmla="val 110557"/>
            </a:avLst>
          </a:prstGeom>
          <a:solidFill>
            <a:srgbClr val="7030A0">
              <a:alpha val="70000"/>
            </a:srgbClr>
          </a:solidFill>
          <a:ln>
            <a:no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pic>
        <p:nvPicPr>
          <p:cNvPr id="10242" name="Picture 2" descr="C:\Users\kumamoto\Desktop\新しいフォルダー\kokugo.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495" y="5919643"/>
            <a:ext cx="1062305" cy="1460669"/>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3172012" y="8533020"/>
            <a:ext cx="2535095" cy="215444"/>
          </a:xfrm>
          <a:prstGeom prst="rect">
            <a:avLst/>
          </a:prstGeom>
          <a:noFill/>
        </p:spPr>
        <p:txBody>
          <a:bodyPr wrap="square" rtlCol="0">
            <a:spAutoFit/>
          </a:bodyPr>
          <a:lstStyle/>
          <a:p>
            <a:r>
              <a:rPr kumimoji="1" lang="en-US" altLang="ja-JP" sz="800" dirty="0" smtClean="0">
                <a:latin typeface="HG丸ｺﾞｼｯｸM-PRO" pitchFamily="50" charset="-128"/>
                <a:ea typeface="HG丸ｺﾞｼｯｸM-PRO" pitchFamily="50" charset="-128"/>
              </a:rPr>
              <a:t>※</a:t>
            </a:r>
            <a:r>
              <a:rPr kumimoji="1" lang="ja-JP" altLang="en-US" sz="800" dirty="0" smtClean="0">
                <a:latin typeface="HG丸ｺﾞｼｯｸM-PRO" pitchFamily="50" charset="-128"/>
                <a:ea typeface="HG丸ｺﾞｼｯｸM-PRO" pitchFamily="50" charset="-128"/>
              </a:rPr>
              <a:t>熊本市では実施しておりません。</a:t>
            </a:r>
            <a:endParaRPr kumimoji="1" lang="ja-JP" altLang="en-US" sz="800" dirty="0">
              <a:latin typeface="HG丸ｺﾞｼｯｸM-PRO" pitchFamily="50" charset="-128"/>
              <a:ea typeface="HG丸ｺﾞｼｯｸM-PRO" pitchFamily="50" charset="-128"/>
            </a:endParaRPr>
          </a:p>
        </p:txBody>
      </p:sp>
      <p:grpSp>
        <p:nvGrpSpPr>
          <p:cNvPr id="53" name="グループ化 52"/>
          <p:cNvGrpSpPr/>
          <p:nvPr/>
        </p:nvGrpSpPr>
        <p:grpSpPr>
          <a:xfrm>
            <a:off x="188640" y="118137"/>
            <a:ext cx="7416824" cy="925471"/>
            <a:chOff x="188640" y="118137"/>
            <a:chExt cx="7416824" cy="925471"/>
          </a:xfrm>
        </p:grpSpPr>
        <p:sp>
          <p:nvSpPr>
            <p:cNvPr id="55" name="正方形/長方形 54"/>
            <p:cNvSpPr/>
            <p:nvPr/>
          </p:nvSpPr>
          <p:spPr>
            <a:xfrm>
              <a:off x="188640" y="118137"/>
              <a:ext cx="7416824" cy="925471"/>
            </a:xfrm>
            <a:prstGeom prst="rect">
              <a:avLst/>
            </a:prstGeom>
            <a:solidFill>
              <a:srgbClr val="CC66FF">
                <a:alpha val="74902"/>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正方形/長方形 55"/>
            <p:cNvSpPr/>
            <p:nvPr/>
          </p:nvSpPr>
          <p:spPr>
            <a:xfrm>
              <a:off x="632210" y="198750"/>
              <a:ext cx="1330814" cy="646331"/>
            </a:xfrm>
            <a:prstGeom prst="rect">
              <a:avLst/>
            </a:prstGeom>
            <a:noFill/>
          </p:spPr>
          <p:txBody>
            <a:bodyPr wrap="none" lIns="91440" tIns="45720" rIns="91440" bIns="45720">
              <a:spAutoFit/>
            </a:bodyPr>
            <a:lstStyle/>
            <a:p>
              <a:pPr algn="ctr"/>
              <a:r>
                <a:rPr lang="ja-JP" altLang="en-US" sz="3600" cap="none" spc="0" dirty="0" smtClean="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rPr>
                <a:t>働　く</a:t>
              </a:r>
              <a:endParaRPr lang="ja-JP" altLang="en-US" sz="5400" cap="none" spc="0" dirty="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endParaRPr>
            </a:p>
          </p:txBody>
        </p:sp>
      </p:grpSp>
      <p:grpSp>
        <p:nvGrpSpPr>
          <p:cNvPr id="60" name="グループ化 59"/>
          <p:cNvGrpSpPr/>
          <p:nvPr/>
        </p:nvGrpSpPr>
        <p:grpSpPr>
          <a:xfrm>
            <a:off x="87448" y="8758192"/>
            <a:ext cx="432048" cy="261610"/>
            <a:chOff x="182864" y="8640133"/>
            <a:chExt cx="432048" cy="261610"/>
          </a:xfrm>
        </p:grpSpPr>
        <p:sp>
          <p:nvSpPr>
            <p:cNvPr id="61" name="円/楕円 65"/>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182864" y="8640133"/>
              <a:ext cx="432048" cy="261610"/>
            </a:xfrm>
            <a:prstGeom prst="rect">
              <a:avLst/>
            </a:prstGeom>
            <a:noFill/>
          </p:spPr>
          <p:txBody>
            <a:bodyPr wrap="square" rtlCol="0">
              <a:spAutoFit/>
            </a:bodyPr>
            <a:lstStyle/>
            <a:p>
              <a:r>
                <a:rPr kumimoji="1" lang="en-US" altLang="ja-JP" sz="1100" dirty="0" smtClean="0">
                  <a:latin typeface="HG丸ｺﾞｼｯｸM-PRO" pitchFamily="50" charset="-128"/>
                  <a:ea typeface="HG丸ｺﾞｼｯｸM-PRO" pitchFamily="50" charset="-128"/>
                </a:rPr>
                <a:t>10</a:t>
              </a:r>
              <a:endParaRPr kumimoji="1" lang="ja-JP" altLang="en-US" sz="1600" dirty="0">
                <a:latin typeface="HG丸ｺﾞｼｯｸM-PRO" pitchFamily="50" charset="-128"/>
                <a:ea typeface="HG丸ｺﾞｼｯｸM-PRO" pitchFamily="50" charset="-128"/>
              </a:endParaRPr>
            </a:p>
          </p:txBody>
        </p:sp>
      </p:grpSp>
      <p:sp>
        <p:nvSpPr>
          <p:cNvPr id="57" name="テキスト ボックス 56"/>
          <p:cNvSpPr txBox="1"/>
          <p:nvPr/>
        </p:nvSpPr>
        <p:spPr>
          <a:xfrm>
            <a:off x="1307984" y="2699792"/>
            <a:ext cx="5073344" cy="276999"/>
          </a:xfrm>
          <a:prstGeom prst="rect">
            <a:avLst/>
          </a:prstGeom>
          <a:noFill/>
        </p:spPr>
        <p:txBody>
          <a:bodyPr wrap="square" rtlCol="0">
            <a:spAutoFit/>
          </a:bodyPr>
          <a:lstStyle/>
          <a:p>
            <a:r>
              <a:rPr lang="ja-JP" altLang="en-US" sz="1200" dirty="0" smtClean="0">
                <a:latin typeface="HGP創英角ﾎﾟｯﾌﾟ体" pitchFamily="50" charset="-128"/>
                <a:ea typeface="HGP創英角ﾎﾟｯﾌﾟ体" pitchFamily="50" charset="-128"/>
              </a:rPr>
              <a:t>（５）</a:t>
            </a:r>
            <a:r>
              <a:rPr lang="zh-TW" altLang="en-US" sz="1200" dirty="0">
                <a:latin typeface="HGP創英角ﾎﾟｯﾌﾟ体" pitchFamily="50" charset="-128"/>
                <a:ea typeface="HGP創英角ﾎﾟｯﾌﾟ体" pitchFamily="50" charset="-128"/>
              </a:rPr>
              <a:t>高等職業訓練促進資金</a:t>
            </a:r>
            <a:r>
              <a:rPr lang="zh-TW" altLang="en-US" sz="1200" dirty="0" smtClean="0">
                <a:latin typeface="HGP創英角ﾎﾟｯﾌﾟ体" pitchFamily="50" charset="-128"/>
                <a:ea typeface="HGP創英角ﾎﾟｯﾌﾟ体" pitchFamily="50" charset="-128"/>
              </a:rPr>
              <a:t>貸付</a:t>
            </a:r>
            <a:r>
              <a:rPr lang="ja-JP" altLang="en-US" sz="1200" dirty="0" smtClean="0">
                <a:latin typeface="HGP創英角ﾎﾟｯﾌﾟ体" pitchFamily="50" charset="-128"/>
                <a:ea typeface="HGP創英角ﾎﾟｯﾌﾟ体" pitchFamily="50" charset="-128"/>
              </a:rPr>
              <a:t>（③住宅支援資金）　</a:t>
            </a:r>
            <a:r>
              <a:rPr lang="en-US" altLang="ja-JP" sz="1100" dirty="0" smtClean="0">
                <a:latin typeface="HGP創英角ﾎﾟｯﾌﾟ体" pitchFamily="50" charset="-128"/>
                <a:ea typeface="HGP創英角ﾎﾟｯﾌﾟ体" pitchFamily="50" charset="-128"/>
              </a:rPr>
              <a:t>※</a:t>
            </a:r>
            <a:r>
              <a:rPr lang="ja-JP" altLang="en-US" sz="1100" dirty="0" smtClean="0">
                <a:latin typeface="HGP創英角ﾎﾟｯﾌﾟ体" pitchFamily="50" charset="-128"/>
                <a:ea typeface="HGP創英角ﾎﾟｯﾌﾟ体" pitchFamily="50" charset="-128"/>
              </a:rPr>
              <a:t>熊本市を除く</a:t>
            </a:r>
            <a:endParaRPr kumimoji="1" lang="ja-JP" altLang="en-US" sz="1100" dirty="0">
              <a:latin typeface="HGP創英角ﾎﾟｯﾌﾟ体" pitchFamily="50" charset="-128"/>
              <a:ea typeface="HGP創英角ﾎﾟｯﾌﾟ体" pitchFamily="50" charset="-128"/>
            </a:endParaRPr>
          </a:p>
        </p:txBody>
      </p:sp>
      <p:sp>
        <p:nvSpPr>
          <p:cNvPr id="58" name="テキスト ボックス 57"/>
          <p:cNvSpPr txBox="1"/>
          <p:nvPr/>
        </p:nvSpPr>
        <p:spPr>
          <a:xfrm>
            <a:off x="1419129" y="2915816"/>
            <a:ext cx="5416868" cy="276999"/>
          </a:xfrm>
          <a:prstGeom prst="rect">
            <a:avLst/>
          </a:prstGeom>
          <a:noFill/>
        </p:spPr>
        <p:txBody>
          <a:bodyPr wrap="none" rtlCol="0">
            <a:spAutoFit/>
          </a:bodyPr>
          <a:lstStyle/>
          <a:p>
            <a:r>
              <a:rPr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◆就労を通じた自立に向けて意欲的に取り組んでいる</a:t>
            </a:r>
            <a:r>
              <a:rPr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あなたを支援する</a:t>
            </a:r>
            <a:r>
              <a:rPr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制度</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59" name="テキスト ボックス 58"/>
          <p:cNvSpPr txBox="1"/>
          <p:nvPr/>
        </p:nvSpPr>
        <p:spPr>
          <a:xfrm>
            <a:off x="1491972" y="3131840"/>
            <a:ext cx="5249396" cy="600164"/>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就労を通じた自立に向けて意欲的に取り組んでいる</a:t>
            </a:r>
            <a:r>
              <a:rPr lang="ja-JP" altLang="en-US" sz="1100" dirty="0" smtClean="0">
                <a:latin typeface="HG丸ｺﾞｼｯｸM-PRO" pitchFamily="50" charset="-128"/>
                <a:ea typeface="HG丸ｺﾞｼｯｸM-PRO" pitchFamily="50" charset="-128"/>
              </a:rPr>
              <a:t>ひとり</a:t>
            </a:r>
            <a:r>
              <a:rPr lang="ja-JP" altLang="en-US" sz="1100" dirty="0">
                <a:latin typeface="HG丸ｺﾞｼｯｸM-PRO" pitchFamily="50" charset="-128"/>
                <a:ea typeface="HG丸ｺﾞｼｯｸM-PRO" pitchFamily="50" charset="-128"/>
              </a:rPr>
              <a:t>親家庭</a:t>
            </a:r>
            <a:r>
              <a:rPr lang="ja-JP" altLang="en-US" sz="1100" dirty="0" smtClean="0">
                <a:latin typeface="HG丸ｺﾞｼｯｸM-PRO" pitchFamily="50" charset="-128"/>
                <a:ea typeface="HG丸ｺﾞｼｯｸM-PRO" pitchFamily="50" charset="-128"/>
              </a:rPr>
              <a:t>の親の方に住宅資金を支援する制度です。さらに、一定</a:t>
            </a:r>
            <a:r>
              <a:rPr lang="ja-JP" altLang="en-US" sz="1100" dirty="0">
                <a:latin typeface="HG丸ｺﾞｼｯｸM-PRO" pitchFamily="50" charset="-128"/>
                <a:ea typeface="HG丸ｺﾞｼｯｸM-PRO" pitchFamily="50" charset="-128"/>
              </a:rPr>
              <a:t>の要件を満たせば、貸付金の返還が免除されます</a:t>
            </a:r>
            <a:r>
              <a:rPr lang="ja-JP" altLang="en-US" sz="1100" dirty="0" smtClean="0">
                <a:latin typeface="HG丸ｺﾞｼｯｸM-PRO" pitchFamily="50" charset="-128"/>
                <a:ea typeface="HG丸ｺﾞｼｯｸM-PRO" pitchFamily="50" charset="-128"/>
              </a:rPr>
              <a:t>。</a:t>
            </a:r>
            <a:endParaRPr kumimoji="1" lang="ja-JP" altLang="en-US" sz="1100" dirty="0">
              <a:latin typeface="HG丸ｺﾞｼｯｸM-PRO" pitchFamily="50" charset="-128"/>
              <a:ea typeface="HG丸ｺﾞｼｯｸM-PRO" pitchFamily="50" charset="-128"/>
            </a:endParaRPr>
          </a:p>
        </p:txBody>
      </p:sp>
      <p:sp>
        <p:nvSpPr>
          <p:cNvPr id="63" name="テキスト ボックス 62"/>
          <p:cNvSpPr txBox="1"/>
          <p:nvPr/>
        </p:nvSpPr>
        <p:spPr>
          <a:xfrm>
            <a:off x="1419129" y="3635896"/>
            <a:ext cx="800219" cy="276999"/>
          </a:xfrm>
          <a:prstGeom prst="rect">
            <a:avLst/>
          </a:prstGeom>
          <a:noFill/>
        </p:spPr>
        <p:txBody>
          <a:bodyPr wrap="none" rtlCol="0">
            <a:spAutoFit/>
          </a:bodyPr>
          <a:lstStyle/>
          <a:p>
            <a:r>
              <a:rPr kumimoji="1"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◆対象者</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64" name="テキスト ボックス 63"/>
          <p:cNvSpPr txBox="1"/>
          <p:nvPr/>
        </p:nvSpPr>
        <p:spPr>
          <a:xfrm>
            <a:off x="1584702" y="3853081"/>
            <a:ext cx="5012650" cy="430887"/>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熊本県内に住所を有するひとり親家庭の</a:t>
            </a:r>
            <a:r>
              <a:rPr lang="ja-JP" altLang="en-US" sz="1100" dirty="0" smtClean="0">
                <a:latin typeface="HG丸ｺﾞｼｯｸM-PRO" pitchFamily="50" charset="-128"/>
                <a:ea typeface="HG丸ｺﾞｼｯｸM-PRO" pitchFamily="50" charset="-128"/>
              </a:rPr>
              <a:t>親で、「母子</a:t>
            </a:r>
            <a:r>
              <a:rPr lang="ja-JP" altLang="en-US" sz="1100" dirty="0">
                <a:latin typeface="HG丸ｺﾞｼｯｸM-PRO" pitchFamily="50" charset="-128"/>
                <a:ea typeface="HG丸ｺﾞｼｯｸM-PRO" pitchFamily="50" charset="-128"/>
              </a:rPr>
              <a:t>・父子自立支援プログラム」の策定を受けて</a:t>
            </a:r>
            <a:r>
              <a:rPr lang="ja-JP" altLang="en-US" sz="1100" dirty="0" smtClean="0">
                <a:latin typeface="HG丸ｺﾞｼｯｸM-PRO" pitchFamily="50" charset="-128"/>
                <a:ea typeface="HG丸ｺﾞｼｯｸM-PRO" pitchFamily="50" charset="-128"/>
              </a:rPr>
              <a:t>いる方です。</a:t>
            </a:r>
            <a:endParaRPr kumimoji="1" lang="ja-JP" altLang="en-US" sz="1100" dirty="0">
              <a:latin typeface="HG丸ｺﾞｼｯｸM-PRO" pitchFamily="50" charset="-128"/>
              <a:ea typeface="HG丸ｺﾞｼｯｸM-PRO" pitchFamily="50" charset="-128"/>
            </a:endParaRPr>
          </a:p>
        </p:txBody>
      </p:sp>
      <p:sp>
        <p:nvSpPr>
          <p:cNvPr id="65" name="テキスト ボックス 64"/>
          <p:cNvSpPr txBox="1"/>
          <p:nvPr/>
        </p:nvSpPr>
        <p:spPr>
          <a:xfrm>
            <a:off x="1403558" y="4211960"/>
            <a:ext cx="800219" cy="277000"/>
          </a:xfrm>
          <a:prstGeom prst="rect">
            <a:avLst/>
          </a:prstGeom>
          <a:noFill/>
        </p:spPr>
        <p:txBody>
          <a:bodyPr wrap="none" rtlCol="0">
            <a:spAutoFit/>
          </a:bodyPr>
          <a:lstStyle/>
          <a:p>
            <a:r>
              <a:rPr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a:t>
            </a:r>
            <a:r>
              <a:rPr lang="ja-JP" altLang="en-US" sz="1200" b="1" dirty="0" smtClean="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貸付額</a:t>
            </a:r>
            <a:endParaRPr kumimoji="1" lang="ja-JP" altLang="en-US" sz="1200" b="1" dirty="0">
              <a:solidFill>
                <a:srgbClr val="7030A0"/>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66" name="テキスト ボックス 65"/>
          <p:cNvSpPr txBox="1"/>
          <p:nvPr/>
        </p:nvSpPr>
        <p:spPr>
          <a:xfrm>
            <a:off x="1484784" y="4427984"/>
            <a:ext cx="4952946" cy="261610"/>
          </a:xfrm>
          <a:prstGeom prst="rect">
            <a:avLst/>
          </a:prstGeom>
          <a:noFill/>
        </p:spPr>
        <p:txBody>
          <a:bodyPr wrap="square" rtlCol="0">
            <a:spAutoFit/>
          </a:bodyPr>
          <a:lstStyle/>
          <a:p>
            <a:r>
              <a:rPr lang="ja-JP" altLang="en-US" sz="1100" dirty="0" smtClean="0">
                <a:latin typeface="HG丸ｺﾞｼｯｸM-PRO" pitchFamily="50" charset="-128"/>
                <a:ea typeface="HG丸ｺﾞｼｯｸM-PRO" pitchFamily="50" charset="-128"/>
              </a:rPr>
              <a:t>　③住宅支援資金</a:t>
            </a:r>
            <a:r>
              <a:rPr lang="zh-TW" altLang="en-US" sz="1100" dirty="0">
                <a:latin typeface="HG丸ｺﾞｼｯｸM-PRO" pitchFamily="50" charset="-128"/>
                <a:ea typeface="HG丸ｺﾞｼｯｸM-PRO" pitchFamily="50" charset="-128"/>
              </a:rPr>
              <a:t>　</a:t>
            </a:r>
            <a:r>
              <a:rPr lang="ja-JP" altLang="en-US" sz="1100" dirty="0" smtClean="0">
                <a:latin typeface="HG丸ｺﾞｼｯｸM-PRO" pitchFamily="50" charset="-128"/>
                <a:ea typeface="HG丸ｺﾞｼｯｸM-PRO" pitchFamily="50" charset="-128"/>
              </a:rPr>
              <a:t>１か月あたりの家賃実費（上限４万円）</a:t>
            </a:r>
            <a:r>
              <a:rPr lang="en-US" altLang="ja-JP" sz="1100" dirty="0" smtClean="0">
                <a:latin typeface="HG丸ｺﾞｼｯｸM-PRO" pitchFamily="50" charset="-128"/>
                <a:ea typeface="HG丸ｺﾞｼｯｸM-PRO" pitchFamily="50" charset="-128"/>
              </a:rPr>
              <a:t>×</a:t>
            </a:r>
            <a:r>
              <a:rPr lang="ja-JP" altLang="en-US" sz="1100" dirty="0" smtClean="0">
                <a:latin typeface="HG丸ｺﾞｼｯｸM-PRO" pitchFamily="50" charset="-128"/>
                <a:ea typeface="HG丸ｺﾞｼｯｸM-PRO" pitchFamily="50" charset="-128"/>
              </a:rPr>
              <a:t>１２か月以内</a:t>
            </a:r>
            <a:endParaRPr kumimoji="1" lang="ja-JP" altLang="en-US" sz="11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711853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正方形/長方形 64"/>
          <p:cNvSpPr/>
          <p:nvPr/>
        </p:nvSpPr>
        <p:spPr>
          <a:xfrm>
            <a:off x="-819472" y="107504"/>
            <a:ext cx="7416824" cy="1584176"/>
          </a:xfrm>
          <a:prstGeom prst="rect">
            <a:avLst/>
          </a:prstGeom>
          <a:solidFill>
            <a:srgbClr val="47B0FF">
              <a:alpha val="75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73" name="グループ化 72"/>
          <p:cNvGrpSpPr/>
          <p:nvPr/>
        </p:nvGrpSpPr>
        <p:grpSpPr>
          <a:xfrm>
            <a:off x="311577" y="5560105"/>
            <a:ext cx="1583820" cy="1388159"/>
            <a:chOff x="377698" y="739937"/>
            <a:chExt cx="2869116" cy="2141076"/>
          </a:xfrm>
          <a:effectLst>
            <a:glow rad="139700">
              <a:schemeClr val="accent1">
                <a:satMod val="175000"/>
                <a:alpha val="40000"/>
              </a:schemeClr>
            </a:glow>
          </a:effectLst>
        </p:grpSpPr>
        <p:sp>
          <p:nvSpPr>
            <p:cNvPr id="74" name="上矢印 73"/>
            <p:cNvSpPr/>
            <p:nvPr/>
          </p:nvSpPr>
          <p:spPr>
            <a:xfrm>
              <a:off x="377698" y="739937"/>
              <a:ext cx="2869116" cy="2141076"/>
            </a:xfrm>
            <a:prstGeom prst="upArrow">
              <a:avLst>
                <a:gd name="adj1" fmla="val 71716"/>
                <a:gd name="adj2" fmla="val 48677"/>
              </a:avLst>
            </a:prstGeom>
            <a:solidFill>
              <a:srgbClr val="47B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5" name="グループ化 74"/>
            <p:cNvGrpSpPr/>
            <p:nvPr/>
          </p:nvGrpSpPr>
          <p:grpSpPr>
            <a:xfrm>
              <a:off x="971600" y="1803488"/>
              <a:ext cx="649216" cy="649216"/>
              <a:chOff x="1416211" y="3429000"/>
              <a:chExt cx="1211573" cy="1211573"/>
            </a:xfrm>
          </p:grpSpPr>
          <p:sp>
            <p:nvSpPr>
              <p:cNvPr id="76" name="正方形/長方形 75"/>
              <p:cNvSpPr/>
              <p:nvPr/>
            </p:nvSpPr>
            <p:spPr>
              <a:xfrm>
                <a:off x="1416211" y="3429000"/>
                <a:ext cx="1211573" cy="121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コネクタ 76"/>
              <p:cNvCxnSpPr>
                <a:stCxn id="76" idx="1"/>
                <a:endCxn id="76" idx="3"/>
              </p:cNvCxnSpPr>
              <p:nvPr/>
            </p:nvCxnSpPr>
            <p:spPr>
              <a:xfrm>
                <a:off x="1416211" y="4034787"/>
                <a:ext cx="1211573" cy="0"/>
              </a:xfrm>
              <a:prstGeom prst="line">
                <a:avLst/>
              </a:prstGeom>
              <a:ln w="889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76" idx="0"/>
                <a:endCxn id="76" idx="2"/>
              </p:cNvCxnSpPr>
              <p:nvPr/>
            </p:nvCxnSpPr>
            <p:spPr>
              <a:xfrm>
                <a:off x="2021998" y="3429000"/>
                <a:ext cx="0" cy="1211573"/>
              </a:xfrm>
              <a:prstGeom prst="line">
                <a:avLst/>
              </a:prstGeom>
              <a:ln w="889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grpSp>
      </p:grpSp>
      <p:grpSp>
        <p:nvGrpSpPr>
          <p:cNvPr id="61" name="グループ化 60"/>
          <p:cNvGrpSpPr/>
          <p:nvPr/>
        </p:nvGrpSpPr>
        <p:grpSpPr>
          <a:xfrm>
            <a:off x="159177" y="1351543"/>
            <a:ext cx="1583820" cy="1388159"/>
            <a:chOff x="377698" y="739937"/>
            <a:chExt cx="2869116" cy="2141076"/>
          </a:xfrm>
          <a:effectLst>
            <a:glow rad="139700">
              <a:schemeClr val="accent1">
                <a:satMod val="175000"/>
                <a:alpha val="40000"/>
              </a:schemeClr>
            </a:glow>
          </a:effectLst>
        </p:grpSpPr>
        <p:sp>
          <p:nvSpPr>
            <p:cNvPr id="68" name="上矢印 67"/>
            <p:cNvSpPr/>
            <p:nvPr/>
          </p:nvSpPr>
          <p:spPr>
            <a:xfrm>
              <a:off x="377698" y="739937"/>
              <a:ext cx="2869116" cy="2141076"/>
            </a:xfrm>
            <a:prstGeom prst="upArrow">
              <a:avLst>
                <a:gd name="adj1" fmla="val 71716"/>
                <a:gd name="adj2" fmla="val 48677"/>
              </a:avLst>
            </a:prstGeom>
            <a:solidFill>
              <a:srgbClr val="47B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9" name="グループ化 68"/>
            <p:cNvGrpSpPr/>
            <p:nvPr/>
          </p:nvGrpSpPr>
          <p:grpSpPr>
            <a:xfrm>
              <a:off x="971600" y="1803488"/>
              <a:ext cx="649216" cy="649216"/>
              <a:chOff x="1416211" y="3429000"/>
              <a:chExt cx="1211573" cy="1211573"/>
            </a:xfrm>
          </p:grpSpPr>
          <p:sp>
            <p:nvSpPr>
              <p:cNvPr id="70" name="正方形/長方形 69"/>
              <p:cNvSpPr/>
              <p:nvPr/>
            </p:nvSpPr>
            <p:spPr>
              <a:xfrm>
                <a:off x="1416211" y="3429000"/>
                <a:ext cx="1211573" cy="121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コネクタ 70"/>
              <p:cNvCxnSpPr>
                <a:stCxn id="70" idx="1"/>
                <a:endCxn id="70" idx="3"/>
              </p:cNvCxnSpPr>
              <p:nvPr/>
            </p:nvCxnSpPr>
            <p:spPr>
              <a:xfrm>
                <a:off x="1416211" y="4034787"/>
                <a:ext cx="1211573" cy="0"/>
              </a:xfrm>
              <a:prstGeom prst="line">
                <a:avLst/>
              </a:prstGeom>
              <a:ln w="889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a:stCxn id="70" idx="0"/>
                <a:endCxn id="70" idx="2"/>
              </p:cNvCxnSpPr>
              <p:nvPr/>
            </p:nvCxnSpPr>
            <p:spPr>
              <a:xfrm>
                <a:off x="2021998" y="3429000"/>
                <a:ext cx="0" cy="1211573"/>
              </a:xfrm>
              <a:prstGeom prst="line">
                <a:avLst/>
              </a:prstGeom>
              <a:ln w="889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grpSp>
      </p:grpSp>
      <p:sp>
        <p:nvSpPr>
          <p:cNvPr id="43" name="円/楕円 42"/>
          <p:cNvSpPr/>
          <p:nvPr/>
        </p:nvSpPr>
        <p:spPr>
          <a:xfrm>
            <a:off x="3645024" y="5379747"/>
            <a:ext cx="5554963" cy="4001130"/>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82046" y="6738427"/>
            <a:ext cx="6535386" cy="4147605"/>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406262" y="407795"/>
            <a:ext cx="4680520" cy="830997"/>
          </a:xfrm>
          <a:prstGeom prst="rect">
            <a:avLst/>
          </a:prstGeom>
          <a:noFill/>
        </p:spPr>
        <p:txBody>
          <a:bodyPr wrap="square" rtlCol="0">
            <a:spAutoFit/>
          </a:bodyPr>
          <a:lstStyle/>
          <a:p>
            <a:r>
              <a:rPr kumimoji="1" lang="ja-JP" altLang="en-US" sz="1200" dirty="0" smtClean="0">
                <a:solidFill>
                  <a:schemeClr val="bg1"/>
                </a:solidFill>
                <a:latin typeface="HG丸ｺﾞｼｯｸM-PRO" pitchFamily="50" charset="-128"/>
                <a:ea typeface="HG丸ｺﾞｼｯｸM-PRO" pitchFamily="50" charset="-128"/>
              </a:rPr>
              <a:t>ひとりで一家の生活を支えていくことは</a:t>
            </a:r>
            <a:endParaRPr kumimoji="1" lang="en-US" altLang="ja-JP" sz="1200" dirty="0" smtClean="0">
              <a:solidFill>
                <a:schemeClr val="bg1"/>
              </a:solidFill>
              <a:latin typeface="HG丸ｺﾞｼｯｸM-PRO" pitchFamily="50" charset="-128"/>
              <a:ea typeface="HG丸ｺﾞｼｯｸM-PRO" pitchFamily="50" charset="-128"/>
            </a:endParaRPr>
          </a:p>
          <a:p>
            <a:r>
              <a:rPr lang="ja-JP" altLang="en-US" sz="1200" dirty="0" smtClean="0">
                <a:solidFill>
                  <a:schemeClr val="bg1"/>
                </a:solidFill>
                <a:latin typeface="HG丸ｺﾞｼｯｸM-PRO" pitchFamily="50" charset="-128"/>
                <a:ea typeface="HG丸ｺﾞｼｯｸM-PRO" pitchFamily="50" charset="-128"/>
              </a:rPr>
              <a:t>とても大変なことです。</a:t>
            </a:r>
            <a:endParaRPr lang="en-US" altLang="ja-JP" sz="1200" dirty="0" smtClean="0">
              <a:solidFill>
                <a:schemeClr val="bg1"/>
              </a:solidFill>
              <a:latin typeface="HG丸ｺﾞｼｯｸM-PRO" pitchFamily="50" charset="-128"/>
              <a:ea typeface="HG丸ｺﾞｼｯｸM-PRO" pitchFamily="50" charset="-128"/>
            </a:endParaRPr>
          </a:p>
          <a:p>
            <a:r>
              <a:rPr kumimoji="1" lang="ja-JP" altLang="en-US" sz="1200" dirty="0">
                <a:solidFill>
                  <a:schemeClr val="bg1"/>
                </a:solidFill>
                <a:latin typeface="HG丸ｺﾞｼｯｸM-PRO" pitchFamily="50" charset="-128"/>
                <a:ea typeface="HG丸ｺﾞｼｯｸM-PRO" pitchFamily="50" charset="-128"/>
              </a:rPr>
              <a:t>不安</a:t>
            </a:r>
            <a:r>
              <a:rPr kumimoji="1" lang="ja-JP" altLang="en-US" sz="1200" dirty="0" smtClean="0">
                <a:solidFill>
                  <a:schemeClr val="bg1"/>
                </a:solidFill>
                <a:latin typeface="HG丸ｺﾞｼｯｸM-PRO" pitchFamily="50" charset="-128"/>
                <a:ea typeface="HG丸ｺﾞｼｯｸM-PRO" pitchFamily="50" charset="-128"/>
              </a:rPr>
              <a:t>に思っている人も多いと思います。</a:t>
            </a:r>
            <a:endParaRPr kumimoji="1" lang="en-US" altLang="ja-JP" sz="1200" dirty="0" smtClean="0">
              <a:solidFill>
                <a:schemeClr val="bg1"/>
              </a:solidFill>
              <a:latin typeface="HG丸ｺﾞｼｯｸM-PRO" pitchFamily="50" charset="-128"/>
              <a:ea typeface="HG丸ｺﾞｼｯｸM-PRO" pitchFamily="50" charset="-128"/>
            </a:endParaRPr>
          </a:p>
          <a:p>
            <a:r>
              <a:rPr lang="ja-JP" altLang="en-US" sz="1200" dirty="0">
                <a:solidFill>
                  <a:schemeClr val="bg1"/>
                </a:solidFill>
                <a:latin typeface="HG丸ｺﾞｼｯｸM-PRO" pitchFamily="50" charset="-128"/>
                <a:ea typeface="HG丸ｺﾞｼｯｸM-PRO" pitchFamily="50" charset="-128"/>
              </a:rPr>
              <a:t>ここで</a:t>
            </a:r>
            <a:r>
              <a:rPr lang="ja-JP" altLang="en-US" sz="1200" dirty="0" smtClean="0">
                <a:solidFill>
                  <a:schemeClr val="bg1"/>
                </a:solidFill>
                <a:latin typeface="HG丸ｺﾞｼｯｸM-PRO" pitchFamily="50" charset="-128"/>
                <a:ea typeface="HG丸ｺﾞｼｯｸM-PRO" pitchFamily="50" charset="-128"/>
              </a:rPr>
              <a:t>は生活の支援制度を紹介します。</a:t>
            </a:r>
            <a:endParaRPr kumimoji="1" lang="ja-JP" altLang="en-US" sz="1200" dirty="0">
              <a:solidFill>
                <a:schemeClr val="bg1"/>
              </a:solidFill>
              <a:latin typeface="HG丸ｺﾞｼｯｸM-PRO" pitchFamily="50" charset="-128"/>
              <a:ea typeface="HG丸ｺﾞｼｯｸM-PRO" pitchFamily="50" charset="-128"/>
            </a:endParaRPr>
          </a:p>
        </p:txBody>
      </p:sp>
      <p:sp>
        <p:nvSpPr>
          <p:cNvPr id="6" name="正方形/長方形 5"/>
          <p:cNvSpPr/>
          <p:nvPr/>
        </p:nvSpPr>
        <p:spPr>
          <a:xfrm>
            <a:off x="592047" y="481918"/>
            <a:ext cx="1418979" cy="646331"/>
          </a:xfrm>
          <a:prstGeom prst="rect">
            <a:avLst/>
          </a:prstGeom>
          <a:noFill/>
        </p:spPr>
        <p:txBody>
          <a:bodyPr wrap="none" lIns="91440" tIns="45720" rIns="91440" bIns="45720">
            <a:spAutoFit/>
          </a:bodyPr>
          <a:lstStyle/>
          <a:p>
            <a:pPr algn="ctr"/>
            <a:r>
              <a:rPr lang="ja-JP" altLang="en-US" sz="3600" cap="none" spc="0" dirty="0" smtClean="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rPr>
              <a:t>生　活</a:t>
            </a:r>
            <a:endParaRPr lang="ja-JP" altLang="en-US" sz="5400" cap="none" spc="0" dirty="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endParaRPr>
          </a:p>
        </p:txBody>
      </p:sp>
      <p:grpSp>
        <p:nvGrpSpPr>
          <p:cNvPr id="15" name="グループ化 14"/>
          <p:cNvGrpSpPr/>
          <p:nvPr/>
        </p:nvGrpSpPr>
        <p:grpSpPr>
          <a:xfrm>
            <a:off x="765919" y="1424788"/>
            <a:ext cx="5903441" cy="4076471"/>
            <a:chOff x="765919" y="1424788"/>
            <a:chExt cx="5903441" cy="4076471"/>
          </a:xfrm>
        </p:grpSpPr>
        <p:sp>
          <p:nvSpPr>
            <p:cNvPr id="7" name="テキスト ボックス 6"/>
            <p:cNvSpPr txBox="1"/>
            <p:nvPr/>
          </p:nvSpPr>
          <p:spPr>
            <a:xfrm>
              <a:off x="1740518" y="1691680"/>
              <a:ext cx="4712818" cy="707886"/>
            </a:xfrm>
            <a:prstGeom prst="rect">
              <a:avLst/>
            </a:prstGeom>
            <a:noFill/>
          </p:spPr>
          <p:txBody>
            <a:bodyPr wrap="square" rtlCol="0">
              <a:spAutoFit/>
            </a:bodyPr>
            <a:lstStyle/>
            <a:p>
              <a:r>
                <a:rPr lang="ja-JP" altLang="en-US" sz="2000" dirty="0" smtClean="0">
                  <a:latin typeface="HGP創英角ﾎﾟｯﾌﾟ体" pitchFamily="50" charset="-128"/>
                  <a:ea typeface="HGP創英角ﾎﾟｯﾌﾟ体" pitchFamily="50" charset="-128"/>
                </a:rPr>
                <a:t>子どもの生活費や医療費の負担が大きく、</a:t>
              </a:r>
              <a:endParaRPr lang="en-US" altLang="ja-JP" sz="2000" dirty="0" smtClean="0">
                <a:latin typeface="HGP創英角ﾎﾟｯﾌﾟ体" pitchFamily="50" charset="-128"/>
                <a:ea typeface="HGP創英角ﾎﾟｯﾌﾟ体" pitchFamily="50" charset="-128"/>
              </a:endParaRPr>
            </a:p>
            <a:p>
              <a:r>
                <a:rPr kumimoji="1" lang="ja-JP" altLang="en-US" sz="2000" dirty="0">
                  <a:latin typeface="HGP創英角ﾎﾟｯﾌﾟ体" pitchFamily="50" charset="-128"/>
                  <a:ea typeface="HGP創英角ﾎﾟｯﾌﾟ体" pitchFamily="50" charset="-128"/>
                </a:rPr>
                <a:t>金銭的</a:t>
              </a:r>
              <a:r>
                <a:rPr kumimoji="1" lang="ja-JP" altLang="en-US" sz="2000" dirty="0" smtClean="0">
                  <a:latin typeface="HGP創英角ﾎﾟｯﾌﾟ体" pitchFamily="50" charset="-128"/>
                  <a:ea typeface="HGP創英角ﾎﾟｯﾌﾟ体" pitchFamily="50" charset="-128"/>
                </a:rPr>
                <a:t>に困っています。</a:t>
              </a:r>
              <a:endParaRPr kumimoji="1" lang="ja-JP" altLang="en-US" sz="2000" dirty="0">
                <a:latin typeface="HGP創英角ﾎﾟｯﾌﾟ体" pitchFamily="50" charset="-128"/>
                <a:ea typeface="HGP創英角ﾎﾟｯﾌﾟ体" pitchFamily="50" charset="-128"/>
              </a:endParaRPr>
            </a:p>
          </p:txBody>
        </p:sp>
        <p:sp>
          <p:nvSpPr>
            <p:cNvPr id="9" name="正方形/長方形 8"/>
            <p:cNvSpPr/>
            <p:nvPr/>
          </p:nvSpPr>
          <p:spPr>
            <a:xfrm>
              <a:off x="765919" y="1424788"/>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2" name="グループ化 11"/>
            <p:cNvGrpSpPr/>
            <p:nvPr/>
          </p:nvGrpSpPr>
          <p:grpSpPr>
            <a:xfrm>
              <a:off x="1570183" y="2297477"/>
              <a:ext cx="4968553" cy="584775"/>
              <a:chOff x="1825981" y="2940595"/>
              <a:chExt cx="4968553" cy="584775"/>
            </a:xfrm>
          </p:grpSpPr>
          <p:sp>
            <p:nvSpPr>
              <p:cNvPr id="11" name="テキスト ボックス 10"/>
              <p:cNvSpPr txBox="1"/>
              <p:nvPr/>
            </p:nvSpPr>
            <p:spPr>
              <a:xfrm>
                <a:off x="1825981" y="3031536"/>
                <a:ext cx="4968553" cy="430887"/>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rgbClr val="00CC99"/>
                    </a:solidFill>
                    <a:latin typeface="HG丸ｺﾞｼｯｸM-PRO" pitchFamily="50" charset="-128"/>
                    <a:ea typeface="HG丸ｺﾞｼｯｸM-PRO" pitchFamily="50" charset="-128"/>
                  </a:rPr>
                  <a:t>　</a:t>
                </a:r>
                <a:r>
                  <a:rPr kumimoji="1" lang="ja-JP" altLang="en-US" sz="1100" b="1" dirty="0" smtClean="0">
                    <a:solidFill>
                      <a:srgbClr val="0070C0"/>
                    </a:solidFill>
                    <a:latin typeface="HG丸ｺﾞｼｯｸM-PRO" pitchFamily="50" charset="-128"/>
                    <a:ea typeface="HG丸ｺﾞｼｯｸM-PRO" pitchFamily="50" charset="-128"/>
                  </a:rPr>
                  <a:t>ひとり親家庭の方が受けることができる手当や助成には、児童扶養手</a:t>
                </a:r>
                <a:endParaRPr kumimoji="1" lang="en-US" altLang="ja-JP" sz="1100" b="1" dirty="0" smtClean="0">
                  <a:solidFill>
                    <a:srgbClr val="0070C0"/>
                  </a:solidFill>
                  <a:latin typeface="HG丸ｺﾞｼｯｸM-PRO" pitchFamily="50" charset="-128"/>
                  <a:ea typeface="HG丸ｺﾞｼｯｸM-PRO" pitchFamily="50" charset="-128"/>
                </a:endParaRPr>
              </a:p>
              <a:p>
                <a:r>
                  <a:rPr lang="ja-JP" altLang="en-US" sz="1100" b="1" dirty="0">
                    <a:solidFill>
                      <a:srgbClr val="0070C0"/>
                    </a:solidFill>
                    <a:latin typeface="HG丸ｺﾞｼｯｸM-PRO" pitchFamily="50" charset="-128"/>
                    <a:ea typeface="HG丸ｺﾞｼｯｸM-PRO" pitchFamily="50" charset="-128"/>
                  </a:rPr>
                  <a:t>　</a:t>
                </a:r>
                <a:r>
                  <a:rPr lang="ja-JP" altLang="en-US" sz="1100" b="1" dirty="0" smtClean="0">
                    <a:solidFill>
                      <a:srgbClr val="0070C0"/>
                    </a:solidFill>
                    <a:latin typeface="HG丸ｺﾞｼｯｸM-PRO" pitchFamily="50" charset="-128"/>
                    <a:ea typeface="HG丸ｺﾞｼｯｸM-PRO" pitchFamily="50" charset="-128"/>
                  </a:rPr>
                  <a:t>　　</a:t>
                </a:r>
                <a:r>
                  <a:rPr kumimoji="1" lang="ja-JP" altLang="en-US" sz="1100" b="1" dirty="0" smtClean="0">
                    <a:solidFill>
                      <a:srgbClr val="0070C0"/>
                    </a:solidFill>
                    <a:latin typeface="HG丸ｺﾞｼｯｸM-PRO" pitchFamily="50" charset="-128"/>
                    <a:ea typeface="HG丸ｺﾞｼｯｸM-PRO" pitchFamily="50" charset="-128"/>
                  </a:rPr>
                  <a:t>当と</a:t>
                </a:r>
                <a:r>
                  <a:rPr lang="ja-JP" altLang="en-US" sz="1100" b="1" dirty="0" smtClean="0">
                    <a:solidFill>
                      <a:srgbClr val="0070C0"/>
                    </a:solidFill>
                    <a:latin typeface="HG丸ｺﾞｼｯｸM-PRO" pitchFamily="50" charset="-128"/>
                    <a:ea typeface="HG丸ｺﾞｼｯｸM-PRO" pitchFamily="50" charset="-128"/>
                  </a:rPr>
                  <a:t>ひとり親家庭等医療費助成があります</a:t>
                </a:r>
                <a:r>
                  <a:rPr kumimoji="1" lang="ja-JP" altLang="en-US" sz="1100" b="1" dirty="0" smtClean="0">
                    <a:solidFill>
                      <a:srgbClr val="0070C0"/>
                    </a:solidFill>
                    <a:latin typeface="HG丸ｺﾞｼｯｸM-PRO" pitchFamily="50" charset="-128"/>
                    <a:ea typeface="HG丸ｺﾞｼｯｸM-PRO" pitchFamily="50" charset="-128"/>
                  </a:rPr>
                  <a:t>。</a:t>
                </a:r>
                <a:endParaRPr kumimoji="1" lang="ja-JP" altLang="en-US" sz="1100" b="1" dirty="0">
                  <a:solidFill>
                    <a:srgbClr val="0070C0"/>
                  </a:solidFill>
                  <a:latin typeface="HG丸ｺﾞｼｯｸM-PRO" pitchFamily="50" charset="-128"/>
                  <a:ea typeface="HG丸ｺﾞｼｯｸM-PRO" pitchFamily="50" charset="-128"/>
                </a:endParaRPr>
              </a:p>
            </p:txBody>
          </p:sp>
          <p:sp>
            <p:nvSpPr>
              <p:cNvPr id="10" name="正方形/長方形 9"/>
              <p:cNvSpPr/>
              <p:nvPr/>
            </p:nvSpPr>
            <p:spPr>
              <a:xfrm>
                <a:off x="1873735" y="2940595"/>
                <a:ext cx="433131" cy="584775"/>
              </a:xfrm>
              <a:prstGeom prst="rect">
                <a:avLst/>
              </a:prstGeom>
              <a:noFill/>
            </p:spPr>
            <p:txBody>
              <a:bodyPr wrap="none" lIns="91440" tIns="45720" rIns="91440" bIns="45720">
                <a:spAutoFit/>
              </a:bodyPr>
              <a:lstStyle/>
              <a:p>
                <a:pPr algn="ctr"/>
                <a:r>
                  <a:rPr lang="en-US" altLang="ja-JP" sz="3200" b="1" dirty="0" smtClean="0">
                    <a:ln w="1905"/>
                    <a:solidFill>
                      <a:srgbClr val="0070C0"/>
                    </a:solidFill>
                    <a:effectLst>
                      <a:innerShdw blurRad="69850" dist="43180" dir="5400000">
                        <a:srgbClr val="000000">
                          <a:alpha val="65000"/>
                        </a:srgbClr>
                      </a:innerShdw>
                    </a:effectLst>
                  </a:rPr>
                  <a:t>A</a:t>
                </a:r>
                <a:endParaRPr lang="ja-JP" altLang="en-US" sz="3200" b="1" dirty="0">
                  <a:ln w="1905"/>
                  <a:solidFill>
                    <a:srgbClr val="0070C0"/>
                  </a:solidFill>
                  <a:effectLst>
                    <a:innerShdw blurRad="69850" dist="43180" dir="5400000">
                      <a:srgbClr val="000000">
                        <a:alpha val="65000"/>
                      </a:srgbClr>
                    </a:innerShdw>
                  </a:effectLst>
                </a:endParaRPr>
              </a:p>
            </p:txBody>
          </p:sp>
        </p:grpSp>
        <p:grpSp>
          <p:nvGrpSpPr>
            <p:cNvPr id="23" name="グループ化 22"/>
            <p:cNvGrpSpPr/>
            <p:nvPr/>
          </p:nvGrpSpPr>
          <p:grpSpPr>
            <a:xfrm>
              <a:off x="1700808" y="2843808"/>
              <a:ext cx="4968552" cy="815045"/>
              <a:chOff x="1700808" y="2843808"/>
              <a:chExt cx="4968552" cy="815045"/>
            </a:xfrm>
          </p:grpSpPr>
          <p:sp>
            <p:nvSpPr>
              <p:cNvPr id="21" name="テキスト ボックス 20"/>
              <p:cNvSpPr txBox="1"/>
              <p:nvPr/>
            </p:nvSpPr>
            <p:spPr>
              <a:xfrm>
                <a:off x="1748562" y="3058689"/>
                <a:ext cx="4920798" cy="600164"/>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ひとり親家庭や父母に一定以上の障がいがある家庭等に、所得や子どもの数に応じ手当を支給する制度です</a:t>
                </a:r>
                <a:r>
                  <a:rPr kumimoji="1" lang="en-US" altLang="ja-JP" sz="1100" dirty="0" smtClean="0">
                    <a:latin typeface="HG丸ｺﾞｼｯｸM-PRO" pitchFamily="50" charset="-128"/>
                    <a:ea typeface="HG丸ｺﾞｼｯｸM-PRO" pitchFamily="50" charset="-128"/>
                  </a:rPr>
                  <a:t>&lt;</a:t>
                </a:r>
                <a:r>
                  <a:rPr kumimoji="1" lang="ja-JP" altLang="en-US" sz="1100" dirty="0" smtClean="0">
                    <a:latin typeface="HG丸ｺﾞｼｯｸM-PRO" pitchFamily="50" charset="-128"/>
                    <a:ea typeface="HG丸ｺﾞｼｯｸM-PRO" pitchFamily="50" charset="-128"/>
                  </a:rPr>
                  <a:t>令和５年度　月額</a:t>
                </a:r>
                <a:r>
                  <a:rPr lang="en-US" altLang="ja-JP" sz="1100" dirty="0" smtClean="0">
                    <a:latin typeface="HG丸ｺﾞｼｯｸM-PRO" pitchFamily="50" charset="-128"/>
                    <a:ea typeface="HG丸ｺﾞｼｯｸM-PRO" pitchFamily="50" charset="-128"/>
                  </a:rPr>
                  <a:t>10,410 </a:t>
                </a:r>
                <a:r>
                  <a:rPr kumimoji="1" lang="ja-JP" altLang="en-US" sz="1100" dirty="0" smtClean="0">
                    <a:latin typeface="HG丸ｺﾞｼｯｸM-PRO" pitchFamily="50" charset="-128"/>
                    <a:ea typeface="HG丸ｺﾞｼｯｸM-PRO" pitchFamily="50" charset="-128"/>
                  </a:rPr>
                  <a:t>円～</a:t>
                </a:r>
                <a:r>
                  <a:rPr lang="en-US" altLang="ja-JP" sz="1100" dirty="0" smtClean="0">
                    <a:latin typeface="HG丸ｺﾞｼｯｸM-PRO" pitchFamily="50" charset="-128"/>
                    <a:ea typeface="HG丸ｺﾞｼｯｸM-PRO" pitchFamily="50" charset="-128"/>
                  </a:rPr>
                  <a:t>44,140</a:t>
                </a:r>
                <a:r>
                  <a:rPr kumimoji="1" lang="ja-JP" altLang="en-US" sz="1100" dirty="0" smtClean="0">
                    <a:latin typeface="HG丸ｺﾞｼｯｸM-PRO" pitchFamily="50" charset="-128"/>
                    <a:ea typeface="HG丸ｺﾞｼｯｸM-PRO" pitchFamily="50" charset="-128"/>
                  </a:rPr>
                  <a:t>円</a:t>
                </a:r>
                <a:r>
                  <a:rPr kumimoji="1" lang="en-US" altLang="ja-JP" sz="1100" dirty="0" smtClean="0">
                    <a:latin typeface="HG丸ｺﾞｼｯｸM-PRO" pitchFamily="50" charset="-128"/>
                    <a:ea typeface="HG丸ｺﾞｼｯｸM-PRO" pitchFamily="50" charset="-128"/>
                  </a:rPr>
                  <a:t>/</a:t>
                </a:r>
                <a:r>
                  <a:rPr kumimoji="1" lang="ja-JP" altLang="en-US" sz="1100" dirty="0" smtClean="0">
                    <a:latin typeface="HG丸ｺﾞｼｯｸM-PRO" pitchFamily="50" charset="-128"/>
                    <a:ea typeface="HG丸ｺﾞｼｯｸM-PRO" pitchFamily="50" charset="-128"/>
                  </a:rPr>
                  <a:t>児童</a:t>
                </a:r>
                <a:r>
                  <a:rPr kumimoji="1" lang="en-US" altLang="ja-JP" sz="1100" dirty="0" smtClean="0">
                    <a:latin typeface="HG丸ｺﾞｼｯｸM-PRO" pitchFamily="50" charset="-128"/>
                    <a:ea typeface="HG丸ｺﾞｼｯｸM-PRO" pitchFamily="50" charset="-128"/>
                  </a:rPr>
                  <a:t>1</a:t>
                </a:r>
                <a:r>
                  <a:rPr kumimoji="1" lang="ja-JP" altLang="en-US" sz="1100" dirty="0" smtClean="0">
                    <a:latin typeface="HG丸ｺﾞｼｯｸM-PRO" pitchFamily="50" charset="-128"/>
                    <a:ea typeface="HG丸ｺﾞｼｯｸM-PRO" pitchFamily="50" charset="-128"/>
                  </a:rPr>
                  <a:t>人の場合</a:t>
                </a:r>
                <a:r>
                  <a:rPr kumimoji="1" lang="en-US" altLang="ja-JP" sz="1100" dirty="0" smtClean="0">
                    <a:latin typeface="HG丸ｺﾞｼｯｸM-PRO" pitchFamily="50" charset="-128"/>
                    <a:ea typeface="HG丸ｺﾞｼｯｸM-PRO" pitchFamily="50" charset="-128"/>
                  </a:rPr>
                  <a:t>&gt;</a:t>
                </a:r>
                <a:r>
                  <a:rPr kumimoji="1" lang="ja-JP" altLang="en-US" sz="900" dirty="0" smtClean="0">
                    <a:latin typeface="HG丸ｺﾞｼｯｸM-PRO" pitchFamily="50" charset="-128"/>
                    <a:ea typeface="HG丸ｺﾞｼｯｸM-PRO" pitchFamily="50" charset="-128"/>
                  </a:rPr>
                  <a:t>（所得によっては受給できない場合があります）</a:t>
                </a:r>
                <a:r>
                  <a:rPr kumimoji="1" lang="ja-JP" altLang="en-US" sz="1100" dirty="0" smtClean="0">
                    <a:latin typeface="HG丸ｺﾞｼｯｸM-PRO" pitchFamily="50" charset="-128"/>
                    <a:ea typeface="HG丸ｺﾞｼｯｸM-PRO" pitchFamily="50" charset="-128"/>
                  </a:rPr>
                  <a:t>。</a:t>
                </a:r>
                <a:endParaRPr kumimoji="1" lang="ja-JP" altLang="en-US" sz="1100" dirty="0">
                  <a:latin typeface="HG丸ｺﾞｼｯｸM-PRO" pitchFamily="50" charset="-128"/>
                  <a:ea typeface="HG丸ｺﾞｼｯｸM-PRO" pitchFamily="50" charset="-128"/>
                </a:endParaRPr>
              </a:p>
            </p:txBody>
          </p:sp>
          <p:sp>
            <p:nvSpPr>
              <p:cNvPr id="22" name="テキスト ボックス 21"/>
              <p:cNvSpPr txBox="1"/>
              <p:nvPr/>
            </p:nvSpPr>
            <p:spPr>
              <a:xfrm>
                <a:off x="1700808" y="2843808"/>
                <a:ext cx="2031325" cy="276999"/>
              </a:xfrm>
              <a:prstGeom prst="rect">
                <a:avLst/>
              </a:prstGeom>
              <a:noFill/>
            </p:spPr>
            <p:txBody>
              <a:bodyPr wrap="none" rtlCol="0">
                <a:spAutoFit/>
              </a:bodyPr>
              <a:lstStyle/>
              <a:p>
                <a:r>
                  <a:rPr kumimoji="1" lang="ja-JP" altLang="en-US" sz="1200" b="1" dirty="0" smtClean="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●児童扶養手当とは・・・</a:t>
                </a:r>
                <a:endParaRPr kumimoji="1" lang="ja-JP" altLang="en-US" sz="1200" b="1" dirty="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grpSp>
          <p:nvGrpSpPr>
            <p:cNvPr id="14" name="グループ化 13"/>
            <p:cNvGrpSpPr/>
            <p:nvPr/>
          </p:nvGrpSpPr>
          <p:grpSpPr>
            <a:xfrm>
              <a:off x="1700808" y="3678807"/>
              <a:ext cx="4968552" cy="1141095"/>
              <a:chOff x="1700808" y="3627051"/>
              <a:chExt cx="4968552" cy="1141095"/>
            </a:xfrm>
          </p:grpSpPr>
          <p:sp>
            <p:nvSpPr>
              <p:cNvPr id="41" name="テキスト ボックス 40"/>
              <p:cNvSpPr txBox="1"/>
              <p:nvPr/>
            </p:nvSpPr>
            <p:spPr>
              <a:xfrm>
                <a:off x="1748562" y="3829427"/>
                <a:ext cx="4920798" cy="938719"/>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ひとり親家庭の親の方とその子どもや父母のいない児童の健康を守り、家庭生活の安定を支援する目的で、県及び市町村が医療費の一部を助成しています。</a:t>
                </a:r>
                <a:r>
                  <a:rPr kumimoji="1" lang="ja-JP" altLang="en-US" sz="900" dirty="0" smtClean="0">
                    <a:latin typeface="HG丸ｺﾞｼｯｸM-PRO" pitchFamily="50" charset="-128"/>
                    <a:ea typeface="HG丸ｺﾞｼｯｸM-PRO" pitchFamily="50" charset="-128"/>
                  </a:rPr>
                  <a:t>（所得によっては受給できない場合があります）</a:t>
                </a:r>
                <a:r>
                  <a:rPr kumimoji="1" lang="ja-JP" altLang="en-US" sz="1100" dirty="0" smtClean="0">
                    <a:latin typeface="HG丸ｺﾞｼｯｸM-PRO" pitchFamily="50" charset="-128"/>
                    <a:ea typeface="HG丸ｺﾞｼｯｸM-PRO" pitchFamily="50" charset="-128"/>
                  </a:rPr>
                  <a:t>。子どもは</a:t>
                </a:r>
                <a:r>
                  <a:rPr kumimoji="1" lang="en-US" altLang="ja-JP" sz="1100" dirty="0" smtClean="0">
                    <a:latin typeface="HG丸ｺﾞｼｯｸM-PRO" pitchFamily="50" charset="-128"/>
                    <a:ea typeface="HG丸ｺﾞｼｯｸM-PRO" pitchFamily="50" charset="-128"/>
                  </a:rPr>
                  <a:t>18</a:t>
                </a:r>
                <a:r>
                  <a:rPr kumimoji="1" lang="ja-JP" altLang="en-US" sz="1100" dirty="0" smtClean="0">
                    <a:latin typeface="HG丸ｺﾞｼｯｸM-PRO" pitchFamily="50" charset="-128"/>
                    <a:ea typeface="HG丸ｺﾞｼｯｸM-PRO" pitchFamily="50" charset="-128"/>
                  </a:rPr>
                  <a:t>歳に達する日以降の最初の</a:t>
                </a:r>
                <a:r>
                  <a:rPr kumimoji="1" lang="en-US" altLang="ja-JP" sz="1100" dirty="0" smtClean="0">
                    <a:latin typeface="HG丸ｺﾞｼｯｸM-PRO" pitchFamily="50" charset="-128"/>
                    <a:ea typeface="HG丸ｺﾞｼｯｸM-PRO" pitchFamily="50" charset="-128"/>
                  </a:rPr>
                  <a:t>3</a:t>
                </a:r>
                <a:r>
                  <a:rPr kumimoji="1" lang="ja-JP" altLang="en-US" sz="1100" dirty="0" smtClean="0">
                    <a:latin typeface="HG丸ｺﾞｼｯｸM-PRO" pitchFamily="50" charset="-128"/>
                    <a:ea typeface="HG丸ｺﾞｼｯｸM-PRO" pitchFamily="50" charset="-128"/>
                  </a:rPr>
                  <a:t>月</a:t>
                </a:r>
                <a:r>
                  <a:rPr kumimoji="1" lang="en-US" altLang="ja-JP" sz="1100" dirty="0" smtClean="0">
                    <a:latin typeface="HG丸ｺﾞｼｯｸM-PRO" pitchFamily="50" charset="-128"/>
                    <a:ea typeface="HG丸ｺﾞｼｯｸM-PRO" pitchFamily="50" charset="-128"/>
                  </a:rPr>
                  <a:t>31</a:t>
                </a:r>
                <a:r>
                  <a:rPr kumimoji="1" lang="ja-JP" altLang="en-US" sz="1100" dirty="0" smtClean="0">
                    <a:latin typeface="HG丸ｺﾞｼｯｸM-PRO" pitchFamily="50" charset="-128"/>
                    <a:ea typeface="HG丸ｺﾞｼｯｸM-PRO" pitchFamily="50" charset="-128"/>
                  </a:rPr>
                  <a:t>日まで、親は扶養している最年少の子どもが</a:t>
                </a:r>
                <a:r>
                  <a:rPr kumimoji="1" lang="en-US" altLang="ja-JP" sz="1100" dirty="0" smtClean="0">
                    <a:latin typeface="HG丸ｺﾞｼｯｸM-PRO" pitchFamily="50" charset="-128"/>
                    <a:ea typeface="HG丸ｺﾞｼｯｸM-PRO" pitchFamily="50" charset="-128"/>
                  </a:rPr>
                  <a:t>20</a:t>
                </a:r>
                <a:r>
                  <a:rPr kumimoji="1" lang="ja-JP" altLang="en-US" sz="1100" dirty="0" smtClean="0">
                    <a:latin typeface="HG丸ｺﾞｼｯｸM-PRO" pitchFamily="50" charset="-128"/>
                    <a:ea typeface="HG丸ｺﾞｼｯｸM-PRO" pitchFamily="50" charset="-128"/>
                  </a:rPr>
                  <a:t>歳になる誕生月の末日まで助成を受けることができます。</a:t>
                </a:r>
                <a:endParaRPr kumimoji="1" lang="ja-JP" altLang="en-US" sz="1100" dirty="0">
                  <a:latin typeface="HG丸ｺﾞｼｯｸM-PRO" pitchFamily="50" charset="-128"/>
                  <a:ea typeface="HG丸ｺﾞｼｯｸM-PRO" pitchFamily="50" charset="-128"/>
                </a:endParaRPr>
              </a:p>
            </p:txBody>
          </p:sp>
          <p:sp>
            <p:nvSpPr>
              <p:cNvPr id="42" name="テキスト ボックス 41"/>
              <p:cNvSpPr txBox="1"/>
              <p:nvPr/>
            </p:nvSpPr>
            <p:spPr>
              <a:xfrm>
                <a:off x="1700808" y="3627051"/>
                <a:ext cx="2954655" cy="276999"/>
              </a:xfrm>
              <a:prstGeom prst="rect">
                <a:avLst/>
              </a:prstGeom>
              <a:noFill/>
            </p:spPr>
            <p:txBody>
              <a:bodyPr wrap="none" rtlCol="0">
                <a:spAutoFit/>
              </a:bodyPr>
              <a:lstStyle/>
              <a:p>
                <a:r>
                  <a:rPr kumimoji="1" lang="ja-JP" altLang="en-US" sz="1200" b="1" dirty="0" smtClean="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●ひとり親家庭等医療費助成とは・・・</a:t>
                </a:r>
                <a:endParaRPr kumimoji="1" lang="ja-JP" altLang="en-US" sz="1200" b="1" dirty="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grpSp>
          <p:nvGrpSpPr>
            <p:cNvPr id="2" name="グループ化 1"/>
            <p:cNvGrpSpPr/>
            <p:nvPr/>
          </p:nvGrpSpPr>
          <p:grpSpPr>
            <a:xfrm>
              <a:off x="1700808" y="4845406"/>
              <a:ext cx="4968552" cy="655853"/>
              <a:chOff x="1916832" y="4908290"/>
              <a:chExt cx="4968552" cy="655853"/>
            </a:xfrm>
          </p:grpSpPr>
          <p:grpSp>
            <p:nvGrpSpPr>
              <p:cNvPr id="45" name="グループ化 44"/>
              <p:cNvGrpSpPr/>
              <p:nvPr/>
            </p:nvGrpSpPr>
            <p:grpSpPr>
              <a:xfrm>
                <a:off x="1916832" y="4908290"/>
                <a:ext cx="793782" cy="382577"/>
                <a:chOff x="1950498" y="3109303"/>
                <a:chExt cx="793782" cy="382577"/>
              </a:xfrm>
            </p:grpSpPr>
            <p:sp>
              <p:nvSpPr>
                <p:cNvPr id="52" name="メモ 51"/>
                <p:cNvSpPr/>
                <p:nvPr/>
              </p:nvSpPr>
              <p:spPr>
                <a:xfrm>
                  <a:off x="1988840" y="3131840"/>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2083588" y="3109303"/>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54" name="テキスト ボックス 53"/>
                <p:cNvSpPr txBox="1"/>
                <p:nvPr/>
              </p:nvSpPr>
              <p:spPr>
                <a:xfrm>
                  <a:off x="1950498" y="3239103"/>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47" name="テキスト ボックス 46"/>
              <p:cNvSpPr txBox="1"/>
              <p:nvPr/>
            </p:nvSpPr>
            <p:spPr>
              <a:xfrm>
                <a:off x="2780928" y="4932040"/>
                <a:ext cx="684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48" name="テキスト ボックス 47"/>
              <p:cNvSpPr txBox="1"/>
              <p:nvPr/>
            </p:nvSpPr>
            <p:spPr>
              <a:xfrm>
                <a:off x="3464927" y="4932040"/>
                <a:ext cx="3420457" cy="230832"/>
              </a:xfrm>
              <a:prstGeom prst="rect">
                <a:avLst/>
              </a:prstGeom>
              <a:noFill/>
            </p:spPr>
            <p:txBody>
              <a:bodyPr wrap="square" lIns="36000" rIns="36000" rtlCol="0">
                <a:spAutoFit/>
              </a:bodyPr>
              <a:lstStyle/>
              <a:p>
                <a:r>
                  <a:rPr kumimoji="1" lang="ja-JP" altLang="en-US" sz="900" dirty="0" smtClean="0">
                    <a:latin typeface="HG丸ｺﾞｼｯｸM-PRO" pitchFamily="50" charset="-128"/>
                    <a:ea typeface="HG丸ｺﾞｼｯｸM-PRO" pitchFamily="50" charset="-128"/>
                  </a:rPr>
                  <a:t>に在住の方→</a:t>
                </a:r>
                <a:r>
                  <a:rPr kumimoji="1" lang="en-US" altLang="ja-JP" sz="900" dirty="0" smtClean="0">
                    <a:latin typeface="HG丸ｺﾞｼｯｸM-PRO" pitchFamily="50" charset="-128"/>
                    <a:ea typeface="HG丸ｺﾞｼｯｸM-PRO" pitchFamily="50" charset="-128"/>
                  </a:rPr>
                  <a:t>14</a:t>
                </a:r>
                <a:r>
                  <a:rPr kumimoji="1" lang="ja-JP" altLang="en-US" sz="900" dirty="0" smtClean="0">
                    <a:latin typeface="HG丸ｺﾞｼｯｸM-PRO" pitchFamily="50" charset="-128"/>
                    <a:ea typeface="HG丸ｺﾞｼｯｸM-PRO" pitchFamily="50" charset="-128"/>
                  </a:rPr>
                  <a:t>ページの各市町村ひとり親家庭福祉担当課</a:t>
                </a:r>
                <a:endParaRPr kumimoji="1" lang="ja-JP" altLang="en-US" sz="1200" dirty="0">
                  <a:latin typeface="HG丸ｺﾞｼｯｸM-PRO" pitchFamily="50" charset="-128"/>
                  <a:ea typeface="HG丸ｺﾞｼｯｸM-PRO" pitchFamily="50" charset="-128"/>
                </a:endParaRPr>
              </a:p>
            </p:txBody>
          </p:sp>
          <p:sp>
            <p:nvSpPr>
              <p:cNvPr id="49" name="テキスト ボックス 48"/>
              <p:cNvSpPr txBox="1"/>
              <p:nvPr/>
            </p:nvSpPr>
            <p:spPr>
              <a:xfrm>
                <a:off x="2780928" y="5212701"/>
                <a:ext cx="432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sp>
            <p:nvSpPr>
              <p:cNvPr id="50" name="テキスト ボックス 49"/>
              <p:cNvSpPr txBox="1"/>
              <p:nvPr/>
            </p:nvSpPr>
            <p:spPr>
              <a:xfrm>
                <a:off x="3140968" y="5205264"/>
                <a:ext cx="3528392"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14</a:t>
                </a:r>
                <a:r>
                  <a:rPr lang="ja-JP" altLang="en-US" sz="900" dirty="0" smtClean="0">
                    <a:latin typeface="HG丸ｺﾞｼｯｸM-PRO" pitchFamily="50" charset="-128"/>
                    <a:ea typeface="HG丸ｺﾞｼｯｸM-PRO" pitchFamily="50" charset="-128"/>
                  </a:rPr>
                  <a:t>ページの各区役所保健子ども課</a:t>
                </a:r>
                <a:endParaRPr kumimoji="1" lang="ja-JP" altLang="en-US" sz="1200" dirty="0">
                  <a:latin typeface="HG丸ｺﾞｼｯｸM-PRO" pitchFamily="50" charset="-128"/>
                  <a:ea typeface="HG丸ｺﾞｼｯｸM-PRO" pitchFamily="50" charset="-128"/>
                </a:endParaRPr>
              </a:p>
            </p:txBody>
          </p:sp>
          <p:sp>
            <p:nvSpPr>
              <p:cNvPr id="51" name="テキスト ボックス 50"/>
              <p:cNvSpPr txBox="1"/>
              <p:nvPr/>
            </p:nvSpPr>
            <p:spPr>
              <a:xfrm>
                <a:off x="3365123" y="5364088"/>
                <a:ext cx="3160221" cy="200055"/>
              </a:xfrm>
              <a:prstGeom prst="rect">
                <a:avLst/>
              </a:prstGeom>
              <a:noFill/>
            </p:spPr>
            <p:txBody>
              <a:bodyPr wrap="square" rtlCol="0">
                <a:spAutoFit/>
              </a:bodyPr>
              <a:lstStyle/>
              <a:p>
                <a:r>
                  <a:rPr kumimoji="1" lang="ja-JP" altLang="en-US" sz="700" dirty="0" smtClean="0">
                    <a:latin typeface="HG丸ｺﾞｼｯｸM-PRO" pitchFamily="50" charset="-128"/>
                    <a:ea typeface="HG丸ｺﾞｼｯｸM-PRO" pitchFamily="50" charset="-128"/>
                  </a:rPr>
                  <a:t>（受給額、受給資格の有無は必ず上記窓口でご確認ください）</a:t>
                </a:r>
                <a:endParaRPr kumimoji="1" lang="ja-JP" altLang="en-US" sz="1050" dirty="0">
                  <a:latin typeface="HG丸ｺﾞｼｯｸM-PRO" pitchFamily="50" charset="-128"/>
                  <a:ea typeface="HG丸ｺﾞｼｯｸM-PRO" pitchFamily="50" charset="-128"/>
                </a:endParaRPr>
              </a:p>
            </p:txBody>
          </p:sp>
        </p:grpSp>
      </p:grpSp>
      <p:grpSp>
        <p:nvGrpSpPr>
          <p:cNvPr id="17" name="グループ化 16"/>
          <p:cNvGrpSpPr/>
          <p:nvPr/>
        </p:nvGrpSpPr>
        <p:grpSpPr>
          <a:xfrm>
            <a:off x="930712" y="5624244"/>
            <a:ext cx="5810656" cy="3073261"/>
            <a:chOff x="930712" y="5624244"/>
            <a:chExt cx="5810656" cy="3073261"/>
          </a:xfrm>
        </p:grpSpPr>
        <p:sp>
          <p:nvSpPr>
            <p:cNvPr id="36" name="正方形/長方形 35"/>
            <p:cNvSpPr/>
            <p:nvPr/>
          </p:nvSpPr>
          <p:spPr>
            <a:xfrm>
              <a:off x="930712" y="5624244"/>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9" name="グループ化 28"/>
            <p:cNvGrpSpPr/>
            <p:nvPr/>
          </p:nvGrpSpPr>
          <p:grpSpPr>
            <a:xfrm>
              <a:off x="1700808" y="6452866"/>
              <a:ext cx="4968553" cy="584775"/>
              <a:chOff x="1825981" y="2669568"/>
              <a:chExt cx="4968553" cy="584775"/>
            </a:xfrm>
          </p:grpSpPr>
          <p:sp>
            <p:nvSpPr>
              <p:cNvPr id="33" name="テキスト ボックス 32"/>
              <p:cNvSpPr txBox="1"/>
              <p:nvPr/>
            </p:nvSpPr>
            <p:spPr>
              <a:xfrm>
                <a:off x="1825981" y="2742555"/>
                <a:ext cx="4968553" cy="430887"/>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rgbClr val="0070C0"/>
                    </a:solidFill>
                    <a:latin typeface="HG丸ｺﾞｼｯｸM-PRO" pitchFamily="50" charset="-128"/>
                    <a:ea typeface="HG丸ｺﾞｼｯｸM-PRO" pitchFamily="50" charset="-128"/>
                  </a:rPr>
                  <a:t>ひとり親家庭の方が県営・公営住宅への入居を希望されるときには、</a:t>
                </a:r>
                <a:endParaRPr kumimoji="1" lang="en-US" altLang="ja-JP" sz="1100" b="1" dirty="0" smtClean="0">
                  <a:solidFill>
                    <a:srgbClr val="0070C0"/>
                  </a:solidFill>
                  <a:latin typeface="HG丸ｺﾞｼｯｸM-PRO" pitchFamily="50" charset="-128"/>
                  <a:ea typeface="HG丸ｺﾞｼｯｸM-PRO" pitchFamily="50" charset="-128"/>
                </a:endParaRPr>
              </a:p>
              <a:p>
                <a:r>
                  <a:rPr lang="ja-JP" altLang="en-US" sz="1100" b="1" dirty="0">
                    <a:solidFill>
                      <a:srgbClr val="0070C0"/>
                    </a:solidFill>
                    <a:latin typeface="HG丸ｺﾞｼｯｸM-PRO" pitchFamily="50" charset="-128"/>
                    <a:ea typeface="HG丸ｺﾞｼｯｸM-PRO" pitchFamily="50" charset="-128"/>
                  </a:rPr>
                  <a:t>　</a:t>
                </a:r>
                <a:r>
                  <a:rPr lang="ja-JP" altLang="en-US" sz="1100" b="1" dirty="0" smtClean="0">
                    <a:solidFill>
                      <a:srgbClr val="0070C0"/>
                    </a:solidFill>
                    <a:latin typeface="HG丸ｺﾞｼｯｸM-PRO" pitchFamily="50" charset="-128"/>
                    <a:ea typeface="HG丸ｺﾞｼｯｸM-PRO" pitchFamily="50" charset="-128"/>
                  </a:rPr>
                  <a:t>　　</a:t>
                </a:r>
                <a:r>
                  <a:rPr kumimoji="1" lang="ja-JP" altLang="en-US" sz="1100" b="1" dirty="0" smtClean="0">
                    <a:solidFill>
                      <a:srgbClr val="0070C0"/>
                    </a:solidFill>
                    <a:latin typeface="HG丸ｺﾞｼｯｸM-PRO" pitchFamily="50" charset="-128"/>
                    <a:ea typeface="HG丸ｺﾞｼｯｸM-PRO" pitchFamily="50" charset="-128"/>
                  </a:rPr>
                  <a:t>抽選の際に受付番号を</a:t>
                </a:r>
                <a:r>
                  <a:rPr kumimoji="1" lang="en-US" altLang="ja-JP" sz="1100" b="1" dirty="0" smtClean="0">
                    <a:solidFill>
                      <a:srgbClr val="0070C0"/>
                    </a:solidFill>
                    <a:latin typeface="HG丸ｺﾞｼｯｸM-PRO" pitchFamily="50" charset="-128"/>
                    <a:ea typeface="HG丸ｺﾞｼｯｸM-PRO" pitchFamily="50" charset="-128"/>
                  </a:rPr>
                  <a:t>2</a:t>
                </a:r>
                <a:r>
                  <a:rPr kumimoji="1" lang="ja-JP" altLang="en-US" sz="1100" b="1" dirty="0" smtClean="0">
                    <a:solidFill>
                      <a:srgbClr val="0070C0"/>
                    </a:solidFill>
                    <a:latin typeface="HG丸ｺﾞｼｯｸM-PRO" pitchFamily="50" charset="-128"/>
                    <a:ea typeface="HG丸ｺﾞｼｯｸM-PRO" pitchFamily="50" charset="-128"/>
                  </a:rPr>
                  <a:t>つ割り当てる「倍率優遇」の制度があります</a:t>
                </a:r>
                <a:r>
                  <a:rPr lang="ja-JP" altLang="en-US" sz="1100" b="1" dirty="0" smtClean="0">
                    <a:solidFill>
                      <a:srgbClr val="0070C0"/>
                    </a:solidFill>
                    <a:latin typeface="HG丸ｺﾞｼｯｸM-PRO" pitchFamily="50" charset="-128"/>
                    <a:ea typeface="HG丸ｺﾞｼｯｸM-PRO" pitchFamily="50" charset="-128"/>
                  </a:rPr>
                  <a:t>。</a:t>
                </a:r>
                <a:endParaRPr kumimoji="1" lang="ja-JP" altLang="en-US" sz="1100" b="1" dirty="0">
                  <a:solidFill>
                    <a:srgbClr val="0070C0"/>
                  </a:solidFill>
                  <a:latin typeface="HG丸ｺﾞｼｯｸM-PRO" pitchFamily="50" charset="-128"/>
                  <a:ea typeface="HG丸ｺﾞｼｯｸM-PRO" pitchFamily="50" charset="-128"/>
                </a:endParaRPr>
              </a:p>
            </p:txBody>
          </p:sp>
          <p:sp>
            <p:nvSpPr>
              <p:cNvPr id="34" name="正方形/長方形 33"/>
              <p:cNvSpPr/>
              <p:nvPr/>
            </p:nvSpPr>
            <p:spPr>
              <a:xfrm>
                <a:off x="1873735" y="2669568"/>
                <a:ext cx="433131" cy="584775"/>
              </a:xfrm>
              <a:prstGeom prst="rect">
                <a:avLst/>
              </a:prstGeom>
              <a:noFill/>
            </p:spPr>
            <p:txBody>
              <a:bodyPr wrap="none" lIns="91440" tIns="45720" rIns="91440" bIns="45720">
                <a:spAutoFit/>
              </a:bodyPr>
              <a:lstStyle/>
              <a:p>
                <a:pPr algn="ctr"/>
                <a:r>
                  <a:rPr lang="en-US" altLang="ja-JP" sz="3200" b="1" dirty="0" smtClean="0">
                    <a:ln w="1905"/>
                    <a:solidFill>
                      <a:srgbClr val="0070C0"/>
                    </a:solidFill>
                    <a:effectLst>
                      <a:innerShdw blurRad="69850" dist="43180" dir="5400000">
                        <a:srgbClr val="000000">
                          <a:alpha val="65000"/>
                        </a:srgbClr>
                      </a:innerShdw>
                    </a:effectLst>
                  </a:rPr>
                  <a:t>A</a:t>
                </a:r>
                <a:endParaRPr lang="ja-JP" altLang="en-US" sz="3200" b="1" dirty="0">
                  <a:ln w="1905"/>
                  <a:solidFill>
                    <a:srgbClr val="0070C0"/>
                  </a:solidFill>
                  <a:effectLst>
                    <a:innerShdw blurRad="69850" dist="43180" dir="5400000">
                      <a:srgbClr val="000000">
                        <a:alpha val="65000"/>
                      </a:srgbClr>
                    </a:innerShdw>
                  </a:effectLst>
                </a:endParaRPr>
              </a:p>
            </p:txBody>
          </p:sp>
        </p:grpSp>
        <p:grpSp>
          <p:nvGrpSpPr>
            <p:cNvPr id="30" name="グループ化 29"/>
            <p:cNvGrpSpPr/>
            <p:nvPr/>
          </p:nvGrpSpPr>
          <p:grpSpPr>
            <a:xfrm>
              <a:off x="1700808" y="6965516"/>
              <a:ext cx="5040560" cy="966041"/>
              <a:chOff x="1700808" y="2610350"/>
              <a:chExt cx="5040560" cy="966041"/>
            </a:xfrm>
          </p:grpSpPr>
          <p:sp>
            <p:nvSpPr>
              <p:cNvPr id="31" name="テキスト ボックス 30"/>
              <p:cNvSpPr txBox="1"/>
              <p:nvPr/>
            </p:nvSpPr>
            <p:spPr>
              <a:xfrm>
                <a:off x="1748562" y="2837727"/>
                <a:ext cx="4992806" cy="738664"/>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県営・公営住宅への入居希望者には、抽選によって決定した順位に従って空室を紹介しますが、ひとり親家庭などの方に対しては、抽選番号を</a:t>
                </a:r>
                <a:r>
                  <a:rPr kumimoji="1" lang="en-US" altLang="ja-JP" sz="1100" dirty="0" smtClean="0">
                    <a:latin typeface="HG丸ｺﾞｼｯｸM-PRO" pitchFamily="50" charset="-128"/>
                    <a:ea typeface="HG丸ｺﾞｼｯｸM-PRO" pitchFamily="50" charset="-128"/>
                  </a:rPr>
                  <a:t>2</a:t>
                </a:r>
                <a:r>
                  <a:rPr kumimoji="1" lang="ja-JP" altLang="en-US" sz="1100" dirty="0" smtClean="0">
                    <a:latin typeface="HG丸ｺﾞｼｯｸM-PRO" pitchFamily="50" charset="-128"/>
                    <a:ea typeface="HG丸ｺﾞｼｯｸM-PRO" pitchFamily="50" charset="-128"/>
                  </a:rPr>
                  <a:t>つ差し上げる「倍率優遇」の制度があります</a:t>
                </a:r>
                <a:r>
                  <a:rPr lang="ja-JP" altLang="en-US" sz="1100" dirty="0" smtClean="0">
                    <a:latin typeface="HG丸ｺﾞｼｯｸM-PRO" pitchFamily="50" charset="-128"/>
                    <a:ea typeface="HG丸ｺﾞｼｯｸM-PRO" pitchFamily="50" charset="-128"/>
                  </a:rPr>
                  <a:t>。</a:t>
                </a:r>
                <a:endParaRPr lang="en-US" altLang="ja-JP" sz="1100" dirty="0" smtClean="0">
                  <a:latin typeface="HG丸ｺﾞｼｯｸM-PRO" pitchFamily="50" charset="-128"/>
                  <a:ea typeface="HG丸ｺﾞｼｯｸM-PRO" pitchFamily="50" charset="-128"/>
                </a:endParaRPr>
              </a:p>
              <a:p>
                <a:r>
                  <a:rPr kumimoji="1" lang="en-US" altLang="ja-JP" sz="900" dirty="0" smtClean="0">
                    <a:latin typeface="HG丸ｺﾞｼｯｸM-PRO" pitchFamily="50" charset="-128"/>
                    <a:ea typeface="HG丸ｺﾞｼｯｸM-PRO" pitchFamily="50" charset="-128"/>
                  </a:rPr>
                  <a:t>※</a:t>
                </a:r>
                <a:r>
                  <a:rPr kumimoji="1" lang="ja-JP" altLang="en-US" sz="900" dirty="0" smtClean="0">
                    <a:latin typeface="HG丸ｺﾞｼｯｸM-PRO" pitchFamily="50" charset="-128"/>
                    <a:ea typeface="HG丸ｺﾞｼｯｸM-PRO" pitchFamily="50" charset="-128"/>
                  </a:rPr>
                  <a:t>市町村によっては実施していない場合もあります。詳細はご確認下さい。</a:t>
                </a:r>
                <a:endParaRPr kumimoji="1" lang="ja-JP" altLang="en-US" sz="900" dirty="0">
                  <a:latin typeface="HG丸ｺﾞｼｯｸM-PRO" pitchFamily="50" charset="-128"/>
                  <a:ea typeface="HG丸ｺﾞｼｯｸM-PRO" pitchFamily="50" charset="-128"/>
                </a:endParaRPr>
              </a:p>
            </p:txBody>
          </p:sp>
          <p:sp>
            <p:nvSpPr>
              <p:cNvPr id="32" name="テキスト ボックス 31"/>
              <p:cNvSpPr txBox="1"/>
              <p:nvPr/>
            </p:nvSpPr>
            <p:spPr>
              <a:xfrm>
                <a:off x="1700808" y="2610350"/>
                <a:ext cx="1261884" cy="276999"/>
              </a:xfrm>
              <a:prstGeom prst="rect">
                <a:avLst/>
              </a:prstGeom>
              <a:noFill/>
            </p:spPr>
            <p:txBody>
              <a:bodyPr wrap="none" rtlCol="0">
                <a:spAutoFit/>
              </a:bodyPr>
              <a:lstStyle/>
              <a:p>
                <a:r>
                  <a:rPr kumimoji="1" lang="ja-JP" altLang="en-US" sz="1200" b="1" dirty="0" smtClean="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●倍率優遇制度</a:t>
                </a:r>
                <a:endParaRPr kumimoji="1" lang="ja-JP" altLang="en-US" sz="1200" b="1" dirty="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sp>
          <p:nvSpPr>
            <p:cNvPr id="27" name="テキスト ボックス 26"/>
            <p:cNvSpPr txBox="1"/>
            <p:nvPr/>
          </p:nvSpPr>
          <p:spPr>
            <a:xfrm>
              <a:off x="1826240" y="5853052"/>
              <a:ext cx="4915128" cy="707886"/>
            </a:xfrm>
            <a:prstGeom prst="rect">
              <a:avLst/>
            </a:prstGeom>
            <a:noFill/>
          </p:spPr>
          <p:txBody>
            <a:bodyPr wrap="none" rtlCol="0">
              <a:spAutoFit/>
            </a:bodyPr>
            <a:lstStyle/>
            <a:p>
              <a:r>
                <a:rPr lang="ja-JP" altLang="en-US" sz="2000" dirty="0" smtClean="0">
                  <a:latin typeface="HGP創英角ﾎﾟｯﾌﾟ体" pitchFamily="50" charset="-128"/>
                  <a:ea typeface="HGP創英角ﾎﾟｯﾌﾟ体" pitchFamily="50" charset="-128"/>
                </a:rPr>
                <a:t>県営・公営住宅への入居を希望しています。</a:t>
              </a:r>
              <a:endParaRPr lang="en-US" altLang="ja-JP" sz="2000" dirty="0" smtClean="0">
                <a:latin typeface="HGP創英角ﾎﾟｯﾌﾟ体" pitchFamily="50" charset="-128"/>
                <a:ea typeface="HGP創英角ﾎﾟｯﾌﾟ体" pitchFamily="50" charset="-128"/>
              </a:endParaRPr>
            </a:p>
            <a:p>
              <a:r>
                <a:rPr kumimoji="1" lang="ja-JP" altLang="en-US" sz="2000" dirty="0">
                  <a:latin typeface="HGP創英角ﾎﾟｯﾌﾟ体" pitchFamily="50" charset="-128"/>
                  <a:ea typeface="HGP創英角ﾎﾟｯﾌﾟ体" pitchFamily="50" charset="-128"/>
                </a:rPr>
                <a:t>どこ</a:t>
              </a:r>
              <a:r>
                <a:rPr kumimoji="1" lang="ja-JP" altLang="en-US" sz="2000" dirty="0" smtClean="0">
                  <a:latin typeface="HGP創英角ﾎﾟｯﾌﾟ体" pitchFamily="50" charset="-128"/>
                  <a:ea typeface="HGP創英角ﾎﾟｯﾌﾟ体" pitchFamily="50" charset="-128"/>
                </a:rPr>
                <a:t>に相談すれば良いですか？</a:t>
              </a:r>
              <a:endParaRPr kumimoji="1" lang="ja-JP" altLang="en-US" sz="2000" dirty="0">
                <a:latin typeface="HGP創英角ﾎﾟｯﾌﾟ体" pitchFamily="50" charset="-128"/>
                <a:ea typeface="HGP創英角ﾎﾟｯﾌﾟ体" pitchFamily="50" charset="-128"/>
              </a:endParaRPr>
            </a:p>
          </p:txBody>
        </p:sp>
        <p:grpSp>
          <p:nvGrpSpPr>
            <p:cNvPr id="8" name="グループ化 7"/>
            <p:cNvGrpSpPr/>
            <p:nvPr/>
          </p:nvGrpSpPr>
          <p:grpSpPr>
            <a:xfrm>
              <a:off x="1916832" y="7973130"/>
              <a:ext cx="4824536" cy="724375"/>
              <a:chOff x="1916832" y="8076642"/>
              <a:chExt cx="4824536" cy="724375"/>
            </a:xfrm>
          </p:grpSpPr>
          <p:grpSp>
            <p:nvGrpSpPr>
              <p:cNvPr id="3" name="グループ化 2"/>
              <p:cNvGrpSpPr/>
              <p:nvPr/>
            </p:nvGrpSpPr>
            <p:grpSpPr>
              <a:xfrm>
                <a:off x="1916832" y="8076642"/>
                <a:ext cx="793782" cy="382577"/>
                <a:chOff x="1916832" y="8076642"/>
                <a:chExt cx="793782" cy="382577"/>
              </a:xfrm>
            </p:grpSpPr>
            <p:sp>
              <p:nvSpPr>
                <p:cNvPr id="62" name="メモ 61"/>
                <p:cNvSpPr/>
                <p:nvPr/>
              </p:nvSpPr>
              <p:spPr>
                <a:xfrm>
                  <a:off x="1955174" y="8099179"/>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2049922" y="8076642"/>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64" name="テキスト ボックス 63"/>
                <p:cNvSpPr txBox="1"/>
                <p:nvPr/>
              </p:nvSpPr>
              <p:spPr>
                <a:xfrm>
                  <a:off x="1916832" y="8206442"/>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57" name="テキスト ボックス 56"/>
              <p:cNvSpPr txBox="1"/>
              <p:nvPr/>
            </p:nvSpPr>
            <p:spPr>
              <a:xfrm>
                <a:off x="2780928" y="8100392"/>
                <a:ext cx="1440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熊本県営住宅管理センター</a:t>
                </a:r>
                <a:endParaRPr lang="ja-JP" altLang="en-US" sz="900" dirty="0">
                  <a:solidFill>
                    <a:schemeClr val="bg1"/>
                  </a:solidFill>
                  <a:latin typeface="HGP創英角ﾎﾟｯﾌﾟ体" pitchFamily="50" charset="-128"/>
                  <a:ea typeface="HGP創英角ﾎﾟｯﾌﾟ体" pitchFamily="50" charset="-128"/>
                </a:endParaRPr>
              </a:p>
            </p:txBody>
          </p:sp>
          <p:sp>
            <p:nvSpPr>
              <p:cNvPr id="58" name="テキスト ボックス 57"/>
              <p:cNvSpPr txBox="1"/>
              <p:nvPr/>
            </p:nvSpPr>
            <p:spPr>
              <a:xfrm>
                <a:off x="2708920" y="8324977"/>
                <a:ext cx="4032448"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a:t>
                </a:r>
                <a:r>
                  <a:rPr kumimoji="1" lang="en-US" altLang="ja-JP" sz="900" dirty="0" smtClean="0">
                    <a:latin typeface="HG丸ｺﾞｼｯｸM-PRO" pitchFamily="50" charset="-128"/>
                    <a:ea typeface="HG丸ｺﾞｼｯｸM-PRO" pitchFamily="50" charset="-128"/>
                  </a:rPr>
                  <a:t>862-0950</a:t>
                </a:r>
                <a:r>
                  <a:rPr kumimoji="1" lang="ja-JP" altLang="en-US" sz="900" dirty="0" smtClean="0">
                    <a:latin typeface="HG丸ｺﾞｼｯｸM-PRO" pitchFamily="50" charset="-128"/>
                    <a:ea typeface="HG丸ｺﾞｼｯｸM-PRO" pitchFamily="50" charset="-128"/>
                  </a:rPr>
                  <a:t>　熊本市中央区水前寺</a:t>
                </a:r>
                <a:r>
                  <a:rPr kumimoji="1" lang="en-US" altLang="ja-JP" sz="900" dirty="0" smtClean="0">
                    <a:latin typeface="HG丸ｺﾞｼｯｸM-PRO" pitchFamily="50" charset="-128"/>
                    <a:ea typeface="HG丸ｺﾞｼｯｸM-PRO" pitchFamily="50" charset="-128"/>
                  </a:rPr>
                  <a:t>6</a:t>
                </a:r>
                <a:r>
                  <a:rPr kumimoji="1" lang="ja-JP" altLang="en-US" sz="900" dirty="0" smtClean="0">
                    <a:latin typeface="HG丸ｺﾞｼｯｸM-PRO" pitchFamily="50" charset="-128"/>
                    <a:ea typeface="HG丸ｺﾞｼｯｸM-PRO" pitchFamily="50" charset="-128"/>
                  </a:rPr>
                  <a:t>丁目</a:t>
                </a:r>
                <a:r>
                  <a:rPr kumimoji="1" lang="en-US" altLang="ja-JP" sz="900" dirty="0" smtClean="0">
                    <a:latin typeface="HG丸ｺﾞｼｯｸM-PRO" pitchFamily="50" charset="-128"/>
                    <a:ea typeface="HG丸ｺﾞｼｯｸM-PRO" pitchFamily="50" charset="-128"/>
                  </a:rPr>
                  <a:t>5-19</a:t>
                </a:r>
                <a:r>
                  <a:rPr kumimoji="1" lang="ja-JP" altLang="en-US" sz="900" dirty="0" smtClean="0">
                    <a:latin typeface="HG丸ｺﾞｼｯｸM-PRO" pitchFamily="50" charset="-128"/>
                    <a:ea typeface="HG丸ｺﾞｼｯｸM-PRO" pitchFamily="50" charset="-128"/>
                  </a:rPr>
                  <a:t>　☎</a:t>
                </a:r>
                <a:r>
                  <a:rPr kumimoji="1" lang="en-US" altLang="ja-JP" sz="900" dirty="0" smtClean="0">
                    <a:latin typeface="HG丸ｺﾞｼｯｸM-PRO" pitchFamily="50" charset="-128"/>
                    <a:ea typeface="HG丸ｺﾞｼｯｸM-PRO" pitchFamily="50" charset="-128"/>
                  </a:rPr>
                  <a:t>096-213-2711</a:t>
                </a:r>
                <a:endParaRPr kumimoji="1" lang="ja-JP" altLang="en-US" sz="1200" dirty="0">
                  <a:latin typeface="HG丸ｺﾞｼｯｸM-PRO" pitchFamily="50" charset="-128"/>
                  <a:ea typeface="HG丸ｺﾞｼｯｸM-PRO" pitchFamily="50" charset="-128"/>
                </a:endParaRPr>
              </a:p>
            </p:txBody>
          </p:sp>
          <p:sp>
            <p:nvSpPr>
              <p:cNvPr id="59" name="テキスト ボックス 58"/>
              <p:cNvSpPr txBox="1"/>
              <p:nvPr/>
            </p:nvSpPr>
            <p:spPr>
              <a:xfrm>
                <a:off x="2780928" y="8577622"/>
                <a:ext cx="936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各市町村営住宅</a:t>
                </a:r>
                <a:endParaRPr lang="ja-JP" altLang="en-US" sz="900" dirty="0">
                  <a:solidFill>
                    <a:schemeClr val="bg1"/>
                  </a:solidFill>
                  <a:latin typeface="HGP創英角ﾎﾟｯﾌﾟ体" pitchFamily="50" charset="-128"/>
                  <a:ea typeface="HGP創英角ﾎﾟｯﾌﾟ体" pitchFamily="50" charset="-128"/>
                </a:endParaRPr>
              </a:p>
            </p:txBody>
          </p:sp>
          <p:sp>
            <p:nvSpPr>
              <p:cNvPr id="60" name="テキスト ボックス 59"/>
              <p:cNvSpPr txBox="1"/>
              <p:nvPr/>
            </p:nvSpPr>
            <p:spPr>
              <a:xfrm>
                <a:off x="3645024" y="8570185"/>
                <a:ext cx="2808312" cy="230832"/>
              </a:xfrm>
              <a:prstGeom prst="rect">
                <a:avLst/>
              </a:prstGeom>
              <a:noFill/>
            </p:spPr>
            <p:txBody>
              <a:bodyPr wrap="square" rtlCol="0">
                <a:spAutoFit/>
              </a:bodyPr>
              <a:lstStyle/>
              <a:p>
                <a:r>
                  <a:rPr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14</a:t>
                </a:r>
                <a:r>
                  <a:rPr lang="ja-JP" altLang="en-US" sz="900" dirty="0" smtClean="0">
                    <a:latin typeface="HG丸ｺﾞｼｯｸM-PRO" pitchFamily="50" charset="-128"/>
                    <a:ea typeface="HG丸ｺﾞｼｯｸM-PRO" pitchFamily="50" charset="-128"/>
                  </a:rPr>
                  <a:t>ページの各市町村ひとり親家庭福祉担当課</a:t>
                </a:r>
                <a:endParaRPr kumimoji="1" lang="ja-JP" altLang="en-US" sz="1200" dirty="0">
                  <a:latin typeface="HG丸ｺﾞｼｯｸM-PRO" pitchFamily="50" charset="-128"/>
                  <a:ea typeface="HG丸ｺﾞｼｯｸM-PRO" pitchFamily="50" charset="-128"/>
                </a:endParaRPr>
              </a:p>
            </p:txBody>
          </p:sp>
        </p:grpSp>
      </p:grpSp>
      <p:pic>
        <p:nvPicPr>
          <p:cNvPr id="8194" name="Picture 2" descr="C:\Users\kumamoto\Desktop\新しいフォルダー\syonik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703" y="2982308"/>
            <a:ext cx="1012834" cy="1012834"/>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グループ化 78"/>
          <p:cNvGrpSpPr/>
          <p:nvPr/>
        </p:nvGrpSpPr>
        <p:grpSpPr>
          <a:xfrm>
            <a:off x="6357960" y="8748464"/>
            <a:ext cx="423900" cy="261610"/>
            <a:chOff x="178436" y="8630405"/>
            <a:chExt cx="423900" cy="261610"/>
          </a:xfrm>
        </p:grpSpPr>
        <p:sp>
          <p:nvSpPr>
            <p:cNvPr id="80" name="円/楕円 75"/>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テキスト ボックス 80"/>
            <p:cNvSpPr txBox="1"/>
            <p:nvPr/>
          </p:nvSpPr>
          <p:spPr>
            <a:xfrm>
              <a:off x="178436" y="8630405"/>
              <a:ext cx="423900" cy="261610"/>
            </a:xfrm>
            <a:prstGeom prst="rect">
              <a:avLst/>
            </a:prstGeom>
            <a:noFill/>
          </p:spPr>
          <p:txBody>
            <a:bodyPr wrap="square" rtlCol="0">
              <a:spAutoFit/>
            </a:bodyPr>
            <a:lstStyle/>
            <a:p>
              <a:r>
                <a:rPr lang="en-US" altLang="ja-JP" sz="1100" dirty="0" smtClean="0">
                  <a:latin typeface="HG丸ｺﾞｼｯｸM-PRO" pitchFamily="50" charset="-128"/>
                  <a:ea typeface="HG丸ｺﾞｼｯｸM-PRO" pitchFamily="50" charset="-128"/>
                </a:rPr>
                <a:t>11</a:t>
              </a:r>
              <a:endParaRPr kumimoji="1" lang="ja-JP" altLang="en-US" sz="1600" dirty="0">
                <a:latin typeface="HG丸ｺﾞｼｯｸM-PRO" pitchFamily="50" charset="-128"/>
                <a:ea typeface="HG丸ｺﾞｼｯｸM-PRO" pitchFamily="50" charset="-128"/>
              </a:endParaRPr>
            </a:p>
          </p:txBody>
        </p:sp>
      </p:grpSp>
    </p:spTree>
    <p:extLst>
      <p:ext uri="{BB962C8B-B14F-4D97-AF65-F5344CB8AC3E}">
        <p14:creationId xmlns:p14="http://schemas.microsoft.com/office/powerpoint/2010/main" val="2359531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円/楕円 42"/>
          <p:cNvSpPr/>
          <p:nvPr/>
        </p:nvSpPr>
        <p:spPr>
          <a:xfrm>
            <a:off x="994422" y="4621666"/>
            <a:ext cx="5554963" cy="4001130"/>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円/楕円 45"/>
          <p:cNvSpPr/>
          <p:nvPr/>
        </p:nvSpPr>
        <p:spPr>
          <a:xfrm>
            <a:off x="782046" y="6738427"/>
            <a:ext cx="6535386" cy="4147605"/>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88640" y="107504"/>
            <a:ext cx="7416824" cy="1584176"/>
          </a:xfrm>
          <a:prstGeom prst="rect">
            <a:avLst/>
          </a:prstGeom>
          <a:solidFill>
            <a:srgbClr val="47B0FF">
              <a:alpha val="75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2" name="グループ化 11"/>
          <p:cNvGrpSpPr/>
          <p:nvPr/>
        </p:nvGrpSpPr>
        <p:grpSpPr>
          <a:xfrm>
            <a:off x="525455" y="2528015"/>
            <a:ext cx="6117865" cy="584775"/>
            <a:chOff x="673853" y="2940595"/>
            <a:chExt cx="6117865" cy="584775"/>
          </a:xfrm>
        </p:grpSpPr>
        <p:sp>
          <p:nvSpPr>
            <p:cNvPr id="11" name="テキスト ボックス 10"/>
            <p:cNvSpPr txBox="1"/>
            <p:nvPr/>
          </p:nvSpPr>
          <p:spPr>
            <a:xfrm>
              <a:off x="673853" y="3031536"/>
              <a:ext cx="6117865" cy="430887"/>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rgbClr val="0070C0"/>
                  </a:solidFill>
                  <a:latin typeface="HG丸ｺﾞｼｯｸM-PRO" pitchFamily="50" charset="-128"/>
                  <a:ea typeface="HG丸ｺﾞｼｯｸM-PRO" pitchFamily="50" charset="-128"/>
                </a:rPr>
                <a:t>離職などにより住居を失った方や失うおそれの高い方には、一定期間家賃相当額を</a:t>
              </a:r>
              <a:endParaRPr kumimoji="1" lang="en-US" altLang="ja-JP" sz="1100" b="1" dirty="0" smtClean="0">
                <a:solidFill>
                  <a:srgbClr val="0070C0"/>
                </a:solidFill>
                <a:latin typeface="HG丸ｺﾞｼｯｸM-PRO" pitchFamily="50" charset="-128"/>
                <a:ea typeface="HG丸ｺﾞｼｯｸM-PRO" pitchFamily="50" charset="-128"/>
              </a:endParaRPr>
            </a:p>
            <a:p>
              <a:r>
                <a:rPr lang="ja-JP" altLang="en-US" sz="1100" b="1" dirty="0">
                  <a:solidFill>
                    <a:srgbClr val="0070C0"/>
                  </a:solidFill>
                  <a:latin typeface="HG丸ｺﾞｼｯｸM-PRO" pitchFamily="50" charset="-128"/>
                  <a:ea typeface="HG丸ｺﾞｼｯｸM-PRO" pitchFamily="50" charset="-128"/>
                </a:rPr>
                <a:t>　</a:t>
              </a:r>
              <a:r>
                <a:rPr lang="ja-JP" altLang="en-US" sz="1100" b="1" dirty="0" smtClean="0">
                  <a:solidFill>
                    <a:srgbClr val="0070C0"/>
                  </a:solidFill>
                  <a:latin typeface="HG丸ｺﾞｼｯｸM-PRO" pitchFamily="50" charset="-128"/>
                  <a:ea typeface="HG丸ｺﾞｼｯｸM-PRO" pitchFamily="50" charset="-128"/>
                </a:rPr>
                <a:t>　　</a:t>
              </a:r>
              <a:r>
                <a:rPr kumimoji="1" lang="ja-JP" altLang="en-US" sz="1100" b="1" dirty="0" smtClean="0">
                  <a:solidFill>
                    <a:srgbClr val="0070C0"/>
                  </a:solidFill>
                  <a:latin typeface="HG丸ｺﾞｼｯｸM-PRO" pitchFamily="50" charset="-128"/>
                  <a:ea typeface="HG丸ｺﾞｼｯｸM-PRO" pitchFamily="50" charset="-128"/>
                </a:rPr>
                <a:t>支給する制度があります。</a:t>
              </a:r>
              <a:endParaRPr kumimoji="1" lang="en-US" altLang="ja-JP" sz="1100" b="1" dirty="0" smtClean="0">
                <a:solidFill>
                  <a:srgbClr val="0070C0"/>
                </a:solidFill>
                <a:latin typeface="HG丸ｺﾞｼｯｸM-PRO" pitchFamily="50" charset="-128"/>
                <a:ea typeface="HG丸ｺﾞｼｯｸM-PRO" pitchFamily="50" charset="-128"/>
              </a:endParaRPr>
            </a:p>
          </p:txBody>
        </p:sp>
        <p:sp>
          <p:nvSpPr>
            <p:cNvPr id="10" name="正方形/長方形 9"/>
            <p:cNvSpPr/>
            <p:nvPr/>
          </p:nvSpPr>
          <p:spPr>
            <a:xfrm>
              <a:off x="721607" y="2940595"/>
              <a:ext cx="433131" cy="584775"/>
            </a:xfrm>
            <a:prstGeom prst="rect">
              <a:avLst/>
            </a:prstGeom>
            <a:noFill/>
          </p:spPr>
          <p:txBody>
            <a:bodyPr wrap="none" lIns="91440" tIns="45720" rIns="91440" bIns="45720">
              <a:spAutoFit/>
            </a:bodyPr>
            <a:lstStyle/>
            <a:p>
              <a:pPr algn="ctr"/>
              <a:r>
                <a:rPr lang="en-US" altLang="ja-JP" sz="3200" b="1" dirty="0" smtClean="0">
                  <a:ln w="1905"/>
                  <a:solidFill>
                    <a:srgbClr val="0070C0"/>
                  </a:solidFill>
                  <a:effectLst>
                    <a:innerShdw blurRad="69850" dist="43180" dir="5400000">
                      <a:srgbClr val="000000">
                        <a:alpha val="65000"/>
                      </a:srgbClr>
                    </a:innerShdw>
                  </a:effectLst>
                </a:rPr>
                <a:t>A</a:t>
              </a:r>
              <a:endParaRPr lang="ja-JP" altLang="en-US" sz="3200" b="1" dirty="0">
                <a:ln w="1905"/>
                <a:solidFill>
                  <a:srgbClr val="0070C0"/>
                </a:solidFill>
                <a:effectLst>
                  <a:innerShdw blurRad="69850" dist="43180" dir="5400000">
                    <a:srgbClr val="000000">
                      <a:alpha val="65000"/>
                    </a:srgbClr>
                  </a:innerShdw>
                </a:effectLst>
              </a:endParaRPr>
            </a:p>
          </p:txBody>
        </p:sp>
      </p:grpSp>
      <p:grpSp>
        <p:nvGrpSpPr>
          <p:cNvPr id="3" name="グループ化 2"/>
          <p:cNvGrpSpPr/>
          <p:nvPr/>
        </p:nvGrpSpPr>
        <p:grpSpPr>
          <a:xfrm>
            <a:off x="919138" y="4211960"/>
            <a:ext cx="2657624" cy="360040"/>
            <a:chOff x="1360006" y="5944584"/>
            <a:chExt cx="2657624" cy="360040"/>
          </a:xfrm>
        </p:grpSpPr>
        <p:grpSp>
          <p:nvGrpSpPr>
            <p:cNvPr id="45" name="グループ化 44"/>
            <p:cNvGrpSpPr/>
            <p:nvPr/>
          </p:nvGrpSpPr>
          <p:grpSpPr>
            <a:xfrm>
              <a:off x="1360006" y="5944584"/>
              <a:ext cx="796798" cy="360040"/>
              <a:chOff x="1478037" y="3303656"/>
              <a:chExt cx="796798" cy="360040"/>
            </a:xfrm>
          </p:grpSpPr>
          <p:sp>
            <p:nvSpPr>
              <p:cNvPr id="52" name="メモ 51"/>
              <p:cNvSpPr/>
              <p:nvPr/>
            </p:nvSpPr>
            <p:spPr>
              <a:xfrm>
                <a:off x="1554755" y="3303656"/>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1617019" y="3321823"/>
                <a:ext cx="59555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54" name="テキスト ボックス 53"/>
              <p:cNvSpPr txBox="1"/>
              <p:nvPr/>
            </p:nvSpPr>
            <p:spPr>
              <a:xfrm>
                <a:off x="1478037" y="3431581"/>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48" name="テキスト ボックス 47"/>
            <p:cNvSpPr txBox="1"/>
            <p:nvPr/>
          </p:nvSpPr>
          <p:spPr>
            <a:xfrm>
              <a:off x="2213684" y="5975756"/>
              <a:ext cx="1803946" cy="230832"/>
            </a:xfrm>
            <a:prstGeom prst="rect">
              <a:avLst/>
            </a:prstGeom>
            <a:noFill/>
          </p:spPr>
          <p:txBody>
            <a:bodyPr wrap="none" lIns="36000" rIns="36000" rtlCol="0">
              <a:spAutoFit/>
            </a:bodyPr>
            <a:lstStyle/>
            <a:p>
              <a:r>
                <a:rPr lang="ja-JP" altLang="en-US" sz="900" dirty="0" smtClean="0">
                  <a:latin typeface="HG丸ｺﾞｼｯｸM-PRO" pitchFamily="50" charset="-128"/>
                  <a:ea typeface="HG丸ｺﾞｼｯｸM-PRO" pitchFamily="50" charset="-128"/>
                </a:rPr>
                <a:t>お</a:t>
              </a:r>
              <a:r>
                <a:rPr lang="ja-JP" altLang="en-US" sz="900" dirty="0">
                  <a:latin typeface="HG丸ｺﾞｼｯｸM-PRO" pitchFamily="50" charset="-128"/>
                  <a:ea typeface="HG丸ｺﾞｼｯｸM-PRO" pitchFamily="50" charset="-128"/>
                </a:rPr>
                <a:t>住</a:t>
              </a:r>
              <a:r>
                <a:rPr lang="ja-JP" altLang="en-US" sz="900" dirty="0" smtClean="0">
                  <a:latin typeface="HG丸ｺﾞｼｯｸM-PRO" pitchFamily="50" charset="-128"/>
                  <a:ea typeface="HG丸ｺﾞｼｯｸM-PRO" pitchFamily="50" charset="-128"/>
                </a:rPr>
                <a:t>いの</a:t>
              </a:r>
              <a:r>
                <a:rPr lang="ja-JP" altLang="en-US" sz="900" dirty="0">
                  <a:latin typeface="HG丸ｺﾞｼｯｸM-PRO" pitchFamily="50" charset="-128"/>
                  <a:ea typeface="HG丸ｺﾞｼｯｸM-PRO" pitchFamily="50" charset="-128"/>
                </a:rPr>
                <a:t>地域</a:t>
              </a:r>
              <a:r>
                <a:rPr lang="ja-JP" altLang="en-US" sz="900" dirty="0" smtClean="0">
                  <a:latin typeface="HG丸ｺﾞｼｯｸM-PRO" pitchFamily="50" charset="-128"/>
                  <a:ea typeface="HG丸ｺﾞｼｯｸM-PRO" pitchFamily="50" charset="-128"/>
                </a:rPr>
                <a:t>の自立相談支援機関</a:t>
              </a:r>
              <a:endParaRPr kumimoji="1" lang="ja-JP" altLang="en-US" sz="1200" dirty="0">
                <a:latin typeface="HG丸ｺﾞｼｯｸM-PRO" pitchFamily="50" charset="-128"/>
                <a:ea typeface="HG丸ｺﾞｼｯｸM-PRO" pitchFamily="50" charset="-128"/>
              </a:endParaRPr>
            </a:p>
          </p:txBody>
        </p:sp>
      </p:grpSp>
      <p:sp>
        <p:nvSpPr>
          <p:cNvPr id="74" name="テキスト ボックス 73"/>
          <p:cNvSpPr txBox="1"/>
          <p:nvPr/>
        </p:nvSpPr>
        <p:spPr>
          <a:xfrm>
            <a:off x="741479" y="3051192"/>
            <a:ext cx="1415772" cy="276999"/>
          </a:xfrm>
          <a:prstGeom prst="rect">
            <a:avLst/>
          </a:prstGeom>
          <a:noFill/>
        </p:spPr>
        <p:txBody>
          <a:bodyPr wrap="none" rtlCol="0">
            <a:spAutoFit/>
          </a:bodyPr>
          <a:lstStyle/>
          <a:p>
            <a:r>
              <a:rPr lang="ja-JP" altLang="en-US" sz="1200" b="1" dirty="0" smtClean="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●住居確保給付金</a:t>
            </a:r>
            <a:endParaRPr lang="ja-JP" altLang="en-US" sz="1200" b="1" dirty="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pic>
        <p:nvPicPr>
          <p:cNvPr id="86" name="図 8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9119" y="2889102"/>
            <a:ext cx="1588598" cy="1682898"/>
          </a:xfrm>
          <a:prstGeom prst="rect">
            <a:avLst/>
          </a:prstGeom>
        </p:spPr>
      </p:pic>
      <p:sp>
        <p:nvSpPr>
          <p:cNvPr id="151" name="テキスト ボックス 150"/>
          <p:cNvSpPr txBox="1"/>
          <p:nvPr/>
        </p:nvSpPr>
        <p:spPr>
          <a:xfrm>
            <a:off x="995856" y="3247980"/>
            <a:ext cx="4497061" cy="923330"/>
          </a:xfrm>
          <a:prstGeom prst="rect">
            <a:avLst/>
          </a:prstGeom>
          <a:noFill/>
        </p:spPr>
        <p:txBody>
          <a:bodyPr wrap="square" lIns="36000" rIns="36000" rtlCol="0">
            <a:spAutoFit/>
          </a:bodyPr>
          <a:lstStyle/>
          <a:p>
            <a:r>
              <a:rPr lang="ja-JP" altLang="en-US" sz="1100" dirty="0" smtClean="0">
                <a:latin typeface="HG丸ｺﾞｼｯｸM-PRO" pitchFamily="50" charset="-128"/>
                <a:ea typeface="HG丸ｺﾞｼｯｸM-PRO" pitchFamily="50" charset="-128"/>
              </a:rPr>
              <a:t>対象となる方</a:t>
            </a:r>
            <a:endParaRPr lang="en-US" altLang="ja-JP" sz="1100" dirty="0" smtClean="0">
              <a:latin typeface="HG丸ｺﾞｼｯｸM-PRO" pitchFamily="50" charset="-128"/>
              <a:ea typeface="HG丸ｺﾞｼｯｸM-PRO" pitchFamily="50" charset="-128"/>
            </a:endParaRPr>
          </a:p>
          <a:p>
            <a:pPr marL="171450" indent="-171450">
              <a:buFont typeface="Wingdings" panose="05000000000000000000" pitchFamily="2" charset="2"/>
              <a:buChar char="p"/>
            </a:pPr>
            <a:r>
              <a:rPr lang="ja-JP" altLang="en-US" sz="1100" dirty="0" smtClean="0">
                <a:latin typeface="HG丸ｺﾞｼｯｸM-PRO" pitchFamily="50" charset="-128"/>
                <a:ea typeface="HG丸ｺﾞｼｯｸM-PRO" pitchFamily="50" charset="-128"/>
              </a:rPr>
              <a:t>離職・廃業後２年</a:t>
            </a:r>
            <a:r>
              <a:rPr lang="ja-JP" altLang="en-US" sz="1100" dirty="0">
                <a:latin typeface="HG丸ｺﾞｼｯｸM-PRO" pitchFamily="50" charset="-128"/>
                <a:ea typeface="HG丸ｺﾞｼｯｸM-PRO" pitchFamily="50" charset="-128"/>
              </a:rPr>
              <a:t>以内</a:t>
            </a:r>
            <a:r>
              <a:rPr lang="ja-JP" altLang="en-US" sz="1100" dirty="0" smtClean="0">
                <a:latin typeface="HG丸ｺﾞｼｯｸM-PRO" pitchFamily="50" charset="-128"/>
                <a:ea typeface="HG丸ｺﾞｼｯｸM-PRO" pitchFamily="50" charset="-128"/>
              </a:rPr>
              <a:t>の方</a:t>
            </a:r>
            <a:endParaRPr lang="en-US" altLang="ja-JP" sz="1100" dirty="0" smtClean="0">
              <a:latin typeface="HG丸ｺﾞｼｯｸM-PRO" pitchFamily="50" charset="-128"/>
              <a:ea typeface="HG丸ｺﾞｼｯｸM-PRO" pitchFamily="50" charset="-128"/>
            </a:endParaRPr>
          </a:p>
          <a:p>
            <a:pPr marL="171450" indent="-171450">
              <a:buFont typeface="Wingdings" panose="05000000000000000000" pitchFamily="2" charset="2"/>
              <a:buChar char="p"/>
            </a:pPr>
            <a:r>
              <a:rPr lang="ja-JP" altLang="en-US" sz="1100" dirty="0" smtClean="0">
                <a:latin typeface="HG丸ｺﾞｼｯｸM-PRO" pitchFamily="50" charset="-128"/>
                <a:ea typeface="HG丸ｺﾞｼｯｸM-PRO" pitchFamily="50" charset="-128"/>
              </a:rPr>
              <a:t>給与等を得る機会が個人</a:t>
            </a:r>
            <a:r>
              <a:rPr lang="ja-JP" altLang="en-US" sz="1100" dirty="0">
                <a:latin typeface="HG丸ｺﾞｼｯｸM-PRO" pitchFamily="50" charset="-128"/>
                <a:ea typeface="HG丸ｺﾞｼｯｸM-PRO" pitchFamily="50" charset="-128"/>
              </a:rPr>
              <a:t>の責任・都合に</a:t>
            </a:r>
            <a:r>
              <a:rPr lang="ja-JP" altLang="en-US" sz="1100" dirty="0" smtClean="0">
                <a:latin typeface="HG丸ｺﾞｼｯｸM-PRO" pitchFamily="50" charset="-128"/>
                <a:ea typeface="HG丸ｺﾞｼｯｸM-PRO" pitchFamily="50" charset="-128"/>
              </a:rPr>
              <a:t>よらず減少し、</a:t>
            </a:r>
            <a:endParaRPr lang="en-US" altLang="ja-JP" sz="1100" dirty="0" smtClean="0">
              <a:latin typeface="HG丸ｺﾞｼｯｸM-PRO" pitchFamily="50" charset="-128"/>
              <a:ea typeface="HG丸ｺﾞｼｯｸM-PRO" pitchFamily="50" charset="-128"/>
            </a:endParaRPr>
          </a:p>
          <a:p>
            <a:r>
              <a:rPr lang="ja-JP" altLang="en-US" sz="1100" dirty="0" smtClean="0">
                <a:latin typeface="HG丸ｺﾞｼｯｸM-PRO" pitchFamily="50" charset="-128"/>
                <a:ea typeface="HG丸ｺﾞｼｯｸM-PRO" pitchFamily="50" charset="-128"/>
              </a:rPr>
              <a:t>　 離職・廃業と同程度の状況にある方</a:t>
            </a:r>
          </a:p>
          <a:p>
            <a:r>
              <a:rPr lang="en-US" altLang="ja-JP" sz="1000" dirty="0" smtClean="0">
                <a:latin typeface="HG丸ｺﾞｼｯｸM-PRO" pitchFamily="50" charset="-128"/>
                <a:ea typeface="HG丸ｺﾞｼｯｸM-PRO" pitchFamily="50" charset="-128"/>
              </a:rPr>
              <a:t>※</a:t>
            </a:r>
            <a:r>
              <a:rPr lang="ja-JP" altLang="en-US" sz="1000" dirty="0" smtClean="0">
                <a:latin typeface="HG丸ｺﾞｼｯｸM-PRO" pitchFamily="50" charset="-128"/>
                <a:ea typeface="HG丸ｺﾞｼｯｸM-PRO" pitchFamily="50" charset="-128"/>
              </a:rPr>
              <a:t>その他にもいくつか支給要件があります。</a:t>
            </a:r>
            <a:endParaRPr lang="en-US" altLang="ja-JP" sz="1000" dirty="0" smtClean="0">
              <a:latin typeface="HG丸ｺﾞｼｯｸM-PRO" pitchFamily="50" charset="-128"/>
              <a:ea typeface="HG丸ｺﾞｼｯｸM-PRO" pitchFamily="50" charset="-128"/>
            </a:endParaRPr>
          </a:p>
        </p:txBody>
      </p:sp>
      <p:grpSp>
        <p:nvGrpSpPr>
          <p:cNvPr id="159" name="グループ化 158"/>
          <p:cNvGrpSpPr/>
          <p:nvPr/>
        </p:nvGrpSpPr>
        <p:grpSpPr>
          <a:xfrm>
            <a:off x="87448" y="8758192"/>
            <a:ext cx="432048" cy="261610"/>
            <a:chOff x="182864" y="8640133"/>
            <a:chExt cx="432048" cy="261610"/>
          </a:xfrm>
        </p:grpSpPr>
        <p:sp>
          <p:nvSpPr>
            <p:cNvPr id="160" name="円/楕円 65"/>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1" name="テキスト ボックス 160"/>
            <p:cNvSpPr txBox="1"/>
            <p:nvPr/>
          </p:nvSpPr>
          <p:spPr>
            <a:xfrm>
              <a:off x="182864" y="8640133"/>
              <a:ext cx="432048" cy="261610"/>
            </a:xfrm>
            <a:prstGeom prst="rect">
              <a:avLst/>
            </a:prstGeom>
            <a:noFill/>
          </p:spPr>
          <p:txBody>
            <a:bodyPr wrap="square" rtlCol="0">
              <a:spAutoFit/>
            </a:bodyPr>
            <a:lstStyle/>
            <a:p>
              <a:r>
                <a:rPr kumimoji="1" lang="en-US" altLang="ja-JP" sz="1100" dirty="0" smtClean="0">
                  <a:latin typeface="HG丸ｺﾞｼｯｸM-PRO" pitchFamily="50" charset="-128"/>
                  <a:ea typeface="HG丸ｺﾞｼｯｸM-PRO" pitchFamily="50" charset="-128"/>
                </a:rPr>
                <a:t>12</a:t>
              </a:r>
              <a:endParaRPr kumimoji="1" lang="ja-JP" altLang="en-US" sz="1600" dirty="0">
                <a:latin typeface="HG丸ｺﾞｼｯｸM-PRO" pitchFamily="50" charset="-128"/>
                <a:ea typeface="HG丸ｺﾞｼｯｸM-PRO" pitchFamily="50" charset="-128"/>
              </a:endParaRPr>
            </a:p>
          </p:txBody>
        </p:sp>
      </p:grpSp>
      <p:grpSp>
        <p:nvGrpSpPr>
          <p:cNvPr id="5" name="グループ化 4"/>
          <p:cNvGrpSpPr/>
          <p:nvPr/>
        </p:nvGrpSpPr>
        <p:grpSpPr>
          <a:xfrm>
            <a:off x="116632" y="1167617"/>
            <a:ext cx="5794029" cy="1388159"/>
            <a:chOff x="116632" y="1043608"/>
            <a:chExt cx="5794029" cy="1388159"/>
          </a:xfrm>
        </p:grpSpPr>
        <p:grpSp>
          <p:nvGrpSpPr>
            <p:cNvPr id="60" name="グループ化 59"/>
            <p:cNvGrpSpPr/>
            <p:nvPr/>
          </p:nvGrpSpPr>
          <p:grpSpPr>
            <a:xfrm>
              <a:off x="116632" y="1043608"/>
              <a:ext cx="1583820" cy="1388159"/>
              <a:chOff x="377698" y="739937"/>
              <a:chExt cx="2869116" cy="2141076"/>
            </a:xfrm>
            <a:effectLst>
              <a:glow rad="139700">
                <a:schemeClr val="accent1">
                  <a:satMod val="175000"/>
                  <a:alpha val="40000"/>
                </a:schemeClr>
              </a:glow>
            </a:effectLst>
          </p:grpSpPr>
          <p:sp>
            <p:nvSpPr>
              <p:cNvPr id="62" name="上矢印 61"/>
              <p:cNvSpPr/>
              <p:nvPr/>
            </p:nvSpPr>
            <p:spPr>
              <a:xfrm>
                <a:off x="377698" y="739937"/>
                <a:ext cx="2869116" cy="2141076"/>
              </a:xfrm>
              <a:prstGeom prst="upArrow">
                <a:avLst>
                  <a:gd name="adj1" fmla="val 71716"/>
                  <a:gd name="adj2" fmla="val 48677"/>
                </a:avLst>
              </a:prstGeom>
              <a:solidFill>
                <a:srgbClr val="47B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p:nvGrpSpPr>
            <p:grpSpPr>
              <a:xfrm>
                <a:off x="971600" y="1803488"/>
                <a:ext cx="649216" cy="649216"/>
                <a:chOff x="1416211" y="3429000"/>
                <a:chExt cx="1211573" cy="1211573"/>
              </a:xfrm>
            </p:grpSpPr>
            <p:sp>
              <p:nvSpPr>
                <p:cNvPr id="64" name="正方形/長方形 63"/>
                <p:cNvSpPr/>
                <p:nvPr/>
              </p:nvSpPr>
              <p:spPr>
                <a:xfrm>
                  <a:off x="1416211" y="3429000"/>
                  <a:ext cx="1211573" cy="121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p:cNvCxnSpPr>
                  <a:stCxn id="64" idx="1"/>
                  <a:endCxn id="64" idx="3"/>
                </p:cNvCxnSpPr>
                <p:nvPr/>
              </p:nvCxnSpPr>
              <p:spPr>
                <a:xfrm>
                  <a:off x="1416211" y="4034787"/>
                  <a:ext cx="1211573" cy="0"/>
                </a:xfrm>
                <a:prstGeom prst="line">
                  <a:avLst/>
                </a:prstGeom>
                <a:ln w="889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64" idx="0"/>
                  <a:endCxn id="64" idx="2"/>
                </p:cNvCxnSpPr>
                <p:nvPr/>
              </p:nvCxnSpPr>
              <p:spPr>
                <a:xfrm>
                  <a:off x="2021998" y="3429000"/>
                  <a:ext cx="0" cy="1211573"/>
                </a:xfrm>
                <a:prstGeom prst="line">
                  <a:avLst/>
                </a:prstGeom>
                <a:ln w="889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grpSp>
        </p:grpSp>
        <p:sp>
          <p:nvSpPr>
            <p:cNvPr id="7" name="テキスト ボックス 6"/>
            <p:cNvSpPr txBox="1"/>
            <p:nvPr/>
          </p:nvSpPr>
          <p:spPr>
            <a:xfrm>
              <a:off x="1457198" y="1688951"/>
              <a:ext cx="4453463" cy="707886"/>
            </a:xfrm>
            <a:prstGeom prst="rect">
              <a:avLst/>
            </a:prstGeom>
            <a:noFill/>
          </p:spPr>
          <p:txBody>
            <a:bodyPr wrap="none" rtlCol="0">
              <a:spAutoFit/>
            </a:bodyPr>
            <a:lstStyle/>
            <a:p>
              <a:r>
                <a:rPr kumimoji="1" lang="ja-JP" altLang="en-US" sz="2000" dirty="0" smtClean="0">
                  <a:latin typeface="HGP創英角ﾎﾟｯﾌﾟ体" pitchFamily="50" charset="-128"/>
                  <a:ea typeface="HGP創英角ﾎﾟｯﾌﾟ体" pitchFamily="50" charset="-128"/>
                </a:rPr>
                <a:t>仕事がなくなり家賃の支払いができなく</a:t>
              </a:r>
              <a:endParaRPr kumimoji="1" lang="en-US" altLang="ja-JP" sz="2000" dirty="0" smtClean="0">
                <a:latin typeface="HGP創英角ﾎﾟｯﾌﾟ体" pitchFamily="50" charset="-128"/>
                <a:ea typeface="HGP創英角ﾎﾟｯﾌﾟ体" pitchFamily="50" charset="-128"/>
              </a:endParaRPr>
            </a:p>
            <a:p>
              <a:r>
                <a:rPr kumimoji="1" lang="ja-JP" altLang="en-US" sz="2000" dirty="0" smtClean="0">
                  <a:latin typeface="HGP創英角ﾎﾟｯﾌﾟ体" pitchFamily="50" charset="-128"/>
                  <a:ea typeface="HGP創英角ﾎﾟｯﾌﾟ体" pitchFamily="50" charset="-128"/>
                </a:rPr>
                <a:t>なりそうです。</a:t>
              </a:r>
              <a:endParaRPr kumimoji="1" lang="ja-JP" altLang="en-US" sz="2000" dirty="0">
                <a:latin typeface="HGP創英角ﾎﾟｯﾌﾟ体" pitchFamily="50" charset="-128"/>
                <a:ea typeface="HGP創英角ﾎﾟｯﾌﾟ体" pitchFamily="50" charset="-128"/>
              </a:endParaRPr>
            </a:p>
          </p:txBody>
        </p:sp>
        <p:sp>
          <p:nvSpPr>
            <p:cNvPr id="9" name="正方形/長方形 8"/>
            <p:cNvSpPr/>
            <p:nvPr/>
          </p:nvSpPr>
          <p:spPr>
            <a:xfrm>
              <a:off x="742764" y="1244546"/>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35" name="正方形/長方形 34"/>
          <p:cNvSpPr/>
          <p:nvPr/>
        </p:nvSpPr>
        <p:spPr>
          <a:xfrm>
            <a:off x="592047" y="481918"/>
            <a:ext cx="1418979" cy="646331"/>
          </a:xfrm>
          <a:prstGeom prst="rect">
            <a:avLst/>
          </a:prstGeom>
          <a:noFill/>
        </p:spPr>
        <p:txBody>
          <a:bodyPr wrap="none" lIns="91440" tIns="45720" rIns="91440" bIns="45720">
            <a:spAutoFit/>
          </a:bodyPr>
          <a:lstStyle/>
          <a:p>
            <a:pPr algn="ctr"/>
            <a:r>
              <a:rPr lang="ja-JP" altLang="en-US" sz="3600" cap="none" spc="0" dirty="0" smtClean="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rPr>
              <a:t>生　活</a:t>
            </a:r>
            <a:endParaRPr lang="ja-JP" altLang="en-US" sz="5400" cap="none" spc="0" dirty="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endParaRP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487" y="4601331"/>
            <a:ext cx="5359841" cy="4384800"/>
          </a:xfrm>
          <a:prstGeom prst="rect">
            <a:avLst/>
          </a:prstGeom>
        </p:spPr>
      </p:pic>
    </p:spTree>
    <p:extLst>
      <p:ext uri="{BB962C8B-B14F-4D97-AF65-F5344CB8AC3E}">
        <p14:creationId xmlns:p14="http://schemas.microsoft.com/office/powerpoint/2010/main" val="3907744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正方形/長方形 106"/>
          <p:cNvSpPr/>
          <p:nvPr/>
        </p:nvSpPr>
        <p:spPr>
          <a:xfrm>
            <a:off x="-819472" y="107504"/>
            <a:ext cx="7416824" cy="1584176"/>
          </a:xfrm>
          <a:prstGeom prst="rect">
            <a:avLst/>
          </a:prstGeom>
          <a:solidFill>
            <a:srgbClr val="47B0FF">
              <a:alpha val="75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60" name="グループ化 59"/>
          <p:cNvGrpSpPr/>
          <p:nvPr/>
        </p:nvGrpSpPr>
        <p:grpSpPr>
          <a:xfrm>
            <a:off x="116632" y="1362147"/>
            <a:ext cx="1583820" cy="1388159"/>
            <a:chOff x="377698" y="739937"/>
            <a:chExt cx="2869116" cy="2141076"/>
          </a:xfrm>
          <a:effectLst>
            <a:glow rad="139700">
              <a:schemeClr val="accent1">
                <a:satMod val="175000"/>
                <a:alpha val="40000"/>
              </a:schemeClr>
            </a:glow>
          </a:effectLst>
        </p:grpSpPr>
        <p:sp>
          <p:nvSpPr>
            <p:cNvPr id="62" name="上矢印 61"/>
            <p:cNvSpPr/>
            <p:nvPr/>
          </p:nvSpPr>
          <p:spPr>
            <a:xfrm>
              <a:off x="377698" y="739937"/>
              <a:ext cx="2869116" cy="2141076"/>
            </a:xfrm>
            <a:prstGeom prst="upArrow">
              <a:avLst>
                <a:gd name="adj1" fmla="val 71716"/>
                <a:gd name="adj2" fmla="val 48677"/>
              </a:avLst>
            </a:prstGeom>
            <a:solidFill>
              <a:srgbClr val="47B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p:nvGrpSpPr>
          <p:grpSpPr>
            <a:xfrm>
              <a:off x="971600" y="1803488"/>
              <a:ext cx="649216" cy="649216"/>
              <a:chOff x="1416211" y="3429000"/>
              <a:chExt cx="1211573" cy="1211573"/>
            </a:xfrm>
          </p:grpSpPr>
          <p:sp>
            <p:nvSpPr>
              <p:cNvPr id="64" name="正方形/長方形 63"/>
              <p:cNvSpPr/>
              <p:nvPr/>
            </p:nvSpPr>
            <p:spPr>
              <a:xfrm>
                <a:off x="1416211" y="3429000"/>
                <a:ext cx="1211573" cy="121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p:cNvCxnSpPr>
                <a:stCxn id="64" idx="1"/>
                <a:endCxn id="64" idx="3"/>
              </p:cNvCxnSpPr>
              <p:nvPr/>
            </p:nvCxnSpPr>
            <p:spPr>
              <a:xfrm>
                <a:off x="1416211" y="4034787"/>
                <a:ext cx="1211573" cy="0"/>
              </a:xfrm>
              <a:prstGeom prst="line">
                <a:avLst/>
              </a:prstGeom>
              <a:ln w="889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stCxn id="64" idx="0"/>
                <a:endCxn id="64" idx="2"/>
              </p:cNvCxnSpPr>
              <p:nvPr/>
            </p:nvCxnSpPr>
            <p:spPr>
              <a:xfrm>
                <a:off x="2021998" y="3429000"/>
                <a:ext cx="0" cy="1211573"/>
              </a:xfrm>
              <a:prstGeom prst="line">
                <a:avLst/>
              </a:prstGeom>
              <a:ln w="889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grpSp>
      </p:grpSp>
      <p:grpSp>
        <p:nvGrpSpPr>
          <p:cNvPr id="51" name="グループ化 50"/>
          <p:cNvGrpSpPr/>
          <p:nvPr/>
        </p:nvGrpSpPr>
        <p:grpSpPr>
          <a:xfrm>
            <a:off x="164282" y="5728571"/>
            <a:ext cx="1583820" cy="1388159"/>
            <a:chOff x="377698" y="739937"/>
            <a:chExt cx="2869116" cy="2141076"/>
          </a:xfrm>
          <a:effectLst>
            <a:glow rad="139700">
              <a:schemeClr val="accent1">
                <a:satMod val="175000"/>
                <a:alpha val="40000"/>
              </a:schemeClr>
            </a:glow>
          </a:effectLst>
        </p:grpSpPr>
        <p:sp>
          <p:nvSpPr>
            <p:cNvPr id="55" name="上矢印 54"/>
            <p:cNvSpPr/>
            <p:nvPr/>
          </p:nvSpPr>
          <p:spPr>
            <a:xfrm>
              <a:off x="377698" y="739937"/>
              <a:ext cx="2869116" cy="2141076"/>
            </a:xfrm>
            <a:prstGeom prst="upArrow">
              <a:avLst>
                <a:gd name="adj1" fmla="val 71716"/>
                <a:gd name="adj2" fmla="val 48677"/>
              </a:avLst>
            </a:prstGeom>
            <a:solidFill>
              <a:srgbClr val="47B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6" name="グループ化 55"/>
            <p:cNvGrpSpPr/>
            <p:nvPr/>
          </p:nvGrpSpPr>
          <p:grpSpPr>
            <a:xfrm>
              <a:off x="971600" y="1803488"/>
              <a:ext cx="649216" cy="649216"/>
              <a:chOff x="1416211" y="3429000"/>
              <a:chExt cx="1211573" cy="1211573"/>
            </a:xfrm>
          </p:grpSpPr>
          <p:sp>
            <p:nvSpPr>
              <p:cNvPr id="57" name="正方形/長方形 56"/>
              <p:cNvSpPr/>
              <p:nvPr/>
            </p:nvSpPr>
            <p:spPr>
              <a:xfrm>
                <a:off x="1416211" y="3429000"/>
                <a:ext cx="1211573" cy="121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コネクタ 57"/>
              <p:cNvCxnSpPr>
                <a:stCxn id="57" idx="1"/>
                <a:endCxn id="57" idx="3"/>
              </p:cNvCxnSpPr>
              <p:nvPr/>
            </p:nvCxnSpPr>
            <p:spPr>
              <a:xfrm>
                <a:off x="1416211" y="4034787"/>
                <a:ext cx="1211573" cy="0"/>
              </a:xfrm>
              <a:prstGeom prst="line">
                <a:avLst/>
              </a:prstGeom>
              <a:ln w="889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a:stCxn id="57" idx="0"/>
                <a:endCxn id="57" idx="2"/>
              </p:cNvCxnSpPr>
              <p:nvPr/>
            </p:nvCxnSpPr>
            <p:spPr>
              <a:xfrm>
                <a:off x="2021998" y="3429000"/>
                <a:ext cx="0" cy="1211573"/>
              </a:xfrm>
              <a:prstGeom prst="line">
                <a:avLst/>
              </a:prstGeom>
              <a:ln w="889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grpSp>
      </p:grpSp>
      <p:sp>
        <p:nvSpPr>
          <p:cNvPr id="43" name="円/楕円 42"/>
          <p:cNvSpPr/>
          <p:nvPr/>
        </p:nvSpPr>
        <p:spPr>
          <a:xfrm>
            <a:off x="3421606" y="5264283"/>
            <a:ext cx="5554963" cy="4001130"/>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82046" y="6738427"/>
            <a:ext cx="6535386" cy="4147605"/>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552431" y="2063914"/>
            <a:ext cx="4108817" cy="707886"/>
          </a:xfrm>
          <a:prstGeom prst="rect">
            <a:avLst/>
          </a:prstGeom>
          <a:noFill/>
        </p:spPr>
        <p:txBody>
          <a:bodyPr wrap="none" rtlCol="0">
            <a:spAutoFit/>
          </a:bodyPr>
          <a:lstStyle/>
          <a:p>
            <a:r>
              <a:rPr lang="ja-JP" altLang="en-US" sz="2000" dirty="0" smtClean="0">
                <a:latin typeface="HGP創英角ﾎﾟｯﾌﾟ体" pitchFamily="50" charset="-128"/>
                <a:ea typeface="HGP創英角ﾎﾟｯﾌﾟ体" pitchFamily="50" charset="-128"/>
              </a:rPr>
              <a:t>子どもの学費のことで困っています。</a:t>
            </a:r>
            <a:endParaRPr lang="en-US" altLang="ja-JP" sz="2000" dirty="0" smtClean="0">
              <a:latin typeface="HGP創英角ﾎﾟｯﾌﾟ体" pitchFamily="50" charset="-128"/>
              <a:ea typeface="HGP創英角ﾎﾟｯﾌﾟ体" pitchFamily="50" charset="-128"/>
            </a:endParaRPr>
          </a:p>
          <a:p>
            <a:r>
              <a:rPr kumimoji="1" lang="ja-JP" altLang="en-US" sz="2000" dirty="0" smtClean="0">
                <a:latin typeface="HGP創英角ﾎﾟｯﾌﾟ体" pitchFamily="50" charset="-128"/>
                <a:ea typeface="HGP創英角ﾎﾟｯﾌﾟ体" pitchFamily="50" charset="-128"/>
              </a:rPr>
              <a:t>何か支援制度はありますか？</a:t>
            </a:r>
            <a:endParaRPr kumimoji="1" lang="ja-JP" altLang="en-US" sz="2000" dirty="0">
              <a:latin typeface="HGP創英角ﾎﾟｯﾌﾟ体" pitchFamily="50" charset="-128"/>
              <a:ea typeface="HGP創英角ﾎﾟｯﾌﾟ体" pitchFamily="50" charset="-128"/>
            </a:endParaRPr>
          </a:p>
        </p:txBody>
      </p:sp>
      <p:sp>
        <p:nvSpPr>
          <p:cNvPr id="9" name="正方形/長方形 8"/>
          <p:cNvSpPr/>
          <p:nvPr/>
        </p:nvSpPr>
        <p:spPr>
          <a:xfrm>
            <a:off x="742764" y="1563085"/>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2" name="グループ化 11"/>
          <p:cNvGrpSpPr/>
          <p:nvPr/>
        </p:nvGrpSpPr>
        <p:grpSpPr>
          <a:xfrm>
            <a:off x="525455" y="2684537"/>
            <a:ext cx="6117865" cy="860382"/>
            <a:chOff x="673853" y="2940595"/>
            <a:chExt cx="6117865" cy="860382"/>
          </a:xfrm>
        </p:grpSpPr>
        <p:sp>
          <p:nvSpPr>
            <p:cNvPr id="11" name="テキスト ボックス 10"/>
            <p:cNvSpPr txBox="1"/>
            <p:nvPr/>
          </p:nvSpPr>
          <p:spPr>
            <a:xfrm>
              <a:off x="673853" y="3031536"/>
              <a:ext cx="6117865" cy="769441"/>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rgbClr val="0070C0"/>
                  </a:solidFill>
                  <a:latin typeface="HG丸ｺﾞｼｯｸM-PRO" pitchFamily="50" charset="-128"/>
                  <a:ea typeface="HG丸ｺﾞｼｯｸM-PRO" pitchFamily="50" charset="-128"/>
                </a:rPr>
                <a:t>ひとり親家庭の方や寡婦の方等で、修学資金や生活資金、事業資金等でお困りの場合に</a:t>
              </a:r>
              <a:endParaRPr kumimoji="1" lang="en-US" altLang="ja-JP" sz="1100" b="1" dirty="0" smtClean="0">
                <a:solidFill>
                  <a:srgbClr val="0070C0"/>
                </a:solidFill>
                <a:latin typeface="HG丸ｺﾞｼｯｸM-PRO" pitchFamily="50" charset="-128"/>
                <a:ea typeface="HG丸ｺﾞｼｯｸM-PRO" pitchFamily="50" charset="-128"/>
              </a:endParaRPr>
            </a:p>
            <a:p>
              <a:r>
                <a:rPr lang="ja-JP" altLang="en-US" sz="1100" b="1" dirty="0">
                  <a:solidFill>
                    <a:srgbClr val="0070C0"/>
                  </a:solidFill>
                  <a:latin typeface="HG丸ｺﾞｼｯｸM-PRO" pitchFamily="50" charset="-128"/>
                  <a:ea typeface="HG丸ｺﾞｼｯｸM-PRO" pitchFamily="50" charset="-128"/>
                </a:rPr>
                <a:t>　</a:t>
              </a:r>
              <a:r>
                <a:rPr lang="ja-JP" altLang="en-US" sz="1100" b="1" dirty="0" smtClean="0">
                  <a:solidFill>
                    <a:srgbClr val="0070C0"/>
                  </a:solidFill>
                  <a:latin typeface="HG丸ｺﾞｼｯｸM-PRO" pitchFamily="50" charset="-128"/>
                  <a:ea typeface="HG丸ｺﾞｼｯｸM-PRO" pitchFamily="50" charset="-128"/>
                </a:rPr>
                <a:t>　　</a:t>
              </a:r>
              <a:r>
                <a:rPr kumimoji="1" lang="ja-JP" altLang="en-US" sz="1100" b="1" dirty="0" smtClean="0">
                  <a:solidFill>
                    <a:srgbClr val="0070C0"/>
                  </a:solidFill>
                  <a:latin typeface="HG丸ｺﾞｼｯｸM-PRO" pitchFamily="50" charset="-128"/>
                  <a:ea typeface="HG丸ｺﾞｼｯｸM-PRO" pitchFamily="50" charset="-128"/>
                </a:rPr>
                <a:t>資金の貸付を受けることができます（貸付決定のための審査があります）。この制度はひとり親家庭等の経済的自立を援助し、子どもたちの福祉の向上を図るためのものです。将来ご返済いただく制度ですので、無理のない借入れ、返済計画を立ててください。</a:t>
              </a:r>
              <a:endParaRPr kumimoji="1" lang="ja-JP" altLang="en-US" sz="1100" b="1" dirty="0">
                <a:solidFill>
                  <a:srgbClr val="0070C0"/>
                </a:solidFill>
                <a:latin typeface="HG丸ｺﾞｼｯｸM-PRO" pitchFamily="50" charset="-128"/>
                <a:ea typeface="HG丸ｺﾞｼｯｸM-PRO" pitchFamily="50" charset="-128"/>
              </a:endParaRPr>
            </a:p>
          </p:txBody>
        </p:sp>
        <p:sp>
          <p:nvSpPr>
            <p:cNvPr id="10" name="正方形/長方形 9"/>
            <p:cNvSpPr/>
            <p:nvPr/>
          </p:nvSpPr>
          <p:spPr>
            <a:xfrm>
              <a:off x="721607" y="2940595"/>
              <a:ext cx="433131" cy="584775"/>
            </a:xfrm>
            <a:prstGeom prst="rect">
              <a:avLst/>
            </a:prstGeom>
            <a:noFill/>
          </p:spPr>
          <p:txBody>
            <a:bodyPr wrap="none" lIns="91440" tIns="45720" rIns="91440" bIns="45720">
              <a:spAutoFit/>
            </a:bodyPr>
            <a:lstStyle/>
            <a:p>
              <a:pPr algn="ctr"/>
              <a:r>
                <a:rPr lang="en-US" altLang="ja-JP" sz="3200" b="1" dirty="0" smtClean="0">
                  <a:ln w="1905"/>
                  <a:solidFill>
                    <a:srgbClr val="0070C0"/>
                  </a:solidFill>
                  <a:effectLst>
                    <a:innerShdw blurRad="69850" dist="43180" dir="5400000">
                      <a:srgbClr val="000000">
                        <a:alpha val="65000"/>
                      </a:srgbClr>
                    </a:innerShdw>
                  </a:effectLst>
                </a:rPr>
                <a:t>A</a:t>
              </a:r>
              <a:endParaRPr lang="ja-JP" altLang="en-US" sz="3200" b="1" dirty="0">
                <a:ln w="1905"/>
                <a:solidFill>
                  <a:srgbClr val="0070C0"/>
                </a:solidFill>
                <a:effectLst>
                  <a:innerShdw blurRad="69850" dist="43180" dir="5400000">
                    <a:srgbClr val="000000">
                      <a:alpha val="65000"/>
                    </a:srgbClr>
                  </a:innerShdw>
                </a:effectLst>
              </a:endParaRPr>
            </a:p>
          </p:txBody>
        </p:sp>
      </p:grpSp>
      <p:grpSp>
        <p:nvGrpSpPr>
          <p:cNvPr id="3" name="グループ化 2"/>
          <p:cNvGrpSpPr/>
          <p:nvPr/>
        </p:nvGrpSpPr>
        <p:grpSpPr>
          <a:xfrm>
            <a:off x="1336781" y="5396298"/>
            <a:ext cx="5110936" cy="543854"/>
            <a:chOff x="1360006" y="5944584"/>
            <a:chExt cx="5110936" cy="543854"/>
          </a:xfrm>
        </p:grpSpPr>
        <p:grpSp>
          <p:nvGrpSpPr>
            <p:cNvPr id="45" name="グループ化 44"/>
            <p:cNvGrpSpPr/>
            <p:nvPr/>
          </p:nvGrpSpPr>
          <p:grpSpPr>
            <a:xfrm>
              <a:off x="1360006" y="5944584"/>
              <a:ext cx="796798" cy="360040"/>
              <a:chOff x="1478037" y="3303656"/>
              <a:chExt cx="796798" cy="360040"/>
            </a:xfrm>
          </p:grpSpPr>
          <p:sp>
            <p:nvSpPr>
              <p:cNvPr id="52" name="メモ 51"/>
              <p:cNvSpPr/>
              <p:nvPr/>
            </p:nvSpPr>
            <p:spPr>
              <a:xfrm>
                <a:off x="1554755" y="3303656"/>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p:cNvSpPr txBox="1"/>
              <p:nvPr/>
            </p:nvSpPr>
            <p:spPr>
              <a:xfrm>
                <a:off x="1617019" y="3321823"/>
                <a:ext cx="59555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54" name="テキスト ボックス 53"/>
              <p:cNvSpPr txBox="1"/>
              <p:nvPr/>
            </p:nvSpPr>
            <p:spPr>
              <a:xfrm>
                <a:off x="1478037" y="3431581"/>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47" name="テキスト ボックス 46"/>
            <p:cNvSpPr txBox="1"/>
            <p:nvPr/>
          </p:nvSpPr>
          <p:spPr>
            <a:xfrm>
              <a:off x="2265283" y="5962751"/>
              <a:ext cx="757143"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48" name="テキスト ボックス 47"/>
            <p:cNvSpPr txBox="1"/>
            <p:nvPr/>
          </p:nvSpPr>
          <p:spPr>
            <a:xfrm>
              <a:off x="3045665" y="5975756"/>
              <a:ext cx="3425277" cy="230832"/>
            </a:xfrm>
            <a:prstGeom prst="rect">
              <a:avLst/>
            </a:prstGeom>
            <a:noFill/>
          </p:spPr>
          <p:txBody>
            <a:bodyPr wrap="square" lIns="36000" rIns="36000" rtlCol="0">
              <a:spAutoFit/>
            </a:bodyPr>
            <a:lstStyle/>
            <a:p>
              <a:r>
                <a:rPr kumimoji="1" lang="ja-JP" altLang="en-US" sz="900" dirty="0" smtClean="0">
                  <a:latin typeface="HG丸ｺﾞｼｯｸM-PRO" pitchFamily="50" charset="-128"/>
                  <a:ea typeface="HG丸ｺﾞｼｯｸM-PRO" pitchFamily="50" charset="-128"/>
                </a:rPr>
                <a:t>に在住の方→</a:t>
              </a:r>
              <a:r>
                <a:rPr kumimoji="1" lang="en-US" altLang="ja-JP" sz="900" dirty="0" smtClean="0">
                  <a:latin typeface="HG丸ｺﾞｼｯｸM-PRO" pitchFamily="50" charset="-128"/>
                  <a:ea typeface="HG丸ｺﾞｼｯｸM-PRO" pitchFamily="50" charset="-128"/>
                </a:rPr>
                <a:t>14</a:t>
              </a:r>
              <a:r>
                <a:rPr kumimoji="1" lang="ja-JP" altLang="en-US" sz="900" dirty="0" smtClean="0">
                  <a:latin typeface="HG丸ｺﾞｼｯｸM-PRO" pitchFamily="50" charset="-128"/>
                  <a:ea typeface="HG丸ｺﾞｼｯｸM-PRO" pitchFamily="50" charset="-128"/>
                </a:rPr>
                <a:t>ページの各市町村ひとり親家庭福祉担当課</a:t>
              </a:r>
              <a:endParaRPr kumimoji="1" lang="ja-JP" altLang="en-US" sz="1200" dirty="0">
                <a:latin typeface="HG丸ｺﾞｼｯｸM-PRO" pitchFamily="50" charset="-128"/>
                <a:ea typeface="HG丸ｺﾞｼｯｸM-PRO" pitchFamily="50" charset="-128"/>
              </a:endParaRPr>
            </a:p>
          </p:txBody>
        </p:sp>
        <p:sp>
          <p:nvSpPr>
            <p:cNvPr id="49" name="テキスト ボックス 48"/>
            <p:cNvSpPr txBox="1"/>
            <p:nvPr/>
          </p:nvSpPr>
          <p:spPr>
            <a:xfrm>
              <a:off x="2275938" y="6250279"/>
              <a:ext cx="424629"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sp>
          <p:nvSpPr>
            <p:cNvPr id="50" name="テキスト ボックス 49"/>
            <p:cNvSpPr txBox="1"/>
            <p:nvPr/>
          </p:nvSpPr>
          <p:spPr>
            <a:xfrm>
              <a:off x="2643854" y="6257606"/>
              <a:ext cx="3528392"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14</a:t>
              </a:r>
              <a:r>
                <a:rPr lang="ja-JP" altLang="en-US" sz="900" dirty="0" smtClean="0">
                  <a:latin typeface="HG丸ｺﾞｼｯｸM-PRO" pitchFamily="50" charset="-128"/>
                  <a:ea typeface="HG丸ｺﾞｼｯｸM-PRO" pitchFamily="50" charset="-128"/>
                </a:rPr>
                <a:t>ページの各区役所保健子ども課</a:t>
              </a:r>
              <a:endParaRPr kumimoji="1" lang="ja-JP" altLang="en-US" sz="1200" dirty="0">
                <a:latin typeface="HG丸ｺﾞｼｯｸM-PRO" pitchFamily="50" charset="-128"/>
                <a:ea typeface="HG丸ｺﾞｼｯｸM-PRO" pitchFamily="50" charset="-128"/>
              </a:endParaRPr>
            </a:p>
          </p:txBody>
        </p:sp>
      </p:grpSp>
      <p:sp>
        <p:nvSpPr>
          <p:cNvPr id="74" name="テキスト ボックス 73"/>
          <p:cNvSpPr txBox="1"/>
          <p:nvPr/>
        </p:nvSpPr>
        <p:spPr>
          <a:xfrm>
            <a:off x="741479" y="3514032"/>
            <a:ext cx="1723549" cy="276999"/>
          </a:xfrm>
          <a:prstGeom prst="rect">
            <a:avLst/>
          </a:prstGeom>
          <a:noFill/>
        </p:spPr>
        <p:txBody>
          <a:bodyPr wrap="none" rtlCol="0">
            <a:spAutoFit/>
          </a:bodyPr>
          <a:lstStyle/>
          <a:p>
            <a:r>
              <a:rPr kumimoji="1" lang="ja-JP" altLang="en-US" sz="1200" b="1" dirty="0" smtClean="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◆貸付の種類と限度額</a:t>
            </a:r>
            <a:endParaRPr kumimoji="1" lang="ja-JP" altLang="en-US" sz="1200" b="1" dirty="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sp>
        <p:nvSpPr>
          <p:cNvPr id="80" name="上矢印 79"/>
          <p:cNvSpPr/>
          <p:nvPr/>
        </p:nvSpPr>
        <p:spPr>
          <a:xfrm>
            <a:off x="332656" y="7931968"/>
            <a:ext cx="767266" cy="672480"/>
          </a:xfrm>
          <a:prstGeom prst="upArrow">
            <a:avLst>
              <a:gd name="adj1" fmla="val 71716"/>
              <a:gd name="adj2" fmla="val 48677"/>
            </a:avLst>
          </a:prstGeom>
          <a:solidFill>
            <a:srgbClr val="47B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1" name="グループ化 80"/>
          <p:cNvGrpSpPr/>
          <p:nvPr/>
        </p:nvGrpSpPr>
        <p:grpSpPr>
          <a:xfrm>
            <a:off x="491479" y="8266013"/>
            <a:ext cx="173615" cy="203909"/>
            <a:chOff x="1416211" y="3429000"/>
            <a:chExt cx="1211573" cy="1211573"/>
          </a:xfrm>
        </p:grpSpPr>
        <p:sp>
          <p:nvSpPr>
            <p:cNvPr id="82" name="正方形/長方形 81"/>
            <p:cNvSpPr/>
            <p:nvPr/>
          </p:nvSpPr>
          <p:spPr>
            <a:xfrm>
              <a:off x="1416211" y="3429000"/>
              <a:ext cx="1211573" cy="1211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3" name="直線コネクタ 82"/>
            <p:cNvCxnSpPr>
              <a:stCxn id="82" idx="1"/>
              <a:endCxn id="82" idx="3"/>
            </p:cNvCxnSpPr>
            <p:nvPr/>
          </p:nvCxnSpPr>
          <p:spPr>
            <a:xfrm>
              <a:off x="1416211" y="4034787"/>
              <a:ext cx="1211573" cy="0"/>
            </a:xfrm>
            <a:prstGeom prst="line">
              <a:avLst/>
            </a:prstGeom>
            <a:ln w="508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a:stCxn id="82" idx="0"/>
              <a:endCxn id="82" idx="2"/>
            </p:cNvCxnSpPr>
            <p:nvPr/>
          </p:nvCxnSpPr>
          <p:spPr>
            <a:xfrm>
              <a:off x="2021998" y="3429000"/>
              <a:ext cx="0" cy="1211573"/>
            </a:xfrm>
            <a:prstGeom prst="line">
              <a:avLst/>
            </a:prstGeom>
            <a:ln w="50800">
              <a:solidFill>
                <a:srgbClr val="47B0FF">
                  <a:alpha val="70000"/>
                </a:srgbClr>
              </a:solidFill>
            </a:ln>
          </p:spPr>
          <p:style>
            <a:lnRef idx="1">
              <a:schemeClr val="accent1"/>
            </a:lnRef>
            <a:fillRef idx="0">
              <a:schemeClr val="accent1"/>
            </a:fillRef>
            <a:effectRef idx="0">
              <a:schemeClr val="accent1"/>
            </a:effectRef>
            <a:fontRef idx="minor">
              <a:schemeClr val="tx1"/>
            </a:fontRef>
          </p:style>
        </p:cxnSp>
      </p:grpSp>
      <p:sp>
        <p:nvSpPr>
          <p:cNvPr id="36" name="正方形/長方形 35"/>
          <p:cNvSpPr/>
          <p:nvPr/>
        </p:nvSpPr>
        <p:spPr>
          <a:xfrm>
            <a:off x="808910" y="6048377"/>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29" name="グループ化 28"/>
          <p:cNvGrpSpPr/>
          <p:nvPr/>
        </p:nvGrpSpPr>
        <p:grpSpPr>
          <a:xfrm>
            <a:off x="1130594" y="6971516"/>
            <a:ext cx="5544616" cy="584775"/>
            <a:chOff x="1249917" y="2186713"/>
            <a:chExt cx="5544616" cy="584775"/>
          </a:xfrm>
        </p:grpSpPr>
        <p:sp>
          <p:nvSpPr>
            <p:cNvPr id="33" name="テキスト ボックス 32"/>
            <p:cNvSpPr txBox="1"/>
            <p:nvPr/>
          </p:nvSpPr>
          <p:spPr>
            <a:xfrm>
              <a:off x="1249917" y="2277654"/>
              <a:ext cx="5544616" cy="430887"/>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rgbClr val="0070C0"/>
                  </a:solidFill>
                  <a:latin typeface="HG丸ｺﾞｼｯｸM-PRO" pitchFamily="50" charset="-128"/>
                  <a:ea typeface="HG丸ｺﾞｼｯｸM-PRO" pitchFamily="50" charset="-128"/>
                </a:rPr>
                <a:t>児童扶養手当を受けている又は生活保護世帯の方が対象となる</a:t>
              </a:r>
              <a:endParaRPr kumimoji="1" lang="en-US" altLang="ja-JP" sz="1100" b="1" dirty="0" smtClean="0">
                <a:solidFill>
                  <a:srgbClr val="0070C0"/>
                </a:solidFill>
                <a:latin typeface="HG丸ｺﾞｼｯｸM-PRO" pitchFamily="50" charset="-128"/>
                <a:ea typeface="HG丸ｺﾞｼｯｸM-PRO" pitchFamily="50" charset="-128"/>
              </a:endParaRPr>
            </a:p>
            <a:p>
              <a:r>
                <a:rPr kumimoji="1" lang="ja-JP" altLang="en-US" sz="1100" b="1" dirty="0" smtClean="0">
                  <a:solidFill>
                    <a:srgbClr val="0070C0"/>
                  </a:solidFill>
                  <a:latin typeface="HG丸ｺﾞｼｯｸM-PRO" pitchFamily="50" charset="-128"/>
                  <a:ea typeface="HG丸ｺﾞｼｯｸM-PRO" pitchFamily="50" charset="-128"/>
                </a:rPr>
                <a:t>　　　「</a:t>
              </a:r>
              <a:r>
                <a:rPr kumimoji="1" lang="en-US" altLang="ja-JP" sz="1100" b="1" dirty="0" smtClean="0">
                  <a:solidFill>
                    <a:srgbClr val="0070C0"/>
                  </a:solidFill>
                  <a:latin typeface="HG丸ｺﾞｼｯｸM-PRO" pitchFamily="50" charset="-128"/>
                  <a:ea typeface="HG丸ｺﾞｼｯｸM-PRO" pitchFamily="50" charset="-128"/>
                </a:rPr>
                <a:t>JR</a:t>
              </a:r>
              <a:r>
                <a:rPr kumimoji="1" lang="ja-JP" altLang="en-US" sz="1100" b="1" dirty="0" smtClean="0">
                  <a:solidFill>
                    <a:srgbClr val="0070C0"/>
                  </a:solidFill>
                  <a:latin typeface="HG丸ｺﾞｼｯｸM-PRO" pitchFamily="50" charset="-128"/>
                  <a:ea typeface="HG丸ｺﾞｼｯｸM-PRO" pitchFamily="50" charset="-128"/>
                </a:rPr>
                <a:t>通勤定期割引制度」があります</a:t>
              </a:r>
              <a:r>
                <a:rPr lang="ja-JP" altLang="en-US" sz="1100" b="1" dirty="0" smtClean="0">
                  <a:solidFill>
                    <a:srgbClr val="0070C0"/>
                  </a:solidFill>
                  <a:latin typeface="HG丸ｺﾞｼｯｸM-PRO" pitchFamily="50" charset="-128"/>
                  <a:ea typeface="HG丸ｺﾞｼｯｸM-PRO" pitchFamily="50" charset="-128"/>
                </a:rPr>
                <a:t>。</a:t>
              </a:r>
              <a:endParaRPr kumimoji="1" lang="ja-JP" altLang="en-US" sz="1100" b="1" dirty="0">
                <a:solidFill>
                  <a:srgbClr val="0070C0"/>
                </a:solidFill>
                <a:latin typeface="HG丸ｺﾞｼｯｸM-PRO" pitchFamily="50" charset="-128"/>
                <a:ea typeface="HG丸ｺﾞｼｯｸM-PRO" pitchFamily="50" charset="-128"/>
              </a:endParaRPr>
            </a:p>
          </p:txBody>
        </p:sp>
        <p:sp>
          <p:nvSpPr>
            <p:cNvPr id="34" name="正方形/長方形 33"/>
            <p:cNvSpPr/>
            <p:nvPr/>
          </p:nvSpPr>
          <p:spPr>
            <a:xfrm>
              <a:off x="1297671" y="2186713"/>
              <a:ext cx="433131" cy="584775"/>
            </a:xfrm>
            <a:prstGeom prst="rect">
              <a:avLst/>
            </a:prstGeom>
            <a:noFill/>
          </p:spPr>
          <p:txBody>
            <a:bodyPr wrap="none" lIns="91440" tIns="45720" rIns="91440" bIns="45720">
              <a:spAutoFit/>
            </a:bodyPr>
            <a:lstStyle/>
            <a:p>
              <a:pPr algn="ctr"/>
              <a:r>
                <a:rPr lang="en-US" altLang="ja-JP" sz="3200" b="1" dirty="0" smtClean="0">
                  <a:ln w="1905"/>
                  <a:solidFill>
                    <a:srgbClr val="0070C0"/>
                  </a:solidFill>
                  <a:effectLst>
                    <a:innerShdw blurRad="69850" dist="43180" dir="5400000">
                      <a:srgbClr val="000000">
                        <a:alpha val="65000"/>
                      </a:srgbClr>
                    </a:innerShdw>
                  </a:effectLst>
                </a:rPr>
                <a:t>A</a:t>
              </a:r>
              <a:endParaRPr lang="ja-JP" altLang="en-US" sz="3200" b="1" dirty="0">
                <a:ln w="1905"/>
                <a:solidFill>
                  <a:srgbClr val="0070C0"/>
                </a:solidFill>
                <a:effectLst>
                  <a:innerShdw blurRad="69850" dist="43180" dir="5400000">
                    <a:srgbClr val="000000">
                      <a:alpha val="65000"/>
                    </a:srgbClr>
                  </a:innerShdw>
                </a:effectLst>
              </a:endParaRPr>
            </a:p>
          </p:txBody>
        </p:sp>
      </p:grpSp>
      <p:grpSp>
        <p:nvGrpSpPr>
          <p:cNvPr id="30" name="グループ化 29"/>
          <p:cNvGrpSpPr/>
          <p:nvPr/>
        </p:nvGrpSpPr>
        <p:grpSpPr>
          <a:xfrm>
            <a:off x="1247762" y="7513251"/>
            <a:ext cx="5427448" cy="789340"/>
            <a:chOff x="1241912" y="2300596"/>
            <a:chExt cx="5427448" cy="789340"/>
          </a:xfrm>
        </p:grpSpPr>
        <p:sp>
          <p:nvSpPr>
            <p:cNvPr id="31" name="テキスト ボックス 30"/>
            <p:cNvSpPr txBox="1"/>
            <p:nvPr/>
          </p:nvSpPr>
          <p:spPr>
            <a:xfrm>
              <a:off x="1302412" y="2489772"/>
              <a:ext cx="5366948" cy="600164"/>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対象となる方は</a:t>
              </a:r>
              <a:r>
                <a:rPr kumimoji="1" lang="en-US" altLang="ja-JP" sz="1100" dirty="0" smtClean="0">
                  <a:latin typeface="HG丸ｺﾞｼｯｸM-PRO" pitchFamily="50" charset="-128"/>
                  <a:ea typeface="HG丸ｺﾞｼｯｸM-PRO" pitchFamily="50" charset="-128"/>
                </a:rPr>
                <a:t>JR</a:t>
              </a:r>
              <a:r>
                <a:rPr kumimoji="1" lang="ja-JP" altLang="en-US" sz="1100" dirty="0" smtClean="0">
                  <a:latin typeface="HG丸ｺﾞｼｯｸM-PRO" pitchFamily="50" charset="-128"/>
                  <a:ea typeface="HG丸ｺﾞｼｯｸM-PRO" pitchFamily="50" charset="-128"/>
                </a:rPr>
                <a:t>の通勤</a:t>
              </a:r>
              <a:r>
                <a:rPr lang="ja-JP" altLang="en-US" sz="1100" dirty="0">
                  <a:latin typeface="HG丸ｺﾞｼｯｸM-PRO" pitchFamily="50" charset="-128"/>
                  <a:ea typeface="HG丸ｺﾞｼｯｸM-PRO" pitchFamily="50" charset="-128"/>
                </a:rPr>
                <a:t>定期券</a:t>
              </a:r>
              <a:r>
                <a:rPr kumimoji="1" lang="ja-JP" altLang="en-US" sz="1100" dirty="0" smtClean="0">
                  <a:latin typeface="HG丸ｺﾞｼｯｸM-PRO" pitchFamily="50" charset="-128"/>
                  <a:ea typeface="HG丸ｺﾞｼｯｸM-PRO" pitchFamily="50" charset="-128"/>
                </a:rPr>
                <a:t>を購入する場合、割引（</a:t>
              </a:r>
              <a:r>
                <a:rPr kumimoji="1" lang="en-US" altLang="ja-JP" sz="1100" dirty="0" smtClean="0">
                  <a:latin typeface="HG丸ｺﾞｼｯｸM-PRO" pitchFamily="50" charset="-128"/>
                  <a:ea typeface="HG丸ｺﾞｼｯｸM-PRO" pitchFamily="50" charset="-128"/>
                </a:rPr>
                <a:t>3</a:t>
              </a:r>
              <a:r>
                <a:rPr kumimoji="1" lang="ja-JP" altLang="en-US" sz="1100" dirty="0" smtClean="0">
                  <a:latin typeface="HG丸ｺﾞｼｯｸM-PRO" pitchFamily="50" charset="-128"/>
                  <a:ea typeface="HG丸ｺﾞｼｯｸM-PRO" pitchFamily="50" charset="-128"/>
                </a:rPr>
                <a:t>割引）を受けることができます。制度を受けるためには、各市町村で証明書を発行してもらい</a:t>
              </a:r>
              <a:r>
                <a:rPr lang="ja-JP" altLang="en-US" sz="1100" dirty="0">
                  <a:latin typeface="HG丸ｺﾞｼｯｸM-PRO" pitchFamily="50" charset="-128"/>
                  <a:ea typeface="HG丸ｺﾞｼｯｸM-PRO" pitchFamily="50" charset="-128"/>
                </a:rPr>
                <a:t>定期券</a:t>
              </a:r>
              <a:r>
                <a:rPr kumimoji="1" lang="ja-JP" altLang="en-US" sz="1100" dirty="0" smtClean="0">
                  <a:latin typeface="HG丸ｺﾞｼｯｸM-PRO" pitchFamily="50" charset="-128"/>
                  <a:ea typeface="HG丸ｺﾞｼｯｸM-PRO" pitchFamily="50" charset="-128"/>
                </a:rPr>
                <a:t>購入時に提示する必要があります。</a:t>
              </a:r>
              <a:endParaRPr kumimoji="1" lang="ja-JP" altLang="en-US" sz="1100" dirty="0">
                <a:latin typeface="HG丸ｺﾞｼｯｸM-PRO" pitchFamily="50" charset="-128"/>
                <a:ea typeface="HG丸ｺﾞｼｯｸM-PRO" pitchFamily="50" charset="-128"/>
              </a:endParaRPr>
            </a:p>
          </p:txBody>
        </p:sp>
        <p:sp>
          <p:nvSpPr>
            <p:cNvPr id="32" name="テキスト ボックス 31"/>
            <p:cNvSpPr txBox="1"/>
            <p:nvPr/>
          </p:nvSpPr>
          <p:spPr>
            <a:xfrm>
              <a:off x="1241912" y="2300596"/>
              <a:ext cx="2553904" cy="276999"/>
            </a:xfrm>
            <a:prstGeom prst="rect">
              <a:avLst/>
            </a:prstGeom>
            <a:noFill/>
          </p:spPr>
          <p:txBody>
            <a:bodyPr wrap="none" rtlCol="0">
              <a:spAutoFit/>
            </a:bodyPr>
            <a:lstStyle/>
            <a:p>
              <a:r>
                <a:rPr kumimoji="1" lang="ja-JP" altLang="en-US" sz="1200" b="1" dirty="0" smtClean="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a:t>
              </a:r>
              <a:r>
                <a:rPr kumimoji="1" lang="en-US" altLang="ja-JP" sz="1200" b="1" dirty="0" smtClean="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JR</a:t>
              </a:r>
              <a:r>
                <a:rPr kumimoji="1" lang="ja-JP" altLang="en-US" sz="1200" b="1" dirty="0" smtClean="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通勤定期割引制度とは・・・</a:t>
              </a:r>
              <a:endParaRPr kumimoji="1" lang="ja-JP" altLang="en-US" sz="1200" b="1" dirty="0">
                <a:solidFill>
                  <a:srgbClr val="333399"/>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sp>
        <p:nvSpPr>
          <p:cNvPr id="27" name="テキスト ボックス 26"/>
          <p:cNvSpPr txBox="1"/>
          <p:nvPr/>
        </p:nvSpPr>
        <p:spPr>
          <a:xfrm>
            <a:off x="1455511" y="6444208"/>
            <a:ext cx="5280613" cy="646331"/>
          </a:xfrm>
          <a:prstGeom prst="rect">
            <a:avLst/>
          </a:prstGeom>
          <a:noFill/>
        </p:spPr>
        <p:txBody>
          <a:bodyPr wrap="none" rtlCol="0">
            <a:spAutoFit/>
          </a:bodyPr>
          <a:lstStyle/>
          <a:p>
            <a:r>
              <a:rPr lang="ja-JP" altLang="en-US" dirty="0" smtClean="0">
                <a:latin typeface="HGP創英角ﾎﾟｯﾌﾟ体" pitchFamily="50" charset="-128"/>
                <a:ea typeface="HGP創英角ﾎﾟｯﾌﾟ体" pitchFamily="50" charset="-128"/>
              </a:rPr>
              <a:t>通勤にＪＲを利用しています。ひとり親家庭は割</a:t>
            </a:r>
            <a:r>
              <a:rPr kumimoji="1" lang="ja-JP" altLang="en-US" dirty="0" smtClean="0">
                <a:latin typeface="HGP創英角ﾎﾟｯﾌﾟ体" pitchFamily="50" charset="-128"/>
                <a:ea typeface="HGP創英角ﾎﾟｯﾌﾟ体" pitchFamily="50" charset="-128"/>
              </a:rPr>
              <a:t>引が</a:t>
            </a:r>
            <a:endParaRPr kumimoji="1" lang="en-US" altLang="ja-JP" dirty="0" smtClean="0">
              <a:latin typeface="HGP創英角ﾎﾟｯﾌﾟ体" pitchFamily="50" charset="-128"/>
              <a:ea typeface="HGP創英角ﾎﾟｯﾌﾟ体" pitchFamily="50" charset="-128"/>
            </a:endParaRPr>
          </a:p>
          <a:p>
            <a:r>
              <a:rPr kumimoji="1" lang="ja-JP" altLang="en-US" dirty="0" smtClean="0">
                <a:latin typeface="HGP創英角ﾎﾟｯﾌﾟ体" pitchFamily="50" charset="-128"/>
                <a:ea typeface="HGP創英角ﾎﾟｯﾌﾟ体" pitchFamily="50" charset="-128"/>
              </a:rPr>
              <a:t>あると聞いたのですが、どのような人が対象ですか？</a:t>
            </a:r>
            <a:endParaRPr kumimoji="1" lang="ja-JP" altLang="en-US" dirty="0">
              <a:latin typeface="HGP創英角ﾎﾟｯﾌﾟ体" pitchFamily="50" charset="-128"/>
              <a:ea typeface="HGP創英角ﾎﾟｯﾌﾟ体" pitchFamily="50" charset="-128"/>
            </a:endParaRPr>
          </a:p>
        </p:txBody>
      </p:sp>
      <p:grpSp>
        <p:nvGrpSpPr>
          <p:cNvPr id="14" name="グループ化 13"/>
          <p:cNvGrpSpPr/>
          <p:nvPr/>
        </p:nvGrpSpPr>
        <p:grpSpPr>
          <a:xfrm>
            <a:off x="1922682" y="8289251"/>
            <a:ext cx="4752528" cy="531221"/>
            <a:chOff x="1916832" y="8145235"/>
            <a:chExt cx="4752528" cy="531221"/>
          </a:xfrm>
        </p:grpSpPr>
        <p:grpSp>
          <p:nvGrpSpPr>
            <p:cNvPr id="65" name="グループ化 64"/>
            <p:cNvGrpSpPr/>
            <p:nvPr/>
          </p:nvGrpSpPr>
          <p:grpSpPr>
            <a:xfrm>
              <a:off x="1916832" y="8145235"/>
              <a:ext cx="793782" cy="387205"/>
              <a:chOff x="1950498" y="3056035"/>
              <a:chExt cx="793782" cy="387205"/>
            </a:xfrm>
          </p:grpSpPr>
          <p:sp>
            <p:nvSpPr>
              <p:cNvPr id="70" name="メモ 69"/>
              <p:cNvSpPr/>
              <p:nvPr/>
            </p:nvSpPr>
            <p:spPr>
              <a:xfrm>
                <a:off x="1988840" y="3083200"/>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p:cNvSpPr txBox="1"/>
              <p:nvPr/>
            </p:nvSpPr>
            <p:spPr>
              <a:xfrm>
                <a:off x="2083588" y="3056035"/>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72" name="テキスト ボックス 71"/>
              <p:cNvSpPr txBox="1"/>
              <p:nvPr/>
            </p:nvSpPr>
            <p:spPr>
              <a:xfrm>
                <a:off x="1950498" y="3177318"/>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66" name="テキスト ボックス 65"/>
            <p:cNvSpPr txBox="1"/>
            <p:nvPr/>
          </p:nvSpPr>
          <p:spPr>
            <a:xfrm>
              <a:off x="2780928" y="8172400"/>
              <a:ext cx="684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67" name="テキスト ボックス 66"/>
            <p:cNvSpPr txBox="1"/>
            <p:nvPr/>
          </p:nvSpPr>
          <p:spPr>
            <a:xfrm>
              <a:off x="3436049" y="8163774"/>
              <a:ext cx="785039" cy="230832"/>
            </a:xfrm>
            <a:prstGeom prst="rect">
              <a:avLst/>
            </a:prstGeom>
            <a:noFill/>
          </p:spPr>
          <p:txBody>
            <a:bodyPr wrap="square" lIns="36000" rIns="36000" rtlCol="0">
              <a:spAutoFit/>
            </a:bodyPr>
            <a:lstStyle/>
            <a:p>
              <a:r>
                <a:rPr kumimoji="1" lang="ja-JP" altLang="en-US" sz="900" dirty="0" smtClean="0">
                  <a:latin typeface="HG丸ｺﾞｼｯｸM-PRO" pitchFamily="50" charset="-128"/>
                  <a:ea typeface="HG丸ｺﾞｼｯｸM-PRO" pitchFamily="50" charset="-128"/>
                </a:rPr>
                <a:t>に在住の方</a:t>
              </a:r>
              <a:endParaRPr kumimoji="1" lang="ja-JP" altLang="en-US" sz="1200" dirty="0">
                <a:latin typeface="HG丸ｺﾞｼｯｸM-PRO" pitchFamily="50" charset="-128"/>
                <a:ea typeface="HG丸ｺﾞｼｯｸM-PRO" pitchFamily="50" charset="-128"/>
              </a:endParaRPr>
            </a:p>
          </p:txBody>
        </p:sp>
        <p:sp>
          <p:nvSpPr>
            <p:cNvPr id="68" name="テキスト ボックス 67"/>
            <p:cNvSpPr txBox="1"/>
            <p:nvPr/>
          </p:nvSpPr>
          <p:spPr>
            <a:xfrm>
              <a:off x="2780928" y="8453061"/>
              <a:ext cx="432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sp>
          <p:nvSpPr>
            <p:cNvPr id="69" name="テキスト ボックス 68"/>
            <p:cNvSpPr txBox="1"/>
            <p:nvPr/>
          </p:nvSpPr>
          <p:spPr>
            <a:xfrm>
              <a:off x="3140968" y="8445624"/>
              <a:ext cx="3528392"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r>
                <a:rPr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14</a:t>
              </a:r>
              <a:r>
                <a:rPr lang="ja-JP" altLang="en-US" sz="900" dirty="0" smtClean="0">
                  <a:latin typeface="HG丸ｺﾞｼｯｸM-PRO" pitchFamily="50" charset="-128"/>
                  <a:ea typeface="HG丸ｺﾞｼｯｸM-PRO" pitchFamily="50" charset="-128"/>
                </a:rPr>
                <a:t>ページの各区役所保健子ども課</a:t>
              </a:r>
              <a:endParaRPr kumimoji="1" lang="ja-JP" altLang="en-US" sz="1200" dirty="0">
                <a:latin typeface="HG丸ｺﾞｼｯｸM-PRO" pitchFamily="50" charset="-128"/>
                <a:ea typeface="HG丸ｺﾞｼｯｸM-PRO" pitchFamily="50" charset="-128"/>
              </a:endParaRPr>
            </a:p>
          </p:txBody>
        </p:sp>
        <p:sp>
          <p:nvSpPr>
            <p:cNvPr id="85" name="テキスト ボックス 84"/>
            <p:cNvSpPr txBox="1"/>
            <p:nvPr/>
          </p:nvSpPr>
          <p:spPr>
            <a:xfrm>
              <a:off x="3774407" y="8301608"/>
              <a:ext cx="2812750" cy="230832"/>
            </a:xfrm>
            <a:prstGeom prst="rect">
              <a:avLst/>
            </a:prstGeom>
            <a:noFill/>
          </p:spPr>
          <p:txBody>
            <a:bodyPr wrap="square" lIns="36000" rIns="36000" rtlCol="0">
              <a:spAutoFit/>
            </a:bodyPr>
            <a:lstStyle/>
            <a:p>
              <a:r>
                <a:rPr kumimoji="1" lang="ja-JP" altLang="en-US" sz="900" dirty="0" smtClean="0">
                  <a:latin typeface="HG丸ｺﾞｼｯｸM-PRO" pitchFamily="50" charset="-128"/>
                  <a:ea typeface="HG丸ｺﾞｼｯｸM-PRO" pitchFamily="50" charset="-128"/>
                </a:rPr>
                <a:t>→</a:t>
              </a:r>
              <a:r>
                <a:rPr kumimoji="1" lang="en-US" altLang="ja-JP" sz="900" smtClean="0">
                  <a:latin typeface="HG丸ｺﾞｼｯｸM-PRO" pitchFamily="50" charset="-128"/>
                  <a:ea typeface="HG丸ｺﾞｼｯｸM-PRO" pitchFamily="50" charset="-128"/>
                </a:rPr>
                <a:t>14</a:t>
              </a:r>
              <a:r>
                <a:rPr kumimoji="1" lang="ja-JP" altLang="en-US" sz="900" smtClean="0">
                  <a:latin typeface="HG丸ｺﾞｼｯｸM-PRO" pitchFamily="50" charset="-128"/>
                  <a:ea typeface="HG丸ｺﾞｼｯｸM-PRO" pitchFamily="50" charset="-128"/>
                </a:rPr>
                <a:t>ページ</a:t>
              </a:r>
              <a:r>
                <a:rPr kumimoji="1" lang="ja-JP" altLang="en-US" sz="900" dirty="0" smtClean="0">
                  <a:latin typeface="HG丸ｺﾞｼｯｸM-PRO" pitchFamily="50" charset="-128"/>
                  <a:ea typeface="HG丸ｺﾞｼｯｸM-PRO" pitchFamily="50" charset="-128"/>
                </a:rPr>
                <a:t>の各市町村ひとり親家庭福祉担当課</a:t>
              </a:r>
              <a:endParaRPr kumimoji="1" lang="ja-JP" altLang="en-US" sz="1200" dirty="0">
                <a:latin typeface="HG丸ｺﾞｼｯｸM-PRO" pitchFamily="50" charset="-128"/>
                <a:ea typeface="HG丸ｺﾞｼｯｸM-PRO" pitchFamily="50" charset="-128"/>
              </a:endParaRPr>
            </a:p>
          </p:txBody>
        </p:sp>
      </p:grpSp>
      <p:grpSp>
        <p:nvGrpSpPr>
          <p:cNvPr id="5" name="Group 4"/>
          <p:cNvGrpSpPr>
            <a:grpSpLocks noChangeAspect="1"/>
          </p:cNvGrpSpPr>
          <p:nvPr/>
        </p:nvGrpSpPr>
        <p:grpSpPr bwMode="auto">
          <a:xfrm>
            <a:off x="1136150" y="3791892"/>
            <a:ext cx="5426787" cy="1452563"/>
            <a:chOff x="981" y="2185"/>
            <a:chExt cx="3111" cy="915"/>
          </a:xfrm>
        </p:grpSpPr>
        <p:sp>
          <p:nvSpPr>
            <p:cNvPr id="8" name="AutoShape 3"/>
            <p:cNvSpPr>
              <a:spLocks noChangeAspect="1" noChangeArrowheads="1" noTextEdit="1"/>
            </p:cNvSpPr>
            <p:nvPr/>
          </p:nvSpPr>
          <p:spPr bwMode="auto">
            <a:xfrm>
              <a:off x="981" y="2190"/>
              <a:ext cx="3090" cy="9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Rectangle 5"/>
            <p:cNvSpPr>
              <a:spLocks noChangeArrowheads="1"/>
            </p:cNvSpPr>
            <p:nvPr/>
          </p:nvSpPr>
          <p:spPr bwMode="auto">
            <a:xfrm>
              <a:off x="981" y="2190"/>
              <a:ext cx="1548" cy="13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Rectangle 6"/>
            <p:cNvSpPr>
              <a:spLocks noChangeArrowheads="1"/>
            </p:cNvSpPr>
            <p:nvPr/>
          </p:nvSpPr>
          <p:spPr bwMode="auto">
            <a:xfrm>
              <a:off x="2523" y="2190"/>
              <a:ext cx="1548" cy="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7"/>
            <p:cNvSpPr>
              <a:spLocks noChangeArrowheads="1"/>
            </p:cNvSpPr>
            <p:nvPr/>
          </p:nvSpPr>
          <p:spPr bwMode="auto">
            <a:xfrm>
              <a:off x="981" y="2319"/>
              <a:ext cx="1548"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8"/>
            <p:cNvSpPr>
              <a:spLocks noChangeArrowheads="1"/>
            </p:cNvSpPr>
            <p:nvPr/>
          </p:nvSpPr>
          <p:spPr bwMode="auto">
            <a:xfrm>
              <a:off x="2523" y="2319"/>
              <a:ext cx="1548" cy="13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9"/>
            <p:cNvSpPr>
              <a:spLocks noChangeArrowheads="1"/>
            </p:cNvSpPr>
            <p:nvPr/>
          </p:nvSpPr>
          <p:spPr bwMode="auto">
            <a:xfrm>
              <a:off x="981" y="2447"/>
              <a:ext cx="1548" cy="13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Rectangle 10"/>
            <p:cNvSpPr>
              <a:spLocks noChangeArrowheads="1"/>
            </p:cNvSpPr>
            <p:nvPr/>
          </p:nvSpPr>
          <p:spPr bwMode="auto">
            <a:xfrm>
              <a:off x="2523" y="2447"/>
              <a:ext cx="1548" cy="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Rectangle 11"/>
            <p:cNvSpPr>
              <a:spLocks noChangeArrowheads="1"/>
            </p:cNvSpPr>
            <p:nvPr/>
          </p:nvSpPr>
          <p:spPr bwMode="auto">
            <a:xfrm>
              <a:off x="981" y="2576"/>
              <a:ext cx="1548"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Rectangle 12"/>
            <p:cNvSpPr>
              <a:spLocks noChangeArrowheads="1"/>
            </p:cNvSpPr>
            <p:nvPr/>
          </p:nvSpPr>
          <p:spPr bwMode="auto">
            <a:xfrm>
              <a:off x="2521" y="2576"/>
              <a:ext cx="1548" cy="133"/>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2" name="Rectangle 13"/>
            <p:cNvSpPr>
              <a:spLocks noChangeArrowheads="1"/>
            </p:cNvSpPr>
            <p:nvPr/>
          </p:nvSpPr>
          <p:spPr bwMode="auto">
            <a:xfrm>
              <a:off x="981" y="2704"/>
              <a:ext cx="1548" cy="13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14"/>
            <p:cNvSpPr>
              <a:spLocks noChangeArrowheads="1"/>
            </p:cNvSpPr>
            <p:nvPr/>
          </p:nvSpPr>
          <p:spPr bwMode="auto">
            <a:xfrm>
              <a:off x="2523" y="2704"/>
              <a:ext cx="1548" cy="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15"/>
            <p:cNvSpPr>
              <a:spLocks noChangeArrowheads="1"/>
            </p:cNvSpPr>
            <p:nvPr/>
          </p:nvSpPr>
          <p:spPr bwMode="auto">
            <a:xfrm>
              <a:off x="981" y="2833"/>
              <a:ext cx="1548" cy="13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Rectangle 16"/>
            <p:cNvSpPr>
              <a:spLocks noChangeArrowheads="1"/>
            </p:cNvSpPr>
            <p:nvPr/>
          </p:nvSpPr>
          <p:spPr bwMode="auto">
            <a:xfrm>
              <a:off x="2523" y="2833"/>
              <a:ext cx="1548" cy="13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Rectangle 17"/>
            <p:cNvSpPr>
              <a:spLocks noChangeArrowheads="1"/>
            </p:cNvSpPr>
            <p:nvPr/>
          </p:nvSpPr>
          <p:spPr bwMode="auto">
            <a:xfrm>
              <a:off x="981" y="2961"/>
              <a:ext cx="1548" cy="13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
            <p:cNvSpPr>
              <a:spLocks noChangeArrowheads="1"/>
            </p:cNvSpPr>
            <p:nvPr/>
          </p:nvSpPr>
          <p:spPr bwMode="auto">
            <a:xfrm>
              <a:off x="1002" y="2221"/>
              <a:ext cx="27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事業開始資金</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7" name="Rectangle 20"/>
            <p:cNvSpPr>
              <a:spLocks noChangeArrowheads="1"/>
            </p:cNvSpPr>
            <p:nvPr/>
          </p:nvSpPr>
          <p:spPr bwMode="auto">
            <a:xfrm>
              <a:off x="2004" y="2221"/>
              <a:ext cx="4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00" dirty="0" smtClean="0">
                  <a:solidFill>
                    <a:srgbClr val="000000"/>
                  </a:solidFill>
                  <a:latin typeface="HG丸ｺﾞｼｯｸM-PRO" panose="020F0600000000000000" pitchFamily="50" charset="-128"/>
                  <a:ea typeface="HG丸ｺﾞｼｯｸM-PRO" panose="020F0600000000000000" pitchFamily="50" charset="-128"/>
                </a:rPr>
                <a:t>3</a:t>
              </a:r>
              <a:r>
                <a:rPr kumimoji="0" lang="ja-JP" altLang="ja-JP"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000" dirty="0">
                  <a:solidFill>
                    <a:srgbClr val="000000"/>
                  </a:solidFill>
                  <a:latin typeface="HG丸ｺﾞｼｯｸM-PRO" panose="020F0600000000000000" pitchFamily="50" charset="-128"/>
                  <a:ea typeface="HG丸ｺﾞｼｯｸM-PRO" panose="020F0600000000000000" pitchFamily="50" charset="-128"/>
                </a:rPr>
                <a:t>26</a:t>
              </a: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0,000円</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38" name="Rectangle 21"/>
            <p:cNvSpPr>
              <a:spLocks noChangeArrowheads="1"/>
            </p:cNvSpPr>
            <p:nvPr/>
          </p:nvSpPr>
          <p:spPr bwMode="auto">
            <a:xfrm>
              <a:off x="2544" y="2221"/>
              <a:ext cx="427"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医療介護資金&lt;医療&gt;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39" name="Rectangle 22"/>
            <p:cNvSpPr>
              <a:spLocks noChangeArrowheads="1"/>
            </p:cNvSpPr>
            <p:nvPr/>
          </p:nvSpPr>
          <p:spPr bwMode="auto">
            <a:xfrm>
              <a:off x="3619" y="2221"/>
              <a:ext cx="47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340,000円</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0" name="Rectangle 23"/>
            <p:cNvSpPr>
              <a:spLocks noChangeArrowheads="1"/>
            </p:cNvSpPr>
            <p:nvPr/>
          </p:nvSpPr>
          <p:spPr bwMode="auto">
            <a:xfrm>
              <a:off x="1002" y="2349"/>
              <a:ext cx="27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事業継続資金</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1" name="Rectangle 24"/>
            <p:cNvSpPr>
              <a:spLocks noChangeArrowheads="1"/>
            </p:cNvSpPr>
            <p:nvPr/>
          </p:nvSpPr>
          <p:spPr bwMode="auto">
            <a:xfrm>
              <a:off x="2004" y="2349"/>
              <a:ext cx="48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630</a:t>
              </a:r>
              <a:r>
                <a:rPr kumimoji="0" lang="ja-JP" altLang="ja-JP"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000円</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42" name="Rectangle 25"/>
            <p:cNvSpPr>
              <a:spLocks noChangeArrowheads="1"/>
            </p:cNvSpPr>
            <p:nvPr/>
          </p:nvSpPr>
          <p:spPr bwMode="auto">
            <a:xfrm>
              <a:off x="2544" y="2349"/>
              <a:ext cx="689"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                  &lt;介護&gt;</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44" name="Rectangle 26"/>
            <p:cNvSpPr>
              <a:spLocks noChangeArrowheads="1"/>
            </p:cNvSpPr>
            <p:nvPr/>
          </p:nvSpPr>
          <p:spPr bwMode="auto">
            <a:xfrm>
              <a:off x="3619" y="2349"/>
              <a:ext cx="47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500,000円</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61" name="Rectangle 27"/>
            <p:cNvSpPr>
              <a:spLocks noChangeArrowheads="1"/>
            </p:cNvSpPr>
            <p:nvPr/>
          </p:nvSpPr>
          <p:spPr bwMode="auto">
            <a:xfrm>
              <a:off x="1002" y="2607"/>
              <a:ext cx="27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技能習得資金</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7" name="Rectangle 28"/>
            <p:cNvSpPr>
              <a:spLocks noChangeArrowheads="1"/>
            </p:cNvSpPr>
            <p:nvPr/>
          </p:nvSpPr>
          <p:spPr bwMode="auto">
            <a:xfrm>
              <a:off x="1953" y="2607"/>
              <a:ext cx="46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月額 68,000円</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8" name="Rectangle 29"/>
            <p:cNvSpPr>
              <a:spLocks noChangeArrowheads="1"/>
            </p:cNvSpPr>
            <p:nvPr/>
          </p:nvSpPr>
          <p:spPr bwMode="auto">
            <a:xfrm>
              <a:off x="2544" y="2607"/>
              <a:ext cx="19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住宅資金</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89" name="Rectangle 30"/>
            <p:cNvSpPr>
              <a:spLocks noChangeArrowheads="1"/>
            </p:cNvSpPr>
            <p:nvPr/>
          </p:nvSpPr>
          <p:spPr bwMode="auto">
            <a:xfrm>
              <a:off x="3547" y="2607"/>
              <a:ext cx="54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1,500,000円</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0" name="Rectangle 31"/>
            <p:cNvSpPr>
              <a:spLocks noChangeArrowheads="1"/>
            </p:cNvSpPr>
            <p:nvPr/>
          </p:nvSpPr>
          <p:spPr bwMode="auto">
            <a:xfrm>
              <a:off x="1002" y="2735"/>
              <a:ext cx="19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修業資金</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1" name="Rectangle 32"/>
            <p:cNvSpPr>
              <a:spLocks noChangeArrowheads="1"/>
            </p:cNvSpPr>
            <p:nvPr/>
          </p:nvSpPr>
          <p:spPr bwMode="auto">
            <a:xfrm>
              <a:off x="1953" y="2735"/>
              <a:ext cx="46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月額 68,000円</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92" name="Rectangle 33"/>
            <p:cNvSpPr>
              <a:spLocks noChangeArrowheads="1"/>
            </p:cNvSpPr>
            <p:nvPr/>
          </p:nvSpPr>
          <p:spPr bwMode="auto">
            <a:xfrm>
              <a:off x="2544" y="2735"/>
              <a:ext cx="19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転宅資金</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3" name="Rectangle 34"/>
            <p:cNvSpPr>
              <a:spLocks noChangeArrowheads="1"/>
            </p:cNvSpPr>
            <p:nvPr/>
          </p:nvSpPr>
          <p:spPr bwMode="auto">
            <a:xfrm>
              <a:off x="3619" y="2735"/>
              <a:ext cx="473"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260,000円</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4" name="Rectangle 35"/>
            <p:cNvSpPr>
              <a:spLocks noChangeArrowheads="1"/>
            </p:cNvSpPr>
            <p:nvPr/>
          </p:nvSpPr>
          <p:spPr bwMode="auto">
            <a:xfrm>
              <a:off x="1002" y="2864"/>
              <a:ext cx="272"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就職支度資金</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95" name="Rectangle 36"/>
            <p:cNvSpPr>
              <a:spLocks noChangeArrowheads="1"/>
            </p:cNvSpPr>
            <p:nvPr/>
          </p:nvSpPr>
          <p:spPr bwMode="auto">
            <a:xfrm>
              <a:off x="2076" y="2864"/>
              <a:ext cx="4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10</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5</a:t>
              </a:r>
              <a:r>
                <a:rPr kumimoji="0" lang="ja-JP" altLang="ja-JP"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000円</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1264" name="Rectangle 37"/>
            <p:cNvSpPr>
              <a:spLocks noChangeArrowheads="1"/>
            </p:cNvSpPr>
            <p:nvPr/>
          </p:nvSpPr>
          <p:spPr bwMode="auto">
            <a:xfrm>
              <a:off x="1002" y="2992"/>
              <a:ext cx="195" cy="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smtClean="0">
                  <a:ln>
                    <a:noFill/>
                  </a:ln>
                  <a:solidFill>
                    <a:srgbClr val="000000"/>
                  </a:solidFill>
                  <a:effectLst/>
                  <a:latin typeface="HG丸ｺﾞｼｯｸM-PRO" panose="020F0600000000000000" pitchFamily="50" charset="-128"/>
                  <a:ea typeface="HG丸ｺﾞｼｯｸM-PRO" panose="020F0600000000000000" pitchFamily="50" charset="-128"/>
                </a:rPr>
                <a:t>結婚資金</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
          <p:nvSpPr>
            <p:cNvPr id="11265" name="Rectangle 38"/>
            <p:cNvSpPr>
              <a:spLocks noChangeArrowheads="1"/>
            </p:cNvSpPr>
            <p:nvPr/>
          </p:nvSpPr>
          <p:spPr bwMode="auto">
            <a:xfrm>
              <a:off x="2076" y="2992"/>
              <a:ext cx="41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1</a:t>
              </a: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0,000円</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1267" name="Rectangle 39"/>
            <p:cNvSpPr>
              <a:spLocks noChangeArrowheads="1"/>
            </p:cNvSpPr>
            <p:nvPr/>
          </p:nvSpPr>
          <p:spPr bwMode="auto">
            <a:xfrm>
              <a:off x="1002" y="2478"/>
              <a:ext cx="14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修学資金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月額 27,000円～183,000円</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1268" name="Rectangle 40"/>
            <p:cNvSpPr>
              <a:spLocks noChangeArrowheads="1"/>
            </p:cNvSpPr>
            <p:nvPr/>
          </p:nvSpPr>
          <p:spPr bwMode="auto">
            <a:xfrm>
              <a:off x="2544" y="2478"/>
              <a:ext cx="151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生活資金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en-US"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月額 10</a:t>
              </a:r>
              <a:r>
                <a:rPr kumimoji="0" lang="en-US" altLang="ja-JP" sz="1000" dirty="0">
                  <a:solidFill>
                    <a:srgbClr val="000000"/>
                  </a:solidFill>
                  <a:latin typeface="HG丸ｺﾞｼｯｸM-PRO" panose="020F0600000000000000" pitchFamily="50" charset="-128"/>
                  <a:ea typeface="HG丸ｺﾞｼｯｸM-PRO" panose="020F0600000000000000" pitchFamily="50" charset="-128"/>
                </a:rPr>
                <a:t>8</a:t>
              </a:r>
              <a:r>
                <a:rPr kumimoji="0" lang="ja-JP" altLang="ja-JP"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000円～141,000円</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1269" name="Rectangle 41"/>
            <p:cNvSpPr>
              <a:spLocks noChangeArrowheads="1"/>
            </p:cNvSpPr>
            <p:nvPr/>
          </p:nvSpPr>
          <p:spPr bwMode="auto">
            <a:xfrm>
              <a:off x="2541" y="2864"/>
              <a:ext cx="148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就学支度資金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  </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64</a:t>
              </a:r>
              <a:r>
                <a:rPr kumimoji="0" lang="ja-JP" altLang="ja-JP" sz="1000" b="0" i="0" u="none" strike="noStrike" cap="none" normalizeH="0" baseline="0" dirty="0" err="1" smtClean="0">
                  <a:ln>
                    <a:noFill/>
                  </a:ln>
                  <a:solidFill>
                    <a:srgbClr val="000000"/>
                  </a:solidFill>
                  <a:effectLst/>
                  <a:latin typeface="HG丸ｺﾞｼｯｸM-PRO" panose="020F0600000000000000" pitchFamily="50" charset="-128"/>
                  <a:ea typeface="HG丸ｺﾞｼｯｸM-PRO" panose="020F0600000000000000" pitchFamily="50" charset="-128"/>
                </a:rPr>
                <a:t>,</a:t>
              </a:r>
              <a:r>
                <a:rPr kumimoji="0" lang="en-US"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3</a:t>
              </a:r>
              <a:r>
                <a:rPr kumimoji="0" lang="ja-JP" altLang="ja-JP" sz="1000" b="0" i="0" u="none" strike="noStrike" cap="none" normalizeH="0" baseline="0" dirty="0" smtClean="0">
                  <a:ln>
                    <a:noFill/>
                  </a:ln>
                  <a:solidFill>
                    <a:srgbClr val="000000"/>
                  </a:solidFill>
                  <a:effectLst/>
                  <a:latin typeface="HG丸ｺﾞｼｯｸM-PRO" panose="020F0600000000000000" pitchFamily="50" charset="-128"/>
                  <a:ea typeface="HG丸ｺﾞｼｯｸM-PRO" panose="020F0600000000000000" pitchFamily="50" charset="-128"/>
                </a:rPr>
                <a:t>00円～590,000円</a:t>
              </a:r>
              <a:endParaRPr kumimoji="0" lang="ja-JP" altLang="ja-JP" sz="1800" b="0" i="0" u="none" strike="noStrike" cap="none" normalizeH="0" baseline="0" dirty="0" smtClean="0">
                <a:ln>
                  <a:noFill/>
                </a:ln>
                <a:solidFill>
                  <a:schemeClr val="tx1"/>
                </a:solidFill>
                <a:effectLst/>
                <a:latin typeface="Arial" panose="020B0604020202020204" pitchFamily="34" charset="0"/>
              </a:endParaRPr>
            </a:p>
          </p:txBody>
        </p:sp>
        <p:sp>
          <p:nvSpPr>
            <p:cNvPr id="11270" name="Rectangle 42"/>
            <p:cNvSpPr>
              <a:spLocks noChangeArrowheads="1"/>
            </p:cNvSpPr>
            <p:nvPr/>
          </p:nvSpPr>
          <p:spPr bwMode="auto">
            <a:xfrm>
              <a:off x="981" y="2185"/>
              <a:ext cx="3090"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71" name="Rectangle 43"/>
            <p:cNvSpPr>
              <a:spLocks noChangeArrowheads="1"/>
            </p:cNvSpPr>
            <p:nvPr/>
          </p:nvSpPr>
          <p:spPr bwMode="auto">
            <a:xfrm>
              <a:off x="981" y="3085"/>
              <a:ext cx="3090" cy="1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11266" name="Picture 2" descr="C:\Users\kumamoto\Desktop\jyugyo.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34011" y="1137182"/>
            <a:ext cx="1096280" cy="1218089"/>
          </a:xfrm>
          <a:prstGeom prst="rect">
            <a:avLst/>
          </a:prstGeom>
          <a:noFill/>
          <a:extLst>
            <a:ext uri="{909E8E84-426E-40DD-AFC4-6F175D3DCCD1}">
              <a14:hiddenFill xmlns:a14="http://schemas.microsoft.com/office/drawing/2010/main">
                <a:solidFill>
                  <a:srgbClr val="FFFFFF"/>
                </a:solidFill>
              </a14:hiddenFill>
            </a:ext>
          </a:extLst>
        </p:spPr>
      </p:pic>
      <p:grpSp>
        <p:nvGrpSpPr>
          <p:cNvPr id="175" name="グループ化 174"/>
          <p:cNvGrpSpPr/>
          <p:nvPr/>
        </p:nvGrpSpPr>
        <p:grpSpPr>
          <a:xfrm>
            <a:off x="6357960" y="8748464"/>
            <a:ext cx="423900" cy="261610"/>
            <a:chOff x="178436" y="8630405"/>
            <a:chExt cx="423900" cy="261610"/>
          </a:xfrm>
        </p:grpSpPr>
        <p:sp>
          <p:nvSpPr>
            <p:cNvPr id="176" name="円/楕円 75"/>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テキスト ボックス 176"/>
            <p:cNvSpPr txBox="1"/>
            <p:nvPr/>
          </p:nvSpPr>
          <p:spPr>
            <a:xfrm>
              <a:off x="178436" y="8630405"/>
              <a:ext cx="423900" cy="261610"/>
            </a:xfrm>
            <a:prstGeom prst="rect">
              <a:avLst/>
            </a:prstGeom>
            <a:noFill/>
          </p:spPr>
          <p:txBody>
            <a:bodyPr wrap="square" rtlCol="0">
              <a:spAutoFit/>
            </a:bodyPr>
            <a:lstStyle/>
            <a:p>
              <a:r>
                <a:rPr lang="en-US" altLang="ja-JP" sz="1100" dirty="0" smtClean="0">
                  <a:latin typeface="HG丸ｺﾞｼｯｸM-PRO" pitchFamily="50" charset="-128"/>
                  <a:ea typeface="HG丸ｺﾞｼｯｸM-PRO" pitchFamily="50" charset="-128"/>
                </a:rPr>
                <a:t>13</a:t>
              </a:r>
              <a:endParaRPr kumimoji="1" lang="ja-JP" altLang="en-US" sz="1600" dirty="0">
                <a:latin typeface="HG丸ｺﾞｼｯｸM-PRO" pitchFamily="50" charset="-128"/>
                <a:ea typeface="HG丸ｺﾞｼｯｸM-PRO" pitchFamily="50" charset="-128"/>
              </a:endParaRPr>
            </a:p>
          </p:txBody>
        </p:sp>
      </p:grpSp>
    </p:spTree>
    <p:extLst>
      <p:ext uri="{BB962C8B-B14F-4D97-AF65-F5344CB8AC3E}">
        <p14:creationId xmlns:p14="http://schemas.microsoft.com/office/powerpoint/2010/main" val="2364489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97" y="6012160"/>
            <a:ext cx="6336000" cy="1798243"/>
          </a:xfrm>
          <a:prstGeom prst="rect">
            <a:avLst/>
          </a:prstGeom>
        </p:spPr>
      </p:pic>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792" y="7884368"/>
            <a:ext cx="6336000" cy="729997"/>
          </a:xfrm>
          <a:prstGeom prst="rect">
            <a:avLst/>
          </a:prstGeom>
        </p:spPr>
      </p:pic>
      <p:grpSp>
        <p:nvGrpSpPr>
          <p:cNvPr id="6" name="グループ化 5"/>
          <p:cNvGrpSpPr/>
          <p:nvPr/>
        </p:nvGrpSpPr>
        <p:grpSpPr>
          <a:xfrm>
            <a:off x="-163250" y="-36512"/>
            <a:ext cx="7272808" cy="720000"/>
            <a:chOff x="-163250" y="-36512"/>
            <a:chExt cx="7272808" cy="936104"/>
          </a:xfrm>
        </p:grpSpPr>
        <p:sp>
          <p:nvSpPr>
            <p:cNvPr id="2" name="正方形/長方形 1"/>
            <p:cNvSpPr/>
            <p:nvPr/>
          </p:nvSpPr>
          <p:spPr>
            <a:xfrm>
              <a:off x="-163250" y="-36512"/>
              <a:ext cx="7272808" cy="93610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222270" y="320227"/>
              <a:ext cx="6159058" cy="461664"/>
            </a:xfrm>
            <a:prstGeom prst="rect">
              <a:avLst/>
            </a:prstGeom>
            <a:noFill/>
          </p:spPr>
          <p:txBody>
            <a:bodyPr wrap="none" lIns="91440" tIns="45720" rIns="91440" bIns="45720">
              <a:spAutoFit/>
            </a:bodyPr>
            <a:lstStyle/>
            <a:p>
              <a:pPr algn="ctr"/>
              <a:r>
                <a:rPr lang="ja-JP" altLang="en-US" sz="2400" b="0" cap="none" spc="0" dirty="0" smtClean="0">
                  <a:ln w="18415" cmpd="sng">
                    <a:noFill/>
                    <a:prstDash val="solid"/>
                  </a:ln>
                  <a:solidFill>
                    <a:srgbClr val="FFFF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関係機関一覧表</a:t>
              </a:r>
              <a:r>
                <a:rPr lang="ja-JP" altLang="en-US" sz="1600" b="0" cap="none" spc="0" dirty="0" smtClean="0">
                  <a:ln w="18415" cmpd="sng">
                    <a:noFill/>
                    <a:prstDash val="solid"/>
                  </a:ln>
                  <a:solidFill>
                    <a:srgbClr val="FFFF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rPr>
                <a:t>（お住まい近くの各機関にご連絡ください。）</a:t>
              </a:r>
              <a:endParaRPr lang="ja-JP" altLang="en-US" sz="2000" b="0" cap="none" spc="0" dirty="0">
                <a:ln w="18415" cmpd="sng">
                  <a:noFill/>
                  <a:prstDash val="solid"/>
                </a:ln>
                <a:solidFill>
                  <a:srgbClr val="FFFFFF"/>
                </a:solidFill>
                <a:effectLst>
                  <a:outerShdw blurRad="38100" dist="38100" dir="2700000" algn="tl">
                    <a:srgbClr val="000000">
                      <a:alpha val="43137"/>
                    </a:srgbClr>
                  </a:outerShdw>
                </a:effectLst>
                <a:latin typeface="HGP創英角ﾎﾟｯﾌﾟ体" pitchFamily="50" charset="-128"/>
                <a:ea typeface="HGP創英角ﾎﾟｯﾌﾟ体" pitchFamily="50" charset="-128"/>
              </a:endParaRPr>
            </a:p>
          </p:txBody>
        </p:sp>
      </p:grpSp>
      <p:grpSp>
        <p:nvGrpSpPr>
          <p:cNvPr id="10" name="グループ化 9"/>
          <p:cNvGrpSpPr/>
          <p:nvPr/>
        </p:nvGrpSpPr>
        <p:grpSpPr>
          <a:xfrm>
            <a:off x="355263" y="683568"/>
            <a:ext cx="3721809" cy="576064"/>
            <a:chOff x="355263" y="1052772"/>
            <a:chExt cx="3721809" cy="576064"/>
          </a:xfrm>
        </p:grpSpPr>
        <p:sp>
          <p:nvSpPr>
            <p:cNvPr id="4" name="円/楕円 3"/>
            <p:cNvSpPr/>
            <p:nvPr/>
          </p:nvSpPr>
          <p:spPr>
            <a:xfrm>
              <a:off x="355263" y="1052772"/>
              <a:ext cx="576064" cy="576064"/>
            </a:xfrm>
            <a:prstGeom prst="ellipse">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548680" y="1209110"/>
              <a:ext cx="3528392" cy="338554"/>
            </a:xfrm>
            <a:prstGeom prst="rect">
              <a:avLst/>
            </a:prstGeom>
            <a:noFill/>
          </p:spPr>
          <p:txBody>
            <a:bodyPr wrap="square" rtlCol="0">
              <a:spAutoFit/>
            </a:bodyPr>
            <a:lstStyle/>
            <a:p>
              <a:r>
                <a:rPr kumimoji="1" lang="ja-JP" altLang="en-US" sz="1600" b="1" dirty="0" smtClean="0">
                  <a:latin typeface="HG丸ｺﾞｼｯｸM-PRO" pitchFamily="50" charset="-128"/>
                  <a:ea typeface="HG丸ｺﾞｼｯｸM-PRO" pitchFamily="50" charset="-128"/>
                </a:rPr>
                <a:t>市町村（ひとり親家庭福祉担当課）</a:t>
              </a:r>
              <a:endParaRPr kumimoji="1" lang="ja-JP" altLang="en-US" sz="1600" b="1" dirty="0">
                <a:latin typeface="HG丸ｺﾞｼｯｸM-PRO" pitchFamily="50" charset="-128"/>
                <a:ea typeface="HG丸ｺﾞｼｯｸM-PRO" pitchFamily="50" charset="-128"/>
              </a:endParaRPr>
            </a:p>
          </p:txBody>
        </p:sp>
      </p:grpSp>
      <p:grpSp>
        <p:nvGrpSpPr>
          <p:cNvPr id="7" name="グループ化 6"/>
          <p:cNvGrpSpPr/>
          <p:nvPr/>
        </p:nvGrpSpPr>
        <p:grpSpPr>
          <a:xfrm>
            <a:off x="76815" y="8747559"/>
            <a:ext cx="432048" cy="261610"/>
            <a:chOff x="172231" y="8629500"/>
            <a:chExt cx="432048" cy="261610"/>
          </a:xfrm>
        </p:grpSpPr>
        <p:sp>
          <p:nvSpPr>
            <p:cNvPr id="8" name="円/楕円 7"/>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172231" y="8629500"/>
              <a:ext cx="432048" cy="261610"/>
            </a:xfrm>
            <a:prstGeom prst="rect">
              <a:avLst/>
            </a:prstGeom>
            <a:noFill/>
          </p:spPr>
          <p:txBody>
            <a:bodyPr wrap="square" rtlCol="0">
              <a:spAutoFit/>
            </a:bodyPr>
            <a:lstStyle/>
            <a:p>
              <a:r>
                <a:rPr kumimoji="1" lang="en-US" altLang="ja-JP" sz="1100" dirty="0" smtClean="0">
                  <a:latin typeface="HG丸ｺﾞｼｯｸM-PRO" pitchFamily="50" charset="-128"/>
                  <a:ea typeface="HG丸ｺﾞｼｯｸM-PRO" pitchFamily="50" charset="-128"/>
                </a:rPr>
                <a:t>14</a:t>
              </a:r>
              <a:endParaRPr kumimoji="1" lang="ja-JP" altLang="en-US" sz="1600" dirty="0">
                <a:latin typeface="HG丸ｺﾞｼｯｸM-PRO" pitchFamily="50" charset="-128"/>
                <a:ea typeface="HG丸ｺﾞｼｯｸM-PRO" pitchFamily="50" charset="-128"/>
              </a:endParaRPr>
            </a:p>
          </p:txBody>
        </p:sp>
      </p:grpSp>
      <p:grpSp>
        <p:nvGrpSpPr>
          <p:cNvPr id="15" name="グループ化 14"/>
          <p:cNvGrpSpPr/>
          <p:nvPr/>
        </p:nvGrpSpPr>
        <p:grpSpPr>
          <a:xfrm>
            <a:off x="355263" y="5436096"/>
            <a:ext cx="3721809" cy="576064"/>
            <a:chOff x="355263" y="1052772"/>
            <a:chExt cx="3721809" cy="576064"/>
          </a:xfrm>
        </p:grpSpPr>
        <p:sp>
          <p:nvSpPr>
            <p:cNvPr id="16" name="円/楕円 15"/>
            <p:cNvSpPr/>
            <p:nvPr/>
          </p:nvSpPr>
          <p:spPr>
            <a:xfrm>
              <a:off x="355263" y="1052772"/>
              <a:ext cx="576064" cy="576064"/>
            </a:xfrm>
            <a:prstGeom prst="ellipse">
              <a:avLst/>
            </a:prstGeom>
            <a:solidFill>
              <a:schemeClr val="accent5">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548680" y="1209110"/>
              <a:ext cx="3528392" cy="338554"/>
            </a:xfrm>
            <a:prstGeom prst="rect">
              <a:avLst/>
            </a:prstGeom>
            <a:noFill/>
          </p:spPr>
          <p:txBody>
            <a:bodyPr wrap="square" rtlCol="0">
              <a:spAutoFit/>
            </a:bodyPr>
            <a:lstStyle/>
            <a:p>
              <a:r>
                <a:rPr kumimoji="1" lang="ja-JP" altLang="en-US" sz="1600" b="1" dirty="0" smtClean="0">
                  <a:latin typeface="HG丸ｺﾞｼｯｸM-PRO" pitchFamily="50" charset="-128"/>
                  <a:ea typeface="HG丸ｺﾞｼｯｸM-PRO" pitchFamily="50" charset="-128"/>
                </a:rPr>
                <a:t>福祉事務所・区役所</a:t>
              </a:r>
              <a:endParaRPr kumimoji="1" lang="ja-JP" altLang="en-US" sz="1600" b="1" dirty="0">
                <a:latin typeface="HG丸ｺﾞｼｯｸM-PRO" pitchFamily="50" charset="-128"/>
                <a:ea typeface="HG丸ｺﾞｼｯｸM-PRO" pitchFamily="50" charset="-128"/>
              </a:endParaRPr>
            </a:p>
          </p:txBody>
        </p:sp>
      </p:grpSp>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70" y="1290173"/>
            <a:ext cx="6385027" cy="4064751"/>
          </a:xfrm>
          <a:prstGeom prst="rect">
            <a:avLst/>
          </a:prstGeom>
        </p:spPr>
      </p:pic>
    </p:spTree>
    <p:extLst>
      <p:ext uri="{BB962C8B-B14F-4D97-AF65-F5344CB8AC3E}">
        <p14:creationId xmlns:p14="http://schemas.microsoft.com/office/powerpoint/2010/main" val="3584052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648" y="755576"/>
            <a:ext cx="6336000" cy="1073978"/>
          </a:xfrm>
          <a:prstGeom prst="rect">
            <a:avLst/>
          </a:prstGeom>
        </p:spPr>
      </p:pic>
      <p:sp>
        <p:nvSpPr>
          <p:cNvPr id="34" name="正方形/長方形 33"/>
          <p:cNvSpPr/>
          <p:nvPr/>
        </p:nvSpPr>
        <p:spPr>
          <a:xfrm>
            <a:off x="-163250" y="-36512"/>
            <a:ext cx="7272808" cy="720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6347327" y="8748464"/>
            <a:ext cx="423900" cy="261610"/>
            <a:chOff x="167803" y="8630405"/>
            <a:chExt cx="423900" cy="261610"/>
          </a:xfrm>
        </p:grpSpPr>
        <p:sp>
          <p:nvSpPr>
            <p:cNvPr id="24" name="円/楕円 23"/>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167803" y="8630405"/>
              <a:ext cx="423900" cy="261610"/>
            </a:xfrm>
            <a:prstGeom prst="rect">
              <a:avLst/>
            </a:prstGeom>
            <a:noFill/>
          </p:spPr>
          <p:txBody>
            <a:bodyPr wrap="square" rtlCol="0">
              <a:spAutoFit/>
            </a:bodyPr>
            <a:lstStyle/>
            <a:p>
              <a:r>
                <a:rPr lang="en-US" altLang="ja-JP" sz="1100" dirty="0" smtClean="0">
                  <a:latin typeface="HG丸ｺﾞｼｯｸM-PRO" pitchFamily="50" charset="-128"/>
                  <a:ea typeface="HG丸ｺﾞｼｯｸM-PRO" pitchFamily="50" charset="-128"/>
                </a:rPr>
                <a:t>15</a:t>
              </a:r>
              <a:endParaRPr kumimoji="1" lang="ja-JP" altLang="en-US" sz="1600" dirty="0">
                <a:latin typeface="HG丸ｺﾞｼｯｸM-PRO" pitchFamily="50" charset="-128"/>
                <a:ea typeface="HG丸ｺﾞｼｯｸM-PRO" pitchFamily="50" charset="-128"/>
              </a:endParaRPr>
            </a:p>
          </p:txBody>
        </p:sp>
      </p:grpSp>
      <p:sp>
        <p:nvSpPr>
          <p:cNvPr id="27" name="テキスト ボックス 26"/>
          <p:cNvSpPr txBox="1"/>
          <p:nvPr/>
        </p:nvSpPr>
        <p:spPr>
          <a:xfrm>
            <a:off x="3501008" y="683568"/>
            <a:ext cx="2917066" cy="230832"/>
          </a:xfrm>
          <a:prstGeom prst="rect">
            <a:avLst/>
          </a:prstGeom>
          <a:noFill/>
        </p:spPr>
        <p:txBody>
          <a:bodyPr wrap="square" lIns="36000" rIns="36000" rtlCol="0">
            <a:spAutoFit/>
          </a:bodyPr>
          <a:lstStyle/>
          <a:p>
            <a:r>
              <a:rPr kumimoji="1" lang="en-US" altLang="ja-JP" sz="900" dirty="0" smtClean="0">
                <a:latin typeface="HG丸ｺﾞｼｯｸM-PRO" pitchFamily="50" charset="-128"/>
                <a:ea typeface="HG丸ｺﾞｼｯｸM-PRO" pitchFamily="50" charset="-128"/>
              </a:rPr>
              <a:t>※</a:t>
            </a:r>
            <a:r>
              <a:rPr kumimoji="1" lang="ja-JP" altLang="en-US" sz="900" dirty="0" smtClean="0">
                <a:latin typeface="HG丸ｺﾞｼｯｸM-PRO" pitchFamily="50" charset="-128"/>
                <a:ea typeface="HG丸ｺﾞｼｯｸM-PRO" pitchFamily="50" charset="-128"/>
              </a:rPr>
              <a:t>近くの地域の県福祉事務所にご連絡ください。</a:t>
            </a:r>
            <a:endParaRPr kumimoji="1" lang="ja-JP" altLang="en-US" sz="900"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146588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6">
                <a:shade val="45000"/>
                <a:satMod val="135000"/>
              </a:schemeClr>
              <a:prstClr val="white"/>
            </a:duotone>
          </a:blip>
          <a:srcRect/>
          <a:stretch>
            <a:fillRect l="-17000" r="-17000"/>
          </a:stretch>
        </a:blipFill>
        <a:effectLst/>
      </p:bgPr>
    </p:bg>
    <p:spTree>
      <p:nvGrpSpPr>
        <p:cNvPr id="1" name=""/>
        <p:cNvGrpSpPr/>
        <p:nvPr/>
      </p:nvGrpSpPr>
      <p:grpSpPr>
        <a:xfrm>
          <a:off x="0" y="0"/>
          <a:ext cx="0" cy="0"/>
          <a:chOff x="0" y="0"/>
          <a:chExt cx="0" cy="0"/>
        </a:xfrm>
      </p:grpSpPr>
      <p:sp>
        <p:nvSpPr>
          <p:cNvPr id="6" name="円/楕円 5"/>
          <p:cNvSpPr/>
          <p:nvPr/>
        </p:nvSpPr>
        <p:spPr>
          <a:xfrm>
            <a:off x="713191" y="1127017"/>
            <a:ext cx="5760640" cy="5416721"/>
          </a:xfrm>
          <a:prstGeom prst="ellipse">
            <a:avLst/>
          </a:prstGeom>
          <a:solidFill>
            <a:schemeClr val="bg1">
              <a:alpha val="84000"/>
            </a:scheme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404664" y="7524328"/>
            <a:ext cx="6120680" cy="936104"/>
          </a:xfrm>
          <a:prstGeom prst="roundRect">
            <a:avLst>
              <a:gd name="adj" fmla="val 0"/>
            </a:avLst>
          </a:prstGeom>
          <a:noFill/>
          <a:ln w="190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240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発行元　熊本県子ども家庭福祉課</a:t>
            </a:r>
            <a:endParaRPr kumimoji="1" lang="en-US" altLang="ja-JP" sz="240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endParaRPr>
          </a:p>
          <a:p>
            <a:pPr algn="ctr"/>
            <a:r>
              <a:rPr lang="ja-JP" altLang="en-US" sz="105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a:t>
            </a:r>
            <a:r>
              <a:rPr lang="en-US" altLang="ja-JP" sz="105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862</a:t>
            </a:r>
            <a:r>
              <a:rPr lang="ja-JP" altLang="en-US" sz="105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a:t>
            </a:r>
            <a:r>
              <a:rPr lang="en-US" altLang="ja-JP" sz="105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8570</a:t>
            </a:r>
            <a:r>
              <a:rPr lang="ja-JP" altLang="en-US" sz="105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　熊本市中央区水前寺６丁目</a:t>
            </a:r>
            <a:r>
              <a:rPr lang="en-US" altLang="ja-JP" sz="105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18</a:t>
            </a:r>
            <a:r>
              <a:rPr lang="ja-JP" altLang="en-US" sz="105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番１号</a:t>
            </a:r>
            <a:endParaRPr lang="en-US" altLang="ja-JP" sz="105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endParaRPr>
          </a:p>
          <a:p>
            <a:pPr algn="ctr"/>
            <a:r>
              <a:rPr kumimoji="1" lang="en-US" altLang="ja-JP" sz="110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TEL</a:t>
            </a:r>
            <a:r>
              <a:rPr kumimoji="1" lang="ja-JP" altLang="en-US" sz="110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　</a:t>
            </a:r>
            <a:r>
              <a:rPr kumimoji="1" lang="en-US" altLang="ja-JP" sz="1100" b="1" dirty="0" smtClean="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rPr>
              <a:t>096-333-2229</a:t>
            </a:r>
            <a:endParaRPr kumimoji="1" lang="ja-JP" altLang="en-US" sz="4800" b="1" dirty="0">
              <a:solidFill>
                <a:schemeClr val="tx1"/>
              </a:solidFill>
              <a:effectLst>
                <a:outerShdw blurRad="50800" dist="38100" dir="2700000" algn="tl" rotWithShape="0">
                  <a:schemeClr val="bg1">
                    <a:lumMod val="75000"/>
                    <a:alpha val="40000"/>
                  </a:schemeClr>
                </a:outerShdw>
              </a:effectLst>
              <a:latin typeface="HG丸ｺﾞｼｯｸM-PRO" pitchFamily="50" charset="-128"/>
              <a:ea typeface="HG丸ｺﾞｼｯｸM-PRO" pitchFamily="50" charset="-128"/>
            </a:endParaRPr>
          </a:p>
        </p:txBody>
      </p:sp>
      <p:pic>
        <p:nvPicPr>
          <p:cNvPr id="3074" name="Picture 2" descr="C:\Users\kumamoto\Desktop\ひとり親サポートブック\00 素材イラスト\oyako_fumira_soft.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6246" y="2165079"/>
            <a:ext cx="3212112" cy="334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8231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3408" y="-252536"/>
            <a:ext cx="2448272" cy="9649072"/>
          </a:xfrm>
          <a:prstGeom prst="rect">
            <a:avLst/>
          </a:prstGeom>
          <a:solidFill>
            <a:srgbClr val="99FFCC">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itchFamily="50" charset="-128"/>
                <a:ea typeface="HGP創英角ﾎﾟｯﾌﾟ体" pitchFamily="50" charset="-128"/>
              </a:rPr>
              <a:t>目　次</a:t>
            </a: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ja-JP" altLang="en-US" dirty="0">
              <a:solidFill>
                <a:schemeClr val="tx1"/>
              </a:solidFill>
              <a:latin typeface="HGP創英角ﾎﾟｯﾌﾟ体" pitchFamily="50" charset="-128"/>
              <a:ea typeface="HGP創英角ﾎﾟｯﾌﾟ体" pitchFamily="50" charset="-128"/>
            </a:endParaRPr>
          </a:p>
        </p:txBody>
      </p:sp>
      <p:grpSp>
        <p:nvGrpSpPr>
          <p:cNvPr id="38" name="グループ化 37"/>
          <p:cNvGrpSpPr/>
          <p:nvPr/>
        </p:nvGrpSpPr>
        <p:grpSpPr>
          <a:xfrm>
            <a:off x="2420888" y="3347864"/>
            <a:ext cx="4176464" cy="922395"/>
            <a:chOff x="2420888" y="3388252"/>
            <a:chExt cx="4176464" cy="922395"/>
          </a:xfrm>
        </p:grpSpPr>
        <p:sp>
          <p:nvSpPr>
            <p:cNvPr id="10" name="テキスト ボックス 9"/>
            <p:cNvSpPr txBox="1"/>
            <p:nvPr/>
          </p:nvSpPr>
          <p:spPr>
            <a:xfrm>
              <a:off x="2708920" y="3599513"/>
              <a:ext cx="3797374" cy="307777"/>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子育てに関する様々な支援制度の紹介</a:t>
              </a:r>
              <a:r>
                <a:rPr kumimoji="1" lang="ja-JP" altLang="en-US" sz="1400" dirty="0" smtClean="0">
                  <a:latin typeface="HG丸ｺﾞｼｯｸM-PRO" pitchFamily="50" charset="-128"/>
                  <a:ea typeface="HG丸ｺﾞｼｯｸM-PRO" pitchFamily="50" charset="-128"/>
                </a:rPr>
                <a:t>・・・・</a:t>
              </a:r>
              <a:endParaRPr kumimoji="1" lang="ja-JP" altLang="en-US" sz="1400" dirty="0">
                <a:latin typeface="HG丸ｺﾞｼｯｸM-PRO" pitchFamily="50" charset="-128"/>
                <a:ea typeface="HG丸ｺﾞｼｯｸM-PRO" pitchFamily="50" charset="-128"/>
              </a:endParaRPr>
            </a:p>
          </p:txBody>
        </p:sp>
        <p:grpSp>
          <p:nvGrpSpPr>
            <p:cNvPr id="3" name="グループ化 2"/>
            <p:cNvGrpSpPr/>
            <p:nvPr/>
          </p:nvGrpSpPr>
          <p:grpSpPr>
            <a:xfrm>
              <a:off x="5818323" y="3610546"/>
              <a:ext cx="341648" cy="276999"/>
              <a:chOff x="212048" y="8630405"/>
              <a:chExt cx="341648" cy="276999"/>
            </a:xfrm>
          </p:grpSpPr>
          <p:sp>
            <p:nvSpPr>
              <p:cNvPr id="4" name="円/楕円 3"/>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12048" y="8630405"/>
                <a:ext cx="341648"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４</a:t>
                </a:r>
                <a:endParaRPr kumimoji="1" lang="ja-JP" altLang="en-US" dirty="0">
                  <a:latin typeface="HG丸ｺﾞｼｯｸM-PRO" pitchFamily="50" charset="-128"/>
                  <a:ea typeface="HG丸ｺﾞｼｯｸM-PRO" pitchFamily="50" charset="-128"/>
                </a:endParaRPr>
              </a:p>
            </p:txBody>
          </p:sp>
        </p:grpSp>
        <p:sp>
          <p:nvSpPr>
            <p:cNvPr id="9" name="テキスト ボックス 8"/>
            <p:cNvSpPr txBox="1"/>
            <p:nvPr/>
          </p:nvSpPr>
          <p:spPr>
            <a:xfrm>
              <a:off x="2564904" y="3388252"/>
              <a:ext cx="3528392" cy="307777"/>
            </a:xfrm>
            <a:prstGeom prst="rect">
              <a:avLst/>
            </a:prstGeom>
            <a:noFill/>
          </p:spPr>
          <p:txBody>
            <a:bodyPr wrap="square" rtlCol="0">
              <a:spAutoFit/>
            </a:bodyPr>
            <a:lstStyle/>
            <a:p>
              <a:r>
                <a:rPr kumimoji="1" lang="ja-JP" altLang="en-US" sz="1400" dirty="0" smtClean="0">
                  <a:latin typeface="HG丸ｺﾞｼｯｸM-PRO" pitchFamily="50" charset="-128"/>
                  <a:ea typeface="HG丸ｺﾞｼｯｸM-PRO" pitchFamily="50" charset="-128"/>
                </a:rPr>
                <a:t>子育て</a:t>
              </a:r>
              <a:endParaRPr kumimoji="1" lang="ja-JP" altLang="en-US" sz="1400" dirty="0">
                <a:latin typeface="HG丸ｺﾞｼｯｸM-PRO" pitchFamily="50" charset="-128"/>
                <a:ea typeface="HG丸ｺﾞｼｯｸM-PRO" pitchFamily="50" charset="-128"/>
              </a:endParaRPr>
            </a:p>
          </p:txBody>
        </p:sp>
        <p:sp>
          <p:nvSpPr>
            <p:cNvPr id="11" name="テキスト ボックス 10"/>
            <p:cNvSpPr txBox="1"/>
            <p:nvPr/>
          </p:nvSpPr>
          <p:spPr>
            <a:xfrm>
              <a:off x="2420888" y="3910537"/>
              <a:ext cx="4176464" cy="400110"/>
            </a:xfrm>
            <a:prstGeom prst="rect">
              <a:avLst/>
            </a:prstGeom>
            <a:noFill/>
          </p:spPr>
          <p:txBody>
            <a:bodyPr wrap="square" lIns="36000" rIns="36000" rtlCol="0">
              <a:spAutoFit/>
            </a:bodyPr>
            <a:lstStyle/>
            <a:p>
              <a:r>
                <a:rPr kumimoji="1" lang="ja-JP" altLang="en-US" sz="1000" dirty="0" smtClean="0">
                  <a:latin typeface="HG丸ｺﾞｼｯｸM-PRO" pitchFamily="50" charset="-128"/>
                  <a:ea typeface="HG丸ｺﾞｼｯｸM-PRO" pitchFamily="50" charset="-128"/>
                </a:rPr>
                <a:t>（日常生活支援事業、病児・病後児保育、</a:t>
              </a:r>
              <a:r>
                <a:rPr lang="ja-JP" altLang="en-US" sz="1000" dirty="0">
                  <a:latin typeface="HG丸ｺﾞｼｯｸM-PRO" pitchFamily="50" charset="-128"/>
                  <a:ea typeface="HG丸ｺﾞｼｯｸM-PRO" pitchFamily="50" charset="-128"/>
                </a:rPr>
                <a:t>ファミリーサポートセンター</a:t>
              </a:r>
              <a:r>
                <a:rPr lang="ja-JP" altLang="en-US" sz="1000" dirty="0" smtClean="0">
                  <a:latin typeface="HG丸ｺﾞｼｯｸM-PRO" pitchFamily="50" charset="-128"/>
                  <a:ea typeface="HG丸ｺﾞｼｯｸM-PRO" pitchFamily="50" charset="-128"/>
                </a:rPr>
                <a:t>、</a:t>
              </a:r>
              <a:endParaRPr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ひとり</a:t>
              </a:r>
              <a:r>
                <a:rPr kumimoji="1" lang="ja-JP" altLang="en-US" sz="1000" dirty="0" smtClean="0">
                  <a:latin typeface="HG丸ｺﾞｼｯｸM-PRO" pitchFamily="50" charset="-128"/>
                  <a:ea typeface="HG丸ｺﾞｼｯｸM-PRO" pitchFamily="50" charset="-128"/>
                </a:rPr>
                <a:t>親家庭応援の塾、</a:t>
              </a:r>
              <a:r>
                <a:rPr lang="ja-JP" altLang="en-US" sz="1000" dirty="0" smtClean="0">
                  <a:latin typeface="HG丸ｺﾞｼｯｸM-PRO" pitchFamily="50" charset="-128"/>
                  <a:ea typeface="HG丸ｺﾞｼｯｸM-PRO" pitchFamily="50" charset="-128"/>
                </a:rPr>
                <a:t>地域の学習教室、</a:t>
              </a:r>
              <a:r>
                <a:rPr kumimoji="1" lang="ja-JP" altLang="en-US" sz="1000" dirty="0" smtClean="0">
                  <a:latin typeface="HG丸ｺﾞｼｯｸM-PRO" pitchFamily="50" charset="-128"/>
                  <a:ea typeface="HG丸ｺﾞｼｯｸM-PRO" pitchFamily="50" charset="-128"/>
                </a:rPr>
                <a:t>母子会）</a:t>
              </a:r>
              <a:endParaRPr kumimoji="1" lang="ja-JP" altLang="en-US" sz="1000" dirty="0">
                <a:latin typeface="HG丸ｺﾞｼｯｸM-PRO" pitchFamily="50" charset="-128"/>
                <a:ea typeface="HG丸ｺﾞｼｯｸM-PRO" pitchFamily="50" charset="-128"/>
              </a:endParaRPr>
            </a:p>
          </p:txBody>
        </p:sp>
      </p:grpSp>
      <p:grpSp>
        <p:nvGrpSpPr>
          <p:cNvPr id="35" name="グループ化 34"/>
          <p:cNvGrpSpPr/>
          <p:nvPr/>
        </p:nvGrpSpPr>
        <p:grpSpPr>
          <a:xfrm>
            <a:off x="2564904" y="1403648"/>
            <a:ext cx="3601058" cy="307777"/>
            <a:chOff x="2564904" y="1695470"/>
            <a:chExt cx="3601058" cy="307777"/>
          </a:xfrm>
        </p:grpSpPr>
        <p:sp>
          <p:nvSpPr>
            <p:cNvPr id="6" name="テキスト ボックス 5"/>
            <p:cNvSpPr txBox="1"/>
            <p:nvPr/>
          </p:nvSpPr>
          <p:spPr>
            <a:xfrm>
              <a:off x="2564904" y="1695470"/>
              <a:ext cx="3528392" cy="307777"/>
            </a:xfrm>
            <a:prstGeom prst="rect">
              <a:avLst/>
            </a:prstGeom>
            <a:noFill/>
          </p:spPr>
          <p:txBody>
            <a:bodyPr wrap="square" rtlCol="0">
              <a:spAutoFit/>
            </a:bodyPr>
            <a:lstStyle/>
            <a:p>
              <a:r>
                <a:rPr kumimoji="1" lang="ja-JP" altLang="en-US" sz="1400" dirty="0" smtClean="0">
                  <a:latin typeface="HG丸ｺﾞｼｯｸM-PRO" pitchFamily="50" charset="-128"/>
                  <a:ea typeface="HG丸ｺﾞｼｯｸM-PRO" pitchFamily="50" charset="-128"/>
                </a:rPr>
                <a:t>はじめに・・・・・・・・・・・・・・</a:t>
              </a:r>
              <a:endParaRPr kumimoji="1" lang="ja-JP" altLang="en-US" sz="1400" dirty="0">
                <a:latin typeface="HG丸ｺﾞｼｯｸM-PRO" pitchFamily="50" charset="-128"/>
                <a:ea typeface="HG丸ｺﾞｼｯｸM-PRO" pitchFamily="50" charset="-128"/>
              </a:endParaRPr>
            </a:p>
          </p:txBody>
        </p:sp>
        <p:grpSp>
          <p:nvGrpSpPr>
            <p:cNvPr id="19" name="グループ化 18"/>
            <p:cNvGrpSpPr/>
            <p:nvPr/>
          </p:nvGrpSpPr>
          <p:grpSpPr>
            <a:xfrm>
              <a:off x="5824314" y="1704995"/>
              <a:ext cx="341648" cy="276999"/>
              <a:chOff x="212048" y="8630405"/>
              <a:chExt cx="341648" cy="276999"/>
            </a:xfrm>
          </p:grpSpPr>
          <p:sp>
            <p:nvSpPr>
              <p:cNvPr id="20" name="円/楕円 19"/>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12048" y="8630405"/>
                <a:ext cx="341648"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１</a:t>
                </a:r>
                <a:endParaRPr kumimoji="1" lang="ja-JP" altLang="en-US" dirty="0">
                  <a:latin typeface="HG丸ｺﾞｼｯｸM-PRO" pitchFamily="50" charset="-128"/>
                  <a:ea typeface="HG丸ｺﾞｼｯｸM-PRO" pitchFamily="50" charset="-128"/>
                </a:endParaRPr>
              </a:p>
            </p:txBody>
          </p:sp>
        </p:grpSp>
      </p:grpSp>
      <p:grpSp>
        <p:nvGrpSpPr>
          <p:cNvPr id="36" name="グループ化 35"/>
          <p:cNvGrpSpPr/>
          <p:nvPr/>
        </p:nvGrpSpPr>
        <p:grpSpPr>
          <a:xfrm>
            <a:off x="2564904" y="2267744"/>
            <a:ext cx="3672408" cy="564018"/>
            <a:chOff x="2564904" y="2511617"/>
            <a:chExt cx="3672408" cy="564018"/>
          </a:xfrm>
        </p:grpSpPr>
        <p:sp>
          <p:nvSpPr>
            <p:cNvPr id="7" name="テキスト ボックス 6"/>
            <p:cNvSpPr txBox="1"/>
            <p:nvPr/>
          </p:nvSpPr>
          <p:spPr>
            <a:xfrm>
              <a:off x="2564904" y="2511617"/>
              <a:ext cx="3528392" cy="338554"/>
            </a:xfrm>
            <a:prstGeom prst="rect">
              <a:avLst/>
            </a:prstGeom>
            <a:noFill/>
          </p:spPr>
          <p:txBody>
            <a:bodyPr wrap="square" rtlCol="0">
              <a:spAutoFit/>
            </a:bodyPr>
            <a:lstStyle/>
            <a:p>
              <a:r>
                <a:rPr kumimoji="1" lang="ja-JP" altLang="en-US" sz="1600" dirty="0" smtClean="0">
                  <a:latin typeface="HG丸ｺﾞｼｯｸM-PRO" pitchFamily="50" charset="-128"/>
                  <a:ea typeface="HG丸ｺﾞｼｯｸM-PRO" pitchFamily="50" charset="-128"/>
                </a:rPr>
                <a:t>相談</a:t>
              </a:r>
              <a:endParaRPr kumimoji="1" lang="ja-JP" altLang="en-US" sz="1600" dirty="0">
                <a:latin typeface="HG丸ｺﾞｼｯｸM-PRO" pitchFamily="50" charset="-128"/>
                <a:ea typeface="HG丸ｺﾞｼｯｸM-PRO" pitchFamily="50" charset="-128"/>
              </a:endParaRPr>
            </a:p>
          </p:txBody>
        </p:sp>
        <p:sp>
          <p:nvSpPr>
            <p:cNvPr id="8" name="テキスト ボックス 7"/>
            <p:cNvSpPr txBox="1"/>
            <p:nvPr/>
          </p:nvSpPr>
          <p:spPr>
            <a:xfrm>
              <a:off x="2708920" y="2767858"/>
              <a:ext cx="3528392" cy="307777"/>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各相談窓口を紹介</a:t>
              </a:r>
              <a:r>
                <a:rPr kumimoji="1" lang="ja-JP" altLang="en-US" sz="1400" dirty="0" smtClean="0">
                  <a:latin typeface="HG丸ｺﾞｼｯｸM-PRO" pitchFamily="50" charset="-128"/>
                  <a:ea typeface="HG丸ｺﾞｼｯｸM-PRO" pitchFamily="50" charset="-128"/>
                </a:rPr>
                <a:t>・・・・・・・・・・・</a:t>
              </a:r>
              <a:endParaRPr kumimoji="1" lang="ja-JP" altLang="en-US" sz="1400" dirty="0">
                <a:latin typeface="HG丸ｺﾞｼｯｸM-PRO" pitchFamily="50" charset="-128"/>
                <a:ea typeface="HG丸ｺﾞｼｯｸM-PRO" pitchFamily="50" charset="-128"/>
              </a:endParaRPr>
            </a:p>
          </p:txBody>
        </p:sp>
        <p:grpSp>
          <p:nvGrpSpPr>
            <p:cNvPr id="22" name="グループ化 21"/>
            <p:cNvGrpSpPr/>
            <p:nvPr/>
          </p:nvGrpSpPr>
          <p:grpSpPr>
            <a:xfrm>
              <a:off x="5823656" y="2759841"/>
              <a:ext cx="341648" cy="276999"/>
              <a:chOff x="212048" y="8630405"/>
              <a:chExt cx="341648" cy="276999"/>
            </a:xfrm>
          </p:grpSpPr>
          <p:sp>
            <p:nvSpPr>
              <p:cNvPr id="23" name="円/楕円 22"/>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212048" y="8630405"/>
                <a:ext cx="341648"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２</a:t>
                </a:r>
                <a:endParaRPr kumimoji="1" lang="ja-JP" altLang="en-US" dirty="0">
                  <a:latin typeface="HG丸ｺﾞｼｯｸM-PRO" pitchFamily="50" charset="-128"/>
                  <a:ea typeface="HG丸ｺﾞｼｯｸM-PRO" pitchFamily="50" charset="-128"/>
                </a:endParaRPr>
              </a:p>
            </p:txBody>
          </p:sp>
        </p:grpSp>
      </p:grpSp>
      <p:grpSp>
        <p:nvGrpSpPr>
          <p:cNvPr id="39" name="グループ化 38"/>
          <p:cNvGrpSpPr/>
          <p:nvPr/>
        </p:nvGrpSpPr>
        <p:grpSpPr>
          <a:xfrm>
            <a:off x="2420888" y="4720779"/>
            <a:ext cx="4176464" cy="908349"/>
            <a:chOff x="2420888" y="4383731"/>
            <a:chExt cx="4176464" cy="908349"/>
          </a:xfrm>
        </p:grpSpPr>
        <p:sp>
          <p:nvSpPr>
            <p:cNvPr id="12" name="テキスト ボックス 11"/>
            <p:cNvSpPr txBox="1"/>
            <p:nvPr/>
          </p:nvSpPr>
          <p:spPr>
            <a:xfrm>
              <a:off x="2564904" y="4383731"/>
              <a:ext cx="3528392" cy="307777"/>
            </a:xfrm>
            <a:prstGeom prst="rect">
              <a:avLst/>
            </a:prstGeom>
            <a:noFill/>
          </p:spPr>
          <p:txBody>
            <a:bodyPr wrap="square" rtlCol="0">
              <a:spAutoFit/>
            </a:bodyPr>
            <a:lstStyle/>
            <a:p>
              <a:r>
                <a:rPr kumimoji="1" lang="ja-JP" altLang="en-US" sz="1400" dirty="0" smtClean="0">
                  <a:latin typeface="HG丸ｺﾞｼｯｸM-PRO" pitchFamily="50" charset="-128"/>
                  <a:ea typeface="HG丸ｺﾞｼｯｸM-PRO" pitchFamily="50" charset="-128"/>
                </a:rPr>
                <a:t>働く</a:t>
              </a:r>
              <a:endParaRPr kumimoji="1" lang="ja-JP" altLang="en-US" sz="1400" dirty="0">
                <a:latin typeface="HG丸ｺﾞｼｯｸM-PRO" pitchFamily="50" charset="-128"/>
                <a:ea typeface="HG丸ｺﾞｼｯｸM-PRO" pitchFamily="50" charset="-128"/>
              </a:endParaRPr>
            </a:p>
          </p:txBody>
        </p:sp>
        <p:sp>
          <p:nvSpPr>
            <p:cNvPr id="13" name="テキスト ボックス 12"/>
            <p:cNvSpPr txBox="1"/>
            <p:nvPr/>
          </p:nvSpPr>
          <p:spPr>
            <a:xfrm>
              <a:off x="2670820" y="4599630"/>
              <a:ext cx="3797374" cy="307777"/>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スキルアップのための支援制度の紹介</a:t>
              </a:r>
              <a:r>
                <a:rPr kumimoji="1" lang="ja-JP" altLang="en-US" sz="1400" dirty="0" smtClean="0">
                  <a:latin typeface="HG丸ｺﾞｼｯｸM-PRO" pitchFamily="50" charset="-128"/>
                  <a:ea typeface="HG丸ｺﾞｼｯｸM-PRO" pitchFamily="50" charset="-128"/>
                </a:rPr>
                <a:t>・・・・</a:t>
              </a:r>
              <a:endParaRPr kumimoji="1" lang="ja-JP" altLang="en-US" sz="1400" dirty="0">
                <a:latin typeface="HG丸ｺﾞｼｯｸM-PRO" pitchFamily="50" charset="-128"/>
                <a:ea typeface="HG丸ｺﾞｼｯｸM-PRO" pitchFamily="50" charset="-128"/>
              </a:endParaRPr>
            </a:p>
          </p:txBody>
        </p:sp>
        <p:sp>
          <p:nvSpPr>
            <p:cNvPr id="14" name="テキスト ボックス 13"/>
            <p:cNvSpPr txBox="1"/>
            <p:nvPr/>
          </p:nvSpPr>
          <p:spPr>
            <a:xfrm>
              <a:off x="2420888" y="4891970"/>
              <a:ext cx="4176464" cy="400110"/>
            </a:xfrm>
            <a:prstGeom prst="rect">
              <a:avLst/>
            </a:prstGeom>
            <a:noFill/>
          </p:spPr>
          <p:txBody>
            <a:bodyPr wrap="square" rtlCol="0">
              <a:spAutoFit/>
            </a:bodyPr>
            <a:lstStyle/>
            <a:p>
              <a:r>
                <a:rPr kumimoji="1" lang="ja-JP" altLang="en-US" sz="1000" dirty="0" smtClean="0">
                  <a:latin typeface="HG丸ｺﾞｼｯｸM-PRO" pitchFamily="50" charset="-128"/>
                  <a:ea typeface="HG丸ｺﾞｼｯｸM-PRO" pitchFamily="50" charset="-128"/>
                </a:rPr>
                <a:t>（各種講座</a:t>
              </a:r>
              <a:r>
                <a:rPr lang="ja-JP" altLang="en-US" sz="1000" dirty="0">
                  <a:latin typeface="HG丸ｺﾞｼｯｸM-PRO" pitchFamily="50" charset="-128"/>
                  <a:ea typeface="HG丸ｺﾞｼｯｸM-PRO" pitchFamily="50" charset="-128"/>
                </a:rPr>
                <a:t>、自立支援教育訓練給付</a:t>
              </a:r>
              <a:r>
                <a:rPr lang="ja-JP" altLang="en-US" sz="1000" dirty="0" smtClean="0">
                  <a:latin typeface="HG丸ｺﾞｼｯｸM-PRO" pitchFamily="50" charset="-128"/>
                  <a:ea typeface="HG丸ｺﾞｼｯｸM-PRO" pitchFamily="50" charset="-128"/>
                </a:rPr>
                <a:t>金、高</a:t>
              </a:r>
              <a:r>
                <a:rPr kumimoji="1" lang="ja-JP" altLang="en-US" sz="1000" dirty="0" smtClean="0">
                  <a:latin typeface="HG丸ｺﾞｼｯｸM-PRO" pitchFamily="50" charset="-128"/>
                  <a:ea typeface="HG丸ｺﾞｼｯｸM-PRO" pitchFamily="50" charset="-128"/>
                </a:rPr>
                <a:t>等職業訓練促進給付金、</a:t>
              </a:r>
              <a:endParaRPr kumimoji="1"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高等職業訓練促進資金貸付、高卒認定試験合格支援給付金</a:t>
              </a:r>
              <a:r>
                <a:rPr kumimoji="1" lang="ja-JP" altLang="en-US" sz="1000" dirty="0" smtClean="0">
                  <a:latin typeface="HG丸ｺﾞｼｯｸM-PRO" pitchFamily="50" charset="-128"/>
                  <a:ea typeface="HG丸ｺﾞｼｯｸM-PRO" pitchFamily="50" charset="-128"/>
                </a:rPr>
                <a:t>）</a:t>
              </a:r>
              <a:endParaRPr kumimoji="1" lang="ja-JP" altLang="en-US" sz="1000" dirty="0">
                <a:latin typeface="HG丸ｺﾞｼｯｸM-PRO" pitchFamily="50" charset="-128"/>
                <a:ea typeface="HG丸ｺﾞｼｯｸM-PRO" pitchFamily="50" charset="-128"/>
              </a:endParaRPr>
            </a:p>
          </p:txBody>
        </p:sp>
        <p:grpSp>
          <p:nvGrpSpPr>
            <p:cNvPr id="25" name="グループ化 24"/>
            <p:cNvGrpSpPr/>
            <p:nvPr/>
          </p:nvGrpSpPr>
          <p:grpSpPr>
            <a:xfrm>
              <a:off x="5823656" y="4618742"/>
              <a:ext cx="341648" cy="276999"/>
              <a:chOff x="212048" y="8458656"/>
              <a:chExt cx="341648" cy="276999"/>
            </a:xfrm>
          </p:grpSpPr>
          <p:sp>
            <p:nvSpPr>
              <p:cNvPr id="26" name="円/楕円 25"/>
              <p:cNvSpPr/>
              <p:nvPr/>
            </p:nvSpPr>
            <p:spPr>
              <a:xfrm>
                <a:off x="268193" y="8490380"/>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212048" y="8458656"/>
                <a:ext cx="341648" cy="276999"/>
              </a:xfrm>
              <a:prstGeom prst="rect">
                <a:avLst/>
              </a:prstGeom>
              <a:noFill/>
            </p:spPr>
            <p:txBody>
              <a:bodyPr wrap="square" rtlCol="0">
                <a:spAutoFit/>
              </a:bodyPr>
              <a:lstStyle/>
              <a:p>
                <a:r>
                  <a:rPr kumimoji="1" lang="en-US" altLang="ja-JP" sz="1200" dirty="0" smtClean="0">
                    <a:latin typeface="HG丸ｺﾞｼｯｸM-PRO" pitchFamily="50" charset="-128"/>
                    <a:ea typeface="HG丸ｺﾞｼｯｸM-PRO" pitchFamily="50" charset="-128"/>
                  </a:rPr>
                  <a:t>8</a:t>
                </a:r>
                <a:endParaRPr kumimoji="1" lang="ja-JP" altLang="en-US" dirty="0">
                  <a:latin typeface="HG丸ｺﾞｼｯｸM-PRO" pitchFamily="50" charset="-128"/>
                  <a:ea typeface="HG丸ｺﾞｼｯｸM-PRO" pitchFamily="50" charset="-128"/>
                </a:endParaRPr>
              </a:p>
            </p:txBody>
          </p:sp>
        </p:grpSp>
      </p:grpSp>
      <p:grpSp>
        <p:nvGrpSpPr>
          <p:cNvPr id="40" name="グループ化 39"/>
          <p:cNvGrpSpPr/>
          <p:nvPr/>
        </p:nvGrpSpPr>
        <p:grpSpPr>
          <a:xfrm>
            <a:off x="2420888" y="6145377"/>
            <a:ext cx="4176464" cy="981283"/>
            <a:chOff x="2420888" y="5725859"/>
            <a:chExt cx="4176464" cy="981283"/>
          </a:xfrm>
        </p:grpSpPr>
        <p:sp>
          <p:nvSpPr>
            <p:cNvPr id="15" name="テキスト ボックス 14"/>
            <p:cNvSpPr txBox="1"/>
            <p:nvPr/>
          </p:nvSpPr>
          <p:spPr>
            <a:xfrm>
              <a:off x="2564904" y="5725859"/>
              <a:ext cx="3528392" cy="307777"/>
            </a:xfrm>
            <a:prstGeom prst="rect">
              <a:avLst/>
            </a:prstGeom>
            <a:noFill/>
          </p:spPr>
          <p:txBody>
            <a:bodyPr wrap="square" rtlCol="0">
              <a:spAutoFit/>
            </a:bodyPr>
            <a:lstStyle/>
            <a:p>
              <a:r>
                <a:rPr kumimoji="1" lang="ja-JP" altLang="en-US" sz="1400" dirty="0" smtClean="0">
                  <a:latin typeface="HG丸ｺﾞｼｯｸM-PRO" pitchFamily="50" charset="-128"/>
                  <a:ea typeface="HG丸ｺﾞｼｯｸM-PRO" pitchFamily="50" charset="-128"/>
                </a:rPr>
                <a:t>生活</a:t>
              </a:r>
              <a:endParaRPr kumimoji="1" lang="ja-JP" altLang="en-US" sz="1400" dirty="0">
                <a:latin typeface="HG丸ｺﾞｼｯｸM-PRO" pitchFamily="50" charset="-128"/>
                <a:ea typeface="HG丸ｺﾞｼｯｸM-PRO" pitchFamily="50" charset="-128"/>
              </a:endParaRPr>
            </a:p>
          </p:txBody>
        </p:sp>
        <p:sp>
          <p:nvSpPr>
            <p:cNvPr id="16" name="テキスト ボックス 15"/>
            <p:cNvSpPr txBox="1"/>
            <p:nvPr/>
          </p:nvSpPr>
          <p:spPr>
            <a:xfrm>
              <a:off x="2708920" y="5916622"/>
              <a:ext cx="3797374" cy="307777"/>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生活に関する様々な支援制度の紹介</a:t>
              </a:r>
              <a:r>
                <a:rPr kumimoji="1" lang="ja-JP" altLang="en-US" sz="1400" dirty="0" smtClean="0">
                  <a:latin typeface="HG丸ｺﾞｼｯｸM-PRO" pitchFamily="50" charset="-128"/>
                  <a:ea typeface="HG丸ｺﾞｼｯｸM-PRO" pitchFamily="50" charset="-128"/>
                </a:rPr>
                <a:t>・・・・・</a:t>
              </a:r>
              <a:endParaRPr kumimoji="1" lang="ja-JP" altLang="en-US" sz="1400" dirty="0">
                <a:latin typeface="HG丸ｺﾞｼｯｸM-PRO" pitchFamily="50" charset="-128"/>
                <a:ea typeface="HG丸ｺﾞｼｯｸM-PRO" pitchFamily="50" charset="-128"/>
              </a:endParaRPr>
            </a:p>
          </p:txBody>
        </p:sp>
        <p:sp>
          <p:nvSpPr>
            <p:cNvPr id="17" name="テキスト ボックス 16"/>
            <p:cNvSpPr txBox="1"/>
            <p:nvPr/>
          </p:nvSpPr>
          <p:spPr>
            <a:xfrm>
              <a:off x="2420888" y="6153144"/>
              <a:ext cx="4176464" cy="553998"/>
            </a:xfrm>
            <a:prstGeom prst="rect">
              <a:avLst/>
            </a:prstGeom>
            <a:noFill/>
          </p:spPr>
          <p:txBody>
            <a:bodyPr wrap="square" rtlCol="0">
              <a:spAutoFit/>
            </a:bodyPr>
            <a:lstStyle/>
            <a:p>
              <a:r>
                <a:rPr kumimoji="1" lang="ja-JP" altLang="en-US" sz="1000" dirty="0" smtClean="0">
                  <a:latin typeface="HG丸ｺﾞｼｯｸM-PRO" pitchFamily="50" charset="-128"/>
                  <a:ea typeface="HG丸ｺﾞｼｯｸM-PRO" pitchFamily="50" charset="-128"/>
                </a:rPr>
                <a:t>　　（児童扶養手当、ひとり親家庭等医療費助成、</a:t>
              </a:r>
              <a:endParaRPr kumimoji="1" lang="en-US" altLang="ja-JP" sz="1000" dirty="0" smtClean="0">
                <a:latin typeface="HG丸ｺﾞｼｯｸM-PRO" pitchFamily="50" charset="-128"/>
                <a:ea typeface="HG丸ｺﾞｼｯｸM-PRO" pitchFamily="50" charset="-128"/>
              </a:endParaRP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　　</a:t>
              </a:r>
              <a:r>
                <a:rPr kumimoji="1" lang="ja-JP" altLang="en-US" sz="1000" dirty="0" smtClean="0">
                  <a:latin typeface="HG丸ｺﾞｼｯｸM-PRO" pitchFamily="50" charset="-128"/>
                  <a:ea typeface="HG丸ｺﾞｼｯｸM-PRO" pitchFamily="50" charset="-128"/>
                </a:rPr>
                <a:t>公営住宅入居の倍率優遇制度、</a:t>
              </a:r>
              <a:r>
                <a:rPr lang="ja-JP" altLang="en-US" sz="1000" dirty="0" smtClean="0">
                  <a:latin typeface="HG丸ｺﾞｼｯｸM-PRO" pitchFamily="50" charset="-128"/>
                  <a:ea typeface="HG丸ｺﾞｼｯｸM-PRO" pitchFamily="50" charset="-128"/>
                </a:rPr>
                <a:t>住居確保</a:t>
              </a:r>
              <a:r>
                <a:rPr lang="ja-JP" altLang="en-US" sz="1000" dirty="0">
                  <a:latin typeface="HG丸ｺﾞｼｯｸM-PRO" pitchFamily="50" charset="-128"/>
                  <a:ea typeface="HG丸ｺﾞｼｯｸM-PRO" pitchFamily="50" charset="-128"/>
                </a:rPr>
                <a:t>給付</a:t>
              </a:r>
              <a:r>
                <a:rPr lang="ja-JP" altLang="en-US" sz="1000" dirty="0" smtClean="0">
                  <a:latin typeface="HG丸ｺﾞｼｯｸM-PRO" pitchFamily="50" charset="-128"/>
                  <a:ea typeface="HG丸ｺﾞｼｯｸM-PRO" pitchFamily="50" charset="-128"/>
                </a:rPr>
                <a:t>金、</a:t>
              </a:r>
              <a:endParaRPr lang="en-US" altLang="ja-JP" sz="1000" dirty="0" smtClean="0">
                <a:latin typeface="HG丸ｺﾞｼｯｸM-PRO" pitchFamily="50" charset="-128"/>
                <a:ea typeface="HG丸ｺﾞｼｯｸM-PRO" pitchFamily="50" charset="-128"/>
              </a:endParaRPr>
            </a:p>
            <a:p>
              <a:r>
                <a:rPr kumimoji="1" lang="ja-JP" altLang="en-US" sz="1000" dirty="0">
                  <a:latin typeface="HG丸ｺﾞｼｯｸM-PRO" pitchFamily="50" charset="-128"/>
                  <a:ea typeface="HG丸ｺﾞｼｯｸM-PRO" pitchFamily="50" charset="-128"/>
                </a:rPr>
                <a:t>　</a:t>
              </a:r>
              <a:r>
                <a:rPr kumimoji="1" lang="ja-JP" altLang="en-US" sz="1000" dirty="0" smtClean="0">
                  <a:latin typeface="HG丸ｺﾞｼｯｸM-PRO" pitchFamily="50" charset="-128"/>
                  <a:ea typeface="HG丸ｺﾞｼｯｸM-PRO" pitchFamily="50" charset="-128"/>
                </a:rPr>
                <a:t>　　母子父子寡婦福祉資金</a:t>
              </a:r>
              <a:r>
                <a:rPr lang="ja-JP" altLang="en-US" sz="1000" dirty="0">
                  <a:latin typeface="HG丸ｺﾞｼｯｸM-PRO" pitchFamily="50" charset="-128"/>
                  <a:ea typeface="HG丸ｺﾞｼｯｸM-PRO" pitchFamily="50" charset="-128"/>
                </a:rPr>
                <a:t>、</a:t>
              </a:r>
              <a:r>
                <a:rPr kumimoji="1" lang="ja-JP" altLang="en-US" sz="1000" dirty="0" smtClean="0">
                  <a:latin typeface="HG丸ｺﾞｼｯｸM-PRO" pitchFamily="50" charset="-128"/>
                  <a:ea typeface="HG丸ｺﾞｼｯｸM-PRO" pitchFamily="50" charset="-128"/>
                </a:rPr>
                <a:t>ＪＲ通勤定期割引制度）</a:t>
              </a:r>
              <a:endParaRPr kumimoji="1" lang="ja-JP" altLang="en-US" sz="1000" dirty="0">
                <a:latin typeface="HG丸ｺﾞｼｯｸM-PRO" pitchFamily="50" charset="-128"/>
                <a:ea typeface="HG丸ｺﾞｼｯｸM-PRO" pitchFamily="50" charset="-128"/>
              </a:endParaRPr>
            </a:p>
          </p:txBody>
        </p:sp>
        <p:grpSp>
          <p:nvGrpSpPr>
            <p:cNvPr id="28" name="グループ化 27"/>
            <p:cNvGrpSpPr/>
            <p:nvPr/>
          </p:nvGrpSpPr>
          <p:grpSpPr>
            <a:xfrm>
              <a:off x="5776031" y="5910811"/>
              <a:ext cx="413656" cy="261610"/>
              <a:chOff x="164423" y="8639930"/>
              <a:chExt cx="413656" cy="261610"/>
            </a:xfrm>
          </p:grpSpPr>
          <p:sp>
            <p:nvSpPr>
              <p:cNvPr id="29" name="円/楕円 28"/>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64423" y="8639930"/>
                <a:ext cx="413656" cy="261610"/>
              </a:xfrm>
              <a:prstGeom prst="rect">
                <a:avLst/>
              </a:prstGeom>
              <a:noFill/>
            </p:spPr>
            <p:txBody>
              <a:bodyPr wrap="square" rtlCol="0">
                <a:spAutoFit/>
              </a:bodyPr>
              <a:lstStyle/>
              <a:p>
                <a:r>
                  <a:rPr kumimoji="1" lang="en-US" altLang="ja-JP" sz="1100" dirty="0" smtClean="0">
                    <a:latin typeface="HG丸ｺﾞｼｯｸM-PRO" pitchFamily="50" charset="-128"/>
                    <a:ea typeface="HG丸ｺﾞｼｯｸM-PRO" pitchFamily="50" charset="-128"/>
                  </a:rPr>
                  <a:t>11</a:t>
                </a:r>
                <a:endParaRPr kumimoji="1" lang="ja-JP" altLang="en-US" sz="2000" dirty="0">
                  <a:latin typeface="HG丸ｺﾞｼｯｸM-PRO" pitchFamily="50" charset="-128"/>
                  <a:ea typeface="HG丸ｺﾞｼｯｸM-PRO" pitchFamily="50" charset="-128"/>
                </a:endParaRPr>
              </a:p>
            </p:txBody>
          </p:sp>
        </p:grpSp>
      </p:grpSp>
      <p:grpSp>
        <p:nvGrpSpPr>
          <p:cNvPr id="34" name="グループ化 33"/>
          <p:cNvGrpSpPr/>
          <p:nvPr/>
        </p:nvGrpSpPr>
        <p:grpSpPr>
          <a:xfrm>
            <a:off x="2564904" y="7648599"/>
            <a:ext cx="3816424" cy="307777"/>
            <a:chOff x="2564904" y="7284011"/>
            <a:chExt cx="3816424" cy="307777"/>
          </a:xfrm>
        </p:grpSpPr>
        <p:sp>
          <p:nvSpPr>
            <p:cNvPr id="18" name="テキスト ボックス 17"/>
            <p:cNvSpPr txBox="1"/>
            <p:nvPr/>
          </p:nvSpPr>
          <p:spPr>
            <a:xfrm>
              <a:off x="2564904" y="7284011"/>
              <a:ext cx="3816424" cy="307777"/>
            </a:xfrm>
            <a:prstGeom prst="rect">
              <a:avLst/>
            </a:prstGeom>
            <a:noFill/>
          </p:spPr>
          <p:txBody>
            <a:bodyPr wrap="square" rtlCol="0">
              <a:spAutoFit/>
            </a:bodyPr>
            <a:lstStyle/>
            <a:p>
              <a:r>
                <a:rPr kumimoji="1" lang="ja-JP" altLang="en-US" sz="1400" dirty="0" smtClean="0">
                  <a:latin typeface="HG丸ｺﾞｼｯｸM-PRO" pitchFamily="50" charset="-128"/>
                  <a:ea typeface="HG丸ｺﾞｼｯｸM-PRO" pitchFamily="50" charset="-128"/>
                </a:rPr>
                <a:t>関係機関一覧表・・・・・・・・・・・</a:t>
              </a:r>
              <a:endParaRPr kumimoji="1" lang="ja-JP" altLang="en-US" sz="1400" dirty="0">
                <a:latin typeface="HG丸ｺﾞｼｯｸM-PRO" pitchFamily="50" charset="-128"/>
                <a:ea typeface="HG丸ｺﾞｼｯｸM-PRO" pitchFamily="50" charset="-128"/>
              </a:endParaRPr>
            </a:p>
          </p:txBody>
        </p:sp>
        <p:grpSp>
          <p:nvGrpSpPr>
            <p:cNvPr id="31" name="グループ化 30"/>
            <p:cNvGrpSpPr/>
            <p:nvPr/>
          </p:nvGrpSpPr>
          <p:grpSpPr>
            <a:xfrm>
              <a:off x="5776031" y="7305264"/>
              <a:ext cx="413656" cy="261610"/>
              <a:chOff x="164423" y="8639930"/>
              <a:chExt cx="413656" cy="261610"/>
            </a:xfrm>
          </p:grpSpPr>
          <p:sp>
            <p:nvSpPr>
              <p:cNvPr id="32" name="円/楕円 31"/>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164423" y="8639930"/>
                <a:ext cx="413656" cy="261610"/>
              </a:xfrm>
              <a:prstGeom prst="rect">
                <a:avLst/>
              </a:prstGeom>
              <a:noFill/>
            </p:spPr>
            <p:txBody>
              <a:bodyPr wrap="square" rtlCol="0">
                <a:spAutoFit/>
              </a:bodyPr>
              <a:lstStyle/>
              <a:p>
                <a:r>
                  <a:rPr kumimoji="1" lang="en-US" altLang="ja-JP" sz="1100" dirty="0" smtClean="0">
                    <a:latin typeface="HG丸ｺﾞｼｯｸM-PRO" pitchFamily="50" charset="-128"/>
                    <a:ea typeface="HG丸ｺﾞｼｯｸM-PRO" pitchFamily="50" charset="-128"/>
                  </a:rPr>
                  <a:t>14</a:t>
                </a:r>
                <a:endParaRPr kumimoji="1" lang="ja-JP" altLang="en-US" dirty="0">
                  <a:latin typeface="HG丸ｺﾞｼｯｸM-PRO" pitchFamily="50" charset="-128"/>
                  <a:ea typeface="HG丸ｺﾞｼｯｸM-PRO" pitchFamily="50" charset="-128"/>
                </a:endParaRPr>
              </a:p>
            </p:txBody>
          </p:sp>
        </p:grpSp>
      </p:grpSp>
      <p:pic>
        <p:nvPicPr>
          <p:cNvPr id="1027" name="Picture 3" descr="C:\Users\kumamoto\Desktop\新しいフォルダー\mama_care_fumira.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664" y="7151516"/>
            <a:ext cx="1559891" cy="155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008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3408" y="-252536"/>
            <a:ext cx="2448272" cy="9649072"/>
          </a:xfrm>
          <a:prstGeom prst="rect">
            <a:avLst/>
          </a:prstGeom>
          <a:solidFill>
            <a:schemeClr val="bg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創英角ﾎﾟｯﾌﾟ体" pitchFamily="50" charset="-128"/>
                <a:ea typeface="HGP創英角ﾎﾟｯﾌﾟ体" pitchFamily="50" charset="-128"/>
              </a:rPr>
              <a:t>はじめに</a:t>
            </a: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en-US" altLang="ja-JP" dirty="0" smtClean="0">
              <a:solidFill>
                <a:schemeClr val="tx1"/>
              </a:solidFill>
              <a:latin typeface="HGP創英角ﾎﾟｯﾌﾟ体" pitchFamily="50" charset="-128"/>
              <a:ea typeface="HGP創英角ﾎﾟｯﾌﾟ体" pitchFamily="50" charset="-128"/>
            </a:endParaRPr>
          </a:p>
          <a:p>
            <a:pPr algn="ctr"/>
            <a:endParaRPr lang="en-US" altLang="ja-JP" dirty="0">
              <a:solidFill>
                <a:schemeClr val="tx1"/>
              </a:solidFill>
              <a:latin typeface="HGP創英角ﾎﾟｯﾌﾟ体" pitchFamily="50" charset="-128"/>
              <a:ea typeface="HGP創英角ﾎﾟｯﾌﾟ体" pitchFamily="50" charset="-128"/>
            </a:endParaRPr>
          </a:p>
          <a:p>
            <a:pPr algn="ctr"/>
            <a:endParaRPr kumimoji="1" lang="ja-JP" altLang="en-US" dirty="0">
              <a:solidFill>
                <a:schemeClr val="tx1"/>
              </a:solidFill>
              <a:latin typeface="HGP創英角ﾎﾟｯﾌﾟ体" pitchFamily="50" charset="-128"/>
              <a:ea typeface="HGP創英角ﾎﾟｯﾌﾟ体" pitchFamily="50" charset="-128"/>
            </a:endParaRPr>
          </a:p>
        </p:txBody>
      </p:sp>
      <p:sp>
        <p:nvSpPr>
          <p:cNvPr id="6" name="テキスト ボックス 5"/>
          <p:cNvSpPr txBox="1"/>
          <p:nvPr/>
        </p:nvSpPr>
        <p:spPr>
          <a:xfrm>
            <a:off x="2708920" y="3059832"/>
            <a:ext cx="3682652" cy="2123658"/>
          </a:xfrm>
          <a:prstGeom prst="rect">
            <a:avLst/>
          </a:prstGeom>
          <a:noFill/>
          <a:ln>
            <a:noFill/>
          </a:ln>
        </p:spPr>
        <p:txBody>
          <a:bodyPr wrap="square" lIns="36000" rIns="36000" rtlCol="0">
            <a:spAutoFit/>
          </a:bodyPr>
          <a:lstStyle/>
          <a:p>
            <a:r>
              <a:rPr lang="ja-JP" altLang="en-US" sz="1100" dirty="0" smtClean="0">
                <a:latin typeface="HG丸ｺﾞｼｯｸM-PRO" pitchFamily="50" charset="-128"/>
                <a:ea typeface="HG丸ｺﾞｼｯｸM-PRO" pitchFamily="50" charset="-128"/>
              </a:rPr>
              <a:t>　ひとり親家庭の皆さんは、仕事や生活、育児など多くの悩みをひとりで抱えがちです。</a:t>
            </a:r>
            <a:endParaRPr lang="en-US" altLang="ja-JP" sz="1100" dirty="0" smtClean="0">
              <a:latin typeface="HG丸ｺﾞｼｯｸM-PRO" pitchFamily="50" charset="-128"/>
              <a:ea typeface="HG丸ｺﾞｼｯｸM-PRO" pitchFamily="50" charset="-128"/>
            </a:endParaRPr>
          </a:p>
          <a:p>
            <a:r>
              <a:rPr lang="ja-JP" altLang="en-US" sz="1100" dirty="0" smtClean="0">
                <a:latin typeface="HG丸ｺﾞｼｯｸM-PRO" pitchFamily="50" charset="-128"/>
                <a:ea typeface="HG丸ｺﾞｼｯｸM-PRO" pitchFamily="50" charset="-128"/>
              </a:rPr>
              <a:t>　熊本県や市町村などでは、ひとり親家庭の方への経済的支援や生活支援、子ども達への学習支援などの様々な取組みを実施していますが、日々の生活に精一杯で支援制度に気づかない、利用したくてもどうしたらいいか分からないなどの理由で、悩みを抱えたままの方がいらっしゃるのではないで</a:t>
            </a:r>
            <a:r>
              <a:rPr lang="ja-JP" altLang="en-US" sz="1100" dirty="0">
                <a:latin typeface="HG丸ｺﾞｼｯｸM-PRO" pitchFamily="50" charset="-128"/>
                <a:ea typeface="HG丸ｺﾞｼｯｸM-PRO" pitchFamily="50" charset="-128"/>
              </a:rPr>
              <a:t>しょう</a:t>
            </a:r>
            <a:r>
              <a:rPr lang="ja-JP" altLang="en-US" sz="1100" dirty="0" smtClean="0">
                <a:latin typeface="HG丸ｺﾞｼｯｸM-PRO" pitchFamily="50" charset="-128"/>
                <a:ea typeface="HG丸ｺﾞｼｯｸM-PRO" pitchFamily="50" charset="-128"/>
              </a:rPr>
              <a:t>か。</a:t>
            </a:r>
            <a:endParaRPr lang="en-US" altLang="ja-JP" sz="1100" dirty="0">
              <a:latin typeface="HG丸ｺﾞｼｯｸM-PRO" pitchFamily="50" charset="-128"/>
              <a:ea typeface="HG丸ｺﾞｼｯｸM-PRO" pitchFamily="50" charset="-128"/>
            </a:endParaRPr>
          </a:p>
          <a:p>
            <a:r>
              <a:rPr lang="ja-JP" altLang="en-US" sz="1100" dirty="0" smtClean="0">
                <a:latin typeface="HG丸ｺﾞｼｯｸM-PRO" pitchFamily="50" charset="-128"/>
                <a:ea typeface="HG丸ｺﾞｼｯｸM-PRO" pitchFamily="50" charset="-128"/>
              </a:rPr>
              <a:t>　そこで、皆さんに支援制度の内容を分かりやすく紹介するため、この「サポートブック」を作成しています。</a:t>
            </a:r>
            <a:r>
              <a:rPr lang="ja-JP" altLang="en-US" sz="1100" dirty="0">
                <a:latin typeface="HG丸ｺﾞｼｯｸM-PRO" pitchFamily="50" charset="-128"/>
                <a:ea typeface="HG丸ｺﾞｼｯｸM-PRO" pitchFamily="50" charset="-128"/>
              </a:rPr>
              <a:t>　</a:t>
            </a:r>
            <a:endParaRPr lang="en-US" altLang="ja-JP" sz="1100" dirty="0" smtClean="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lang="ja-JP" altLang="en-US" sz="1100" dirty="0" smtClean="0">
                <a:latin typeface="HG丸ｺﾞｼｯｸM-PRO" pitchFamily="50" charset="-128"/>
                <a:ea typeface="HG丸ｺﾞｼｯｸM-PRO" pitchFamily="50" charset="-128"/>
              </a:rPr>
              <a:t>皆さんの身近な便利帳として、ぜひ活用していただければと思います。</a:t>
            </a:r>
            <a:endParaRPr kumimoji="1" lang="ja-JP" altLang="en-US" sz="1000" dirty="0">
              <a:latin typeface="HG丸ｺﾞｼｯｸM-PRO" pitchFamily="50" charset="-128"/>
              <a:ea typeface="HG丸ｺﾞｼｯｸM-PRO" pitchFamily="50" charset="-128"/>
            </a:endParaRPr>
          </a:p>
        </p:txBody>
      </p:sp>
      <p:sp>
        <p:nvSpPr>
          <p:cNvPr id="8" name="テキスト ボックス 7"/>
          <p:cNvSpPr txBox="1"/>
          <p:nvPr/>
        </p:nvSpPr>
        <p:spPr>
          <a:xfrm>
            <a:off x="2723778" y="5436096"/>
            <a:ext cx="3528392" cy="261610"/>
          </a:xfrm>
          <a:prstGeom prst="rect">
            <a:avLst/>
          </a:prstGeom>
          <a:noFill/>
        </p:spPr>
        <p:txBody>
          <a:bodyPr wrap="square" rtlCol="0">
            <a:spAutoFit/>
          </a:bodyPr>
          <a:lstStyle/>
          <a:p>
            <a:r>
              <a:rPr lang="ja-JP" altLang="en-US" sz="1100" dirty="0" smtClean="0">
                <a:latin typeface="HG丸ｺﾞｼｯｸM-PRO" pitchFamily="50" charset="-128"/>
                <a:ea typeface="HG丸ｺﾞｼｯｸM-PRO" pitchFamily="50" charset="-128"/>
              </a:rPr>
              <a:t>令和２</a:t>
            </a:r>
            <a:r>
              <a:rPr kumimoji="1" lang="ja-JP" altLang="en-US" sz="1100" dirty="0" smtClean="0">
                <a:latin typeface="HG丸ｺﾞｼｯｸM-PRO" pitchFamily="50" charset="-128"/>
                <a:ea typeface="HG丸ｺﾞｼｯｸM-PRO" pitchFamily="50" charset="-128"/>
              </a:rPr>
              <a:t>年６月</a:t>
            </a:r>
            <a:endParaRPr kumimoji="1" lang="ja-JP" altLang="en-US" sz="1100" dirty="0">
              <a:latin typeface="HG丸ｺﾞｼｯｸM-PRO" pitchFamily="50" charset="-128"/>
              <a:ea typeface="HG丸ｺﾞｼｯｸM-PRO" pitchFamily="50" charset="-128"/>
            </a:endParaRPr>
          </a:p>
        </p:txBody>
      </p:sp>
      <p:grpSp>
        <p:nvGrpSpPr>
          <p:cNvPr id="19" name="グループ化 18"/>
          <p:cNvGrpSpPr/>
          <p:nvPr/>
        </p:nvGrpSpPr>
        <p:grpSpPr>
          <a:xfrm>
            <a:off x="6391572" y="8748464"/>
            <a:ext cx="341648" cy="276999"/>
            <a:chOff x="212048" y="8630405"/>
            <a:chExt cx="341648" cy="276999"/>
          </a:xfrm>
        </p:grpSpPr>
        <p:sp>
          <p:nvSpPr>
            <p:cNvPr id="20" name="円/楕円 19"/>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212048" y="8630405"/>
              <a:ext cx="341648"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１</a:t>
              </a:r>
              <a:endParaRPr kumimoji="1" lang="ja-JP" altLang="en-US" dirty="0">
                <a:latin typeface="HG丸ｺﾞｼｯｸM-PRO" pitchFamily="50" charset="-128"/>
                <a:ea typeface="HG丸ｺﾞｼｯｸM-PRO" pitchFamily="50" charset="-128"/>
              </a:endParaRPr>
            </a:p>
          </p:txBody>
        </p:sp>
      </p:grpSp>
      <p:sp>
        <p:nvSpPr>
          <p:cNvPr id="34" name="テキスト ボックス 33"/>
          <p:cNvSpPr txBox="1"/>
          <p:nvPr/>
        </p:nvSpPr>
        <p:spPr>
          <a:xfrm>
            <a:off x="3501008" y="5765939"/>
            <a:ext cx="2890564" cy="261610"/>
          </a:xfrm>
          <a:prstGeom prst="rect">
            <a:avLst/>
          </a:prstGeom>
          <a:noFill/>
        </p:spPr>
        <p:txBody>
          <a:bodyPr wrap="square" rtlCol="0">
            <a:spAutoFit/>
          </a:bodyPr>
          <a:lstStyle/>
          <a:p>
            <a:pPr algn="r"/>
            <a:r>
              <a:rPr lang="ja-JP" altLang="en-US" sz="1100" dirty="0" smtClean="0">
                <a:latin typeface="HG丸ｺﾞｼｯｸM-PRO" pitchFamily="50" charset="-128"/>
                <a:ea typeface="HG丸ｺﾞｼｯｸM-PRO" pitchFamily="50" charset="-128"/>
              </a:rPr>
              <a:t>熊本県子ども家庭福祉課</a:t>
            </a:r>
            <a:endParaRPr kumimoji="1" lang="ja-JP" altLang="en-US" sz="1100" dirty="0">
              <a:latin typeface="HG丸ｺﾞｼｯｸM-PRO" pitchFamily="50" charset="-128"/>
              <a:ea typeface="HG丸ｺﾞｼｯｸM-PRO" pitchFamily="50" charset="-128"/>
            </a:endParaRPr>
          </a:p>
        </p:txBody>
      </p:sp>
      <p:sp>
        <p:nvSpPr>
          <p:cNvPr id="35" name="テキスト ボックス 34"/>
          <p:cNvSpPr txBox="1"/>
          <p:nvPr/>
        </p:nvSpPr>
        <p:spPr>
          <a:xfrm>
            <a:off x="2723778" y="6568479"/>
            <a:ext cx="3667794" cy="461665"/>
          </a:xfrm>
          <a:prstGeom prst="rect">
            <a:avLst/>
          </a:prstGeom>
          <a:noFill/>
        </p:spPr>
        <p:txBody>
          <a:bodyPr wrap="square" rtlCol="0">
            <a:spAutoFit/>
          </a:bodyPr>
          <a:lstStyle/>
          <a:p>
            <a:r>
              <a:rPr kumimoji="1" lang="en-US" altLang="ja-JP" sz="800" dirty="0" smtClean="0">
                <a:latin typeface="HG丸ｺﾞｼｯｸM-PRO" pitchFamily="50" charset="-128"/>
                <a:ea typeface="HG丸ｺﾞｼｯｸM-PRO" pitchFamily="50" charset="-128"/>
              </a:rPr>
              <a:t>※</a:t>
            </a:r>
            <a:r>
              <a:rPr kumimoji="1" lang="ja-JP" altLang="en-US" sz="800" dirty="0" smtClean="0">
                <a:latin typeface="HG丸ｺﾞｼｯｸM-PRO" pitchFamily="50" charset="-128"/>
                <a:ea typeface="HG丸ｺﾞｼｯｸM-PRO" pitchFamily="50" charset="-128"/>
              </a:rPr>
              <a:t>この本に掲載されている主な情報は令和５年</a:t>
            </a:r>
            <a:r>
              <a:rPr lang="ja-JP" altLang="en-US" sz="800" dirty="0">
                <a:latin typeface="HG丸ｺﾞｼｯｸM-PRO" pitchFamily="50" charset="-128"/>
                <a:ea typeface="HG丸ｺﾞｼｯｸM-PRO" pitchFamily="50" charset="-128"/>
              </a:rPr>
              <a:t>９</a:t>
            </a:r>
            <a:r>
              <a:rPr kumimoji="1" lang="ja-JP" altLang="en-US" sz="800" dirty="0" smtClean="0">
                <a:latin typeface="HG丸ｺﾞｼｯｸM-PRO" pitchFamily="50" charset="-128"/>
                <a:ea typeface="HG丸ｺﾞｼｯｸM-PRO" pitchFamily="50" charset="-128"/>
              </a:rPr>
              <a:t>月時点のものです。</a:t>
            </a:r>
            <a:endParaRPr kumimoji="1" lang="en-US" altLang="ja-JP" sz="800" dirty="0" smtClean="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a:t>
            </a:r>
            <a:r>
              <a:rPr kumimoji="1" lang="ja-JP" altLang="en-US" sz="800" dirty="0" smtClean="0">
                <a:latin typeface="HG丸ｺﾞｼｯｸM-PRO" pitchFamily="50" charset="-128"/>
                <a:ea typeface="HG丸ｺﾞｼｯｸM-PRO" pitchFamily="50" charset="-128"/>
              </a:rPr>
              <a:t>児童扶養手当の金額等、今後、変更が生じる場合もございますので、詳細　</a:t>
            </a:r>
            <a:endParaRPr kumimoji="1" lang="en-US" altLang="ja-JP" sz="800" dirty="0" smtClean="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a:t>
            </a:r>
            <a:r>
              <a:rPr kumimoji="1" lang="ja-JP" altLang="en-US" sz="800" dirty="0" smtClean="0">
                <a:latin typeface="HG丸ｺﾞｼｯｸM-PRO" pitchFamily="50" charset="-128"/>
                <a:ea typeface="HG丸ｺﾞｼｯｸM-PRO" pitchFamily="50" charset="-128"/>
              </a:rPr>
              <a:t>は各窓口にご確認ください。</a:t>
            </a:r>
            <a:endParaRPr kumimoji="1" lang="ja-JP" altLang="en-US" sz="800" dirty="0">
              <a:latin typeface="HG丸ｺﾞｼｯｸM-PRO" pitchFamily="50" charset="-128"/>
              <a:ea typeface="HG丸ｺﾞｼｯｸM-PRO" pitchFamily="50" charset="-128"/>
            </a:endParaRPr>
          </a:p>
        </p:txBody>
      </p:sp>
      <p:pic>
        <p:nvPicPr>
          <p:cNvPr id="2050" name="Picture 2" descr="C:\Users\kumamoto\Desktop\新しいフォルダー\nakayoshi.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8352" y="755576"/>
            <a:ext cx="1403818" cy="140381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kumamoto\Desktop\新しいフォルダー\fumira_hello.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437" y="6513433"/>
            <a:ext cx="1392419" cy="2019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032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p:cNvGrpSpPr/>
          <p:nvPr/>
        </p:nvGrpSpPr>
        <p:grpSpPr>
          <a:xfrm>
            <a:off x="188640" y="1762106"/>
            <a:ext cx="1295628" cy="1873790"/>
            <a:chOff x="6732240" y="1385685"/>
            <a:chExt cx="864096" cy="1249691"/>
          </a:xfrm>
          <a:solidFill>
            <a:srgbClr val="00EA6A">
              <a:alpha val="70000"/>
            </a:srgbClr>
          </a:solidFill>
          <a:effectLst>
            <a:glow rad="139700">
              <a:schemeClr val="accent3">
                <a:satMod val="175000"/>
                <a:alpha val="40000"/>
              </a:schemeClr>
            </a:glow>
          </a:effectLst>
        </p:grpSpPr>
        <p:sp>
          <p:nvSpPr>
            <p:cNvPr id="25" name="星 7 17"/>
            <p:cNvSpPr/>
            <p:nvPr/>
          </p:nvSpPr>
          <p:spPr>
            <a:xfrm>
              <a:off x="6732240" y="1385685"/>
              <a:ext cx="864096" cy="849636"/>
            </a:xfrm>
            <a:custGeom>
              <a:avLst/>
              <a:gdLst>
                <a:gd name="connsiteX0" fmla="*/ -3 w 1152128"/>
                <a:gd name="connsiteY0" fmla="*/ 740941 h 1152128"/>
                <a:gd name="connsiteX1" fmla="*/ 177414 w 1152128"/>
                <a:gd name="connsiteY1" fmla="*/ 512748 h 1152128"/>
                <a:gd name="connsiteX2" fmla="*/ 114096 w 1152128"/>
                <a:gd name="connsiteY2" fmla="*/ 228194 h 1152128"/>
                <a:gd name="connsiteX3" fmla="*/ 398650 w 1152128"/>
                <a:gd name="connsiteY3" fmla="*/ 228194 h 1152128"/>
                <a:gd name="connsiteX4" fmla="*/ 576064 w 1152128"/>
                <a:gd name="connsiteY4" fmla="*/ 0 h 1152128"/>
                <a:gd name="connsiteX5" fmla="*/ 753478 w 1152128"/>
                <a:gd name="connsiteY5" fmla="*/ 228194 h 1152128"/>
                <a:gd name="connsiteX6" fmla="*/ 1038032 w 1152128"/>
                <a:gd name="connsiteY6" fmla="*/ 228194 h 1152128"/>
                <a:gd name="connsiteX7" fmla="*/ 974714 w 1152128"/>
                <a:gd name="connsiteY7" fmla="*/ 512748 h 1152128"/>
                <a:gd name="connsiteX8" fmla="*/ 1152131 w 1152128"/>
                <a:gd name="connsiteY8" fmla="*/ 740941 h 1152128"/>
                <a:gd name="connsiteX9" fmla="*/ 895755 w 1152128"/>
                <a:gd name="connsiteY9" fmla="*/ 867579 h 1152128"/>
                <a:gd name="connsiteX10" fmla="*/ 832435 w 1152128"/>
                <a:gd name="connsiteY10" fmla="*/ 1152134 h 1152128"/>
                <a:gd name="connsiteX11" fmla="*/ 576064 w 1152128"/>
                <a:gd name="connsiteY11" fmla="*/ 1025494 h 1152128"/>
                <a:gd name="connsiteX12" fmla="*/ 319693 w 1152128"/>
                <a:gd name="connsiteY12" fmla="*/ 1152134 h 1152128"/>
                <a:gd name="connsiteX13" fmla="*/ 256373 w 1152128"/>
                <a:gd name="connsiteY13" fmla="*/ 867579 h 1152128"/>
                <a:gd name="connsiteX14" fmla="*/ -3 w 1152128"/>
                <a:gd name="connsiteY14" fmla="*/ 740941 h 1152128"/>
                <a:gd name="connsiteX0" fmla="*/ 0 w 1152134"/>
                <a:gd name="connsiteY0" fmla="*/ 740941 h 1152134"/>
                <a:gd name="connsiteX1" fmla="*/ 177417 w 1152134"/>
                <a:gd name="connsiteY1" fmla="*/ 512748 h 1152134"/>
                <a:gd name="connsiteX2" fmla="*/ 114099 w 1152134"/>
                <a:gd name="connsiteY2" fmla="*/ 228194 h 1152134"/>
                <a:gd name="connsiteX3" fmla="*/ 398653 w 1152134"/>
                <a:gd name="connsiteY3" fmla="*/ 228194 h 1152134"/>
                <a:gd name="connsiteX4" fmla="*/ 576067 w 1152134"/>
                <a:gd name="connsiteY4" fmla="*/ 0 h 1152134"/>
                <a:gd name="connsiteX5" fmla="*/ 753481 w 1152134"/>
                <a:gd name="connsiteY5" fmla="*/ 228194 h 1152134"/>
                <a:gd name="connsiteX6" fmla="*/ 1038035 w 1152134"/>
                <a:gd name="connsiteY6" fmla="*/ 228194 h 1152134"/>
                <a:gd name="connsiteX7" fmla="*/ 974717 w 1152134"/>
                <a:gd name="connsiteY7" fmla="*/ 512748 h 1152134"/>
                <a:gd name="connsiteX8" fmla="*/ 1152134 w 1152134"/>
                <a:gd name="connsiteY8" fmla="*/ 740941 h 1152134"/>
                <a:gd name="connsiteX9" fmla="*/ 895758 w 1152134"/>
                <a:gd name="connsiteY9" fmla="*/ 867579 h 1152134"/>
                <a:gd name="connsiteX10" fmla="*/ 832438 w 1152134"/>
                <a:gd name="connsiteY10" fmla="*/ 1152134 h 1152134"/>
                <a:gd name="connsiteX11" fmla="*/ 576067 w 1152134"/>
                <a:gd name="connsiteY11" fmla="*/ 1025494 h 1152134"/>
                <a:gd name="connsiteX12" fmla="*/ 319696 w 1152134"/>
                <a:gd name="connsiteY12" fmla="*/ 1152134 h 1152134"/>
                <a:gd name="connsiteX13" fmla="*/ 256376 w 1152134"/>
                <a:gd name="connsiteY13" fmla="*/ 867579 h 1152134"/>
                <a:gd name="connsiteX14" fmla="*/ 0 w 1152134"/>
                <a:gd name="connsiteY14" fmla="*/ 740941 h 1152134"/>
                <a:gd name="connsiteX0" fmla="*/ 0 w 1152134"/>
                <a:gd name="connsiteY0" fmla="*/ 740941 h 1152134"/>
                <a:gd name="connsiteX1" fmla="*/ 177417 w 1152134"/>
                <a:gd name="connsiteY1" fmla="*/ 512748 h 1152134"/>
                <a:gd name="connsiteX2" fmla="*/ 114099 w 1152134"/>
                <a:gd name="connsiteY2" fmla="*/ 228194 h 1152134"/>
                <a:gd name="connsiteX3" fmla="*/ 398653 w 1152134"/>
                <a:gd name="connsiteY3" fmla="*/ 228194 h 1152134"/>
                <a:gd name="connsiteX4" fmla="*/ 576067 w 1152134"/>
                <a:gd name="connsiteY4" fmla="*/ 0 h 1152134"/>
                <a:gd name="connsiteX5" fmla="*/ 753481 w 1152134"/>
                <a:gd name="connsiteY5" fmla="*/ 228194 h 1152134"/>
                <a:gd name="connsiteX6" fmla="*/ 1038035 w 1152134"/>
                <a:gd name="connsiteY6" fmla="*/ 228194 h 1152134"/>
                <a:gd name="connsiteX7" fmla="*/ 974717 w 1152134"/>
                <a:gd name="connsiteY7" fmla="*/ 512748 h 1152134"/>
                <a:gd name="connsiteX8" fmla="*/ 1152134 w 1152134"/>
                <a:gd name="connsiteY8" fmla="*/ 740941 h 1152134"/>
                <a:gd name="connsiteX9" fmla="*/ 895758 w 1152134"/>
                <a:gd name="connsiteY9" fmla="*/ 867579 h 1152134"/>
                <a:gd name="connsiteX10" fmla="*/ 832438 w 1152134"/>
                <a:gd name="connsiteY10" fmla="*/ 1152134 h 1152134"/>
                <a:gd name="connsiteX11" fmla="*/ 576067 w 1152134"/>
                <a:gd name="connsiteY11" fmla="*/ 1025494 h 1152134"/>
                <a:gd name="connsiteX12" fmla="*/ 319696 w 1152134"/>
                <a:gd name="connsiteY12" fmla="*/ 1152134 h 1152134"/>
                <a:gd name="connsiteX13" fmla="*/ 256376 w 1152134"/>
                <a:gd name="connsiteY13" fmla="*/ 867579 h 1152134"/>
                <a:gd name="connsiteX14" fmla="*/ 0 w 1152134"/>
                <a:gd name="connsiteY14" fmla="*/ 740941 h 1152134"/>
                <a:gd name="connsiteX0" fmla="*/ 0 w 1152134"/>
                <a:gd name="connsiteY0" fmla="*/ 741138 h 1152331"/>
                <a:gd name="connsiteX1" fmla="*/ 177417 w 1152134"/>
                <a:gd name="connsiteY1" fmla="*/ 512945 h 1152331"/>
                <a:gd name="connsiteX2" fmla="*/ 114099 w 1152134"/>
                <a:gd name="connsiteY2" fmla="*/ 228391 h 1152331"/>
                <a:gd name="connsiteX3" fmla="*/ 398653 w 1152134"/>
                <a:gd name="connsiteY3" fmla="*/ 228391 h 1152331"/>
                <a:gd name="connsiteX4" fmla="*/ 576067 w 1152134"/>
                <a:gd name="connsiteY4" fmla="*/ 197 h 1152331"/>
                <a:gd name="connsiteX5" fmla="*/ 753481 w 1152134"/>
                <a:gd name="connsiteY5" fmla="*/ 228391 h 1152331"/>
                <a:gd name="connsiteX6" fmla="*/ 1038035 w 1152134"/>
                <a:gd name="connsiteY6" fmla="*/ 228391 h 1152331"/>
                <a:gd name="connsiteX7" fmla="*/ 974717 w 1152134"/>
                <a:gd name="connsiteY7" fmla="*/ 512945 h 1152331"/>
                <a:gd name="connsiteX8" fmla="*/ 1152134 w 1152134"/>
                <a:gd name="connsiteY8" fmla="*/ 741138 h 1152331"/>
                <a:gd name="connsiteX9" fmla="*/ 895758 w 1152134"/>
                <a:gd name="connsiteY9" fmla="*/ 867776 h 1152331"/>
                <a:gd name="connsiteX10" fmla="*/ 832438 w 1152134"/>
                <a:gd name="connsiteY10" fmla="*/ 1152331 h 1152331"/>
                <a:gd name="connsiteX11" fmla="*/ 576067 w 1152134"/>
                <a:gd name="connsiteY11" fmla="*/ 1025691 h 1152331"/>
                <a:gd name="connsiteX12" fmla="*/ 319696 w 1152134"/>
                <a:gd name="connsiteY12" fmla="*/ 1152331 h 1152331"/>
                <a:gd name="connsiteX13" fmla="*/ 256376 w 1152134"/>
                <a:gd name="connsiteY13" fmla="*/ 867776 h 1152331"/>
                <a:gd name="connsiteX14" fmla="*/ 0 w 1152134"/>
                <a:gd name="connsiteY14" fmla="*/ 741138 h 1152331"/>
                <a:gd name="connsiteX0" fmla="*/ 420 w 1152554"/>
                <a:gd name="connsiteY0" fmla="*/ 741138 h 1152331"/>
                <a:gd name="connsiteX1" fmla="*/ 177837 w 1152554"/>
                <a:gd name="connsiteY1" fmla="*/ 512945 h 1152331"/>
                <a:gd name="connsiteX2" fmla="*/ 114519 w 1152554"/>
                <a:gd name="connsiteY2" fmla="*/ 228391 h 1152331"/>
                <a:gd name="connsiteX3" fmla="*/ 399073 w 1152554"/>
                <a:gd name="connsiteY3" fmla="*/ 228391 h 1152331"/>
                <a:gd name="connsiteX4" fmla="*/ 576487 w 1152554"/>
                <a:gd name="connsiteY4" fmla="*/ 197 h 1152331"/>
                <a:gd name="connsiteX5" fmla="*/ 753901 w 1152554"/>
                <a:gd name="connsiteY5" fmla="*/ 228391 h 1152331"/>
                <a:gd name="connsiteX6" fmla="*/ 1038455 w 1152554"/>
                <a:gd name="connsiteY6" fmla="*/ 228391 h 1152331"/>
                <a:gd name="connsiteX7" fmla="*/ 975137 w 1152554"/>
                <a:gd name="connsiteY7" fmla="*/ 512945 h 1152331"/>
                <a:gd name="connsiteX8" fmla="*/ 1152554 w 1152554"/>
                <a:gd name="connsiteY8" fmla="*/ 741138 h 1152331"/>
                <a:gd name="connsiteX9" fmla="*/ 896178 w 1152554"/>
                <a:gd name="connsiteY9" fmla="*/ 867776 h 1152331"/>
                <a:gd name="connsiteX10" fmla="*/ 832858 w 1152554"/>
                <a:gd name="connsiteY10" fmla="*/ 1152331 h 1152331"/>
                <a:gd name="connsiteX11" fmla="*/ 576487 w 1152554"/>
                <a:gd name="connsiteY11" fmla="*/ 1025691 h 1152331"/>
                <a:gd name="connsiteX12" fmla="*/ 320116 w 1152554"/>
                <a:gd name="connsiteY12" fmla="*/ 1152331 h 1152331"/>
                <a:gd name="connsiteX13" fmla="*/ 256796 w 1152554"/>
                <a:gd name="connsiteY13" fmla="*/ 867776 h 1152331"/>
                <a:gd name="connsiteX14" fmla="*/ 420 w 1152554"/>
                <a:gd name="connsiteY14" fmla="*/ 741138 h 1152331"/>
                <a:gd name="connsiteX0" fmla="*/ 420 w 1152554"/>
                <a:gd name="connsiteY0" fmla="*/ 741138 h 1183262"/>
                <a:gd name="connsiteX1" fmla="*/ 177837 w 1152554"/>
                <a:gd name="connsiteY1" fmla="*/ 512945 h 1183262"/>
                <a:gd name="connsiteX2" fmla="*/ 114519 w 1152554"/>
                <a:gd name="connsiteY2" fmla="*/ 228391 h 1183262"/>
                <a:gd name="connsiteX3" fmla="*/ 399073 w 1152554"/>
                <a:gd name="connsiteY3" fmla="*/ 228391 h 1183262"/>
                <a:gd name="connsiteX4" fmla="*/ 576487 w 1152554"/>
                <a:gd name="connsiteY4" fmla="*/ 197 h 1183262"/>
                <a:gd name="connsiteX5" fmla="*/ 753901 w 1152554"/>
                <a:gd name="connsiteY5" fmla="*/ 228391 h 1183262"/>
                <a:gd name="connsiteX6" fmla="*/ 1038455 w 1152554"/>
                <a:gd name="connsiteY6" fmla="*/ 228391 h 1183262"/>
                <a:gd name="connsiteX7" fmla="*/ 975137 w 1152554"/>
                <a:gd name="connsiteY7" fmla="*/ 512945 h 1183262"/>
                <a:gd name="connsiteX8" fmla="*/ 1152554 w 1152554"/>
                <a:gd name="connsiteY8" fmla="*/ 741138 h 1183262"/>
                <a:gd name="connsiteX9" fmla="*/ 896178 w 1152554"/>
                <a:gd name="connsiteY9" fmla="*/ 867776 h 1183262"/>
                <a:gd name="connsiteX10" fmla="*/ 832858 w 1152554"/>
                <a:gd name="connsiteY10" fmla="*/ 1152331 h 1183262"/>
                <a:gd name="connsiteX11" fmla="*/ 576487 w 1152554"/>
                <a:gd name="connsiteY11" fmla="*/ 1025691 h 1183262"/>
                <a:gd name="connsiteX12" fmla="*/ 320116 w 1152554"/>
                <a:gd name="connsiteY12" fmla="*/ 1152331 h 1183262"/>
                <a:gd name="connsiteX13" fmla="*/ 256796 w 1152554"/>
                <a:gd name="connsiteY13" fmla="*/ 867776 h 1183262"/>
                <a:gd name="connsiteX14" fmla="*/ 420 w 1152554"/>
                <a:gd name="connsiteY14" fmla="*/ 741138 h 1183262"/>
                <a:gd name="connsiteX0" fmla="*/ 420 w 1152554"/>
                <a:gd name="connsiteY0" fmla="*/ 741138 h 1183262"/>
                <a:gd name="connsiteX1" fmla="*/ 177837 w 1152554"/>
                <a:gd name="connsiteY1" fmla="*/ 512945 h 1183262"/>
                <a:gd name="connsiteX2" fmla="*/ 114519 w 1152554"/>
                <a:gd name="connsiteY2" fmla="*/ 228391 h 1183262"/>
                <a:gd name="connsiteX3" fmla="*/ 399073 w 1152554"/>
                <a:gd name="connsiteY3" fmla="*/ 228391 h 1183262"/>
                <a:gd name="connsiteX4" fmla="*/ 576487 w 1152554"/>
                <a:gd name="connsiteY4" fmla="*/ 197 h 1183262"/>
                <a:gd name="connsiteX5" fmla="*/ 753901 w 1152554"/>
                <a:gd name="connsiteY5" fmla="*/ 228391 h 1183262"/>
                <a:gd name="connsiteX6" fmla="*/ 1038455 w 1152554"/>
                <a:gd name="connsiteY6" fmla="*/ 228391 h 1183262"/>
                <a:gd name="connsiteX7" fmla="*/ 975137 w 1152554"/>
                <a:gd name="connsiteY7" fmla="*/ 512945 h 1183262"/>
                <a:gd name="connsiteX8" fmla="*/ 1152554 w 1152554"/>
                <a:gd name="connsiteY8" fmla="*/ 741138 h 1183262"/>
                <a:gd name="connsiteX9" fmla="*/ 896178 w 1152554"/>
                <a:gd name="connsiteY9" fmla="*/ 867776 h 1183262"/>
                <a:gd name="connsiteX10" fmla="*/ 832858 w 1152554"/>
                <a:gd name="connsiteY10" fmla="*/ 1152331 h 1183262"/>
                <a:gd name="connsiteX11" fmla="*/ 576487 w 1152554"/>
                <a:gd name="connsiteY11" fmla="*/ 1025691 h 1183262"/>
                <a:gd name="connsiteX12" fmla="*/ 320116 w 1152554"/>
                <a:gd name="connsiteY12" fmla="*/ 1152331 h 1183262"/>
                <a:gd name="connsiteX13" fmla="*/ 256796 w 1152554"/>
                <a:gd name="connsiteY13" fmla="*/ 867776 h 1183262"/>
                <a:gd name="connsiteX14" fmla="*/ 420 w 1152554"/>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1 w 1158433"/>
                <a:gd name="connsiteY0" fmla="*/ 741138 h 1183262"/>
                <a:gd name="connsiteX1" fmla="*/ 257885 w 1158433"/>
                <a:gd name="connsiteY1" fmla="*/ 483684 h 1183262"/>
                <a:gd name="connsiteX2" fmla="*/ 114100 w 1158433"/>
                <a:gd name="connsiteY2" fmla="*/ 228391 h 1183262"/>
                <a:gd name="connsiteX3" fmla="*/ 398654 w 1158433"/>
                <a:gd name="connsiteY3" fmla="*/ 228391 h 1183262"/>
                <a:gd name="connsiteX4" fmla="*/ 576068 w 1158433"/>
                <a:gd name="connsiteY4" fmla="*/ 197 h 1183262"/>
                <a:gd name="connsiteX5" fmla="*/ 753482 w 1158433"/>
                <a:gd name="connsiteY5" fmla="*/ 228391 h 1183262"/>
                <a:gd name="connsiteX6" fmla="*/ 1038036 w 1158433"/>
                <a:gd name="connsiteY6" fmla="*/ 228391 h 1183262"/>
                <a:gd name="connsiteX7" fmla="*/ 974718 w 1158433"/>
                <a:gd name="connsiteY7" fmla="*/ 512945 h 1183262"/>
                <a:gd name="connsiteX8" fmla="*/ 1152135 w 1158433"/>
                <a:gd name="connsiteY8" fmla="*/ 741138 h 1183262"/>
                <a:gd name="connsiteX9" fmla="*/ 895759 w 1158433"/>
                <a:gd name="connsiteY9" fmla="*/ 867776 h 1183262"/>
                <a:gd name="connsiteX10" fmla="*/ 832439 w 1158433"/>
                <a:gd name="connsiteY10" fmla="*/ 1152331 h 1183262"/>
                <a:gd name="connsiteX11" fmla="*/ 576068 w 1158433"/>
                <a:gd name="connsiteY11" fmla="*/ 1025691 h 1183262"/>
                <a:gd name="connsiteX12" fmla="*/ 319697 w 1158433"/>
                <a:gd name="connsiteY12" fmla="*/ 1152331 h 1183262"/>
                <a:gd name="connsiteX13" fmla="*/ 256377 w 1158433"/>
                <a:gd name="connsiteY13" fmla="*/ 867776 h 1183262"/>
                <a:gd name="connsiteX14" fmla="*/ 1 w 1158433"/>
                <a:gd name="connsiteY14" fmla="*/ 741138 h 1183262"/>
                <a:gd name="connsiteX0" fmla="*/ 1 w 1158433"/>
                <a:gd name="connsiteY0" fmla="*/ 741362 h 1183486"/>
                <a:gd name="connsiteX1" fmla="*/ 257885 w 1158433"/>
                <a:gd name="connsiteY1" fmla="*/ 483908 h 1183486"/>
                <a:gd name="connsiteX2" fmla="*/ 114100 w 1158433"/>
                <a:gd name="connsiteY2" fmla="*/ 228615 h 1183486"/>
                <a:gd name="connsiteX3" fmla="*/ 431572 w 1158433"/>
                <a:gd name="connsiteY3" fmla="*/ 287137 h 1183486"/>
                <a:gd name="connsiteX4" fmla="*/ 576068 w 1158433"/>
                <a:gd name="connsiteY4" fmla="*/ 421 h 1183486"/>
                <a:gd name="connsiteX5" fmla="*/ 753482 w 1158433"/>
                <a:gd name="connsiteY5" fmla="*/ 228615 h 1183486"/>
                <a:gd name="connsiteX6" fmla="*/ 1038036 w 1158433"/>
                <a:gd name="connsiteY6" fmla="*/ 228615 h 1183486"/>
                <a:gd name="connsiteX7" fmla="*/ 974718 w 1158433"/>
                <a:gd name="connsiteY7" fmla="*/ 513169 h 1183486"/>
                <a:gd name="connsiteX8" fmla="*/ 1152135 w 1158433"/>
                <a:gd name="connsiteY8" fmla="*/ 741362 h 1183486"/>
                <a:gd name="connsiteX9" fmla="*/ 895759 w 1158433"/>
                <a:gd name="connsiteY9" fmla="*/ 868000 h 1183486"/>
                <a:gd name="connsiteX10" fmla="*/ 832439 w 1158433"/>
                <a:gd name="connsiteY10" fmla="*/ 1152555 h 1183486"/>
                <a:gd name="connsiteX11" fmla="*/ 576068 w 1158433"/>
                <a:gd name="connsiteY11" fmla="*/ 1025915 h 1183486"/>
                <a:gd name="connsiteX12" fmla="*/ 319697 w 1158433"/>
                <a:gd name="connsiteY12" fmla="*/ 1152555 h 1183486"/>
                <a:gd name="connsiteX13" fmla="*/ 256377 w 1158433"/>
                <a:gd name="connsiteY13" fmla="*/ 868000 h 1183486"/>
                <a:gd name="connsiteX14" fmla="*/ 1 w 1158433"/>
                <a:gd name="connsiteY14" fmla="*/ 741362 h 1183486"/>
                <a:gd name="connsiteX0" fmla="*/ 1 w 1158433"/>
                <a:gd name="connsiteY0" fmla="*/ 741362 h 1183486"/>
                <a:gd name="connsiteX1" fmla="*/ 257885 w 1158433"/>
                <a:gd name="connsiteY1" fmla="*/ 483908 h 1183486"/>
                <a:gd name="connsiteX2" fmla="*/ 114100 w 1158433"/>
                <a:gd name="connsiteY2" fmla="*/ 228615 h 1183486"/>
                <a:gd name="connsiteX3" fmla="*/ 431572 w 1158433"/>
                <a:gd name="connsiteY3" fmla="*/ 287137 h 1183486"/>
                <a:gd name="connsiteX4" fmla="*/ 576068 w 1158433"/>
                <a:gd name="connsiteY4" fmla="*/ 421 h 1183486"/>
                <a:gd name="connsiteX5" fmla="*/ 753482 w 1158433"/>
                <a:gd name="connsiteY5" fmla="*/ 228615 h 1183486"/>
                <a:gd name="connsiteX6" fmla="*/ 1038036 w 1158433"/>
                <a:gd name="connsiteY6" fmla="*/ 228615 h 1183486"/>
                <a:gd name="connsiteX7" fmla="*/ 974718 w 1158433"/>
                <a:gd name="connsiteY7" fmla="*/ 513169 h 1183486"/>
                <a:gd name="connsiteX8" fmla="*/ 1152135 w 1158433"/>
                <a:gd name="connsiteY8" fmla="*/ 741362 h 1183486"/>
                <a:gd name="connsiteX9" fmla="*/ 895759 w 1158433"/>
                <a:gd name="connsiteY9" fmla="*/ 868000 h 1183486"/>
                <a:gd name="connsiteX10" fmla="*/ 832439 w 1158433"/>
                <a:gd name="connsiteY10" fmla="*/ 1152555 h 1183486"/>
                <a:gd name="connsiteX11" fmla="*/ 576068 w 1158433"/>
                <a:gd name="connsiteY11" fmla="*/ 1025915 h 1183486"/>
                <a:gd name="connsiteX12" fmla="*/ 319697 w 1158433"/>
                <a:gd name="connsiteY12" fmla="*/ 1152555 h 1183486"/>
                <a:gd name="connsiteX13" fmla="*/ 256377 w 1158433"/>
                <a:gd name="connsiteY13" fmla="*/ 868000 h 1183486"/>
                <a:gd name="connsiteX14" fmla="*/ 1 w 1158433"/>
                <a:gd name="connsiteY14" fmla="*/ 741362 h 1183486"/>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14542"/>
                <a:gd name="connsiteY0" fmla="*/ 638545 h 1183082"/>
                <a:gd name="connsiteX1" fmla="*/ 213994 w 1114542"/>
                <a:gd name="connsiteY1" fmla="*/ 483504 h 1183082"/>
                <a:gd name="connsiteX2" fmla="*/ 70209 w 1114542"/>
                <a:gd name="connsiteY2" fmla="*/ 228211 h 1183082"/>
                <a:gd name="connsiteX3" fmla="*/ 362078 w 1114542"/>
                <a:gd name="connsiteY3" fmla="*/ 239184 h 1183082"/>
                <a:gd name="connsiteX4" fmla="*/ 532177 w 1114542"/>
                <a:gd name="connsiteY4" fmla="*/ 17 h 1183082"/>
                <a:gd name="connsiteX5" fmla="*/ 709591 w 1114542"/>
                <a:gd name="connsiteY5" fmla="*/ 228211 h 1183082"/>
                <a:gd name="connsiteX6" fmla="*/ 994145 w 1114542"/>
                <a:gd name="connsiteY6" fmla="*/ 228211 h 1183082"/>
                <a:gd name="connsiteX7" fmla="*/ 930827 w 1114542"/>
                <a:gd name="connsiteY7" fmla="*/ 512765 h 1183082"/>
                <a:gd name="connsiteX8" fmla="*/ 1108244 w 1114542"/>
                <a:gd name="connsiteY8" fmla="*/ 740958 h 1183082"/>
                <a:gd name="connsiteX9" fmla="*/ 851868 w 1114542"/>
                <a:gd name="connsiteY9" fmla="*/ 867596 h 1183082"/>
                <a:gd name="connsiteX10" fmla="*/ 788548 w 1114542"/>
                <a:gd name="connsiteY10" fmla="*/ 1152151 h 1183082"/>
                <a:gd name="connsiteX11" fmla="*/ 532177 w 1114542"/>
                <a:gd name="connsiteY11" fmla="*/ 1025511 h 1183082"/>
                <a:gd name="connsiteX12" fmla="*/ 275806 w 1114542"/>
                <a:gd name="connsiteY12" fmla="*/ 1152151 h 1183082"/>
                <a:gd name="connsiteX13" fmla="*/ 212486 w 1114542"/>
                <a:gd name="connsiteY13" fmla="*/ 867596 h 1183082"/>
                <a:gd name="connsiteX14" fmla="*/ 1 w 1114542"/>
                <a:gd name="connsiteY14" fmla="*/ 638545 h 1183082"/>
                <a:gd name="connsiteX0" fmla="*/ 1 w 1114542"/>
                <a:gd name="connsiteY0" fmla="*/ 638545 h 1183082"/>
                <a:gd name="connsiteX1" fmla="*/ 213994 w 1114542"/>
                <a:gd name="connsiteY1" fmla="*/ 483504 h 1183082"/>
                <a:gd name="connsiteX2" fmla="*/ 70209 w 1114542"/>
                <a:gd name="connsiteY2" fmla="*/ 228211 h 1183082"/>
                <a:gd name="connsiteX3" fmla="*/ 362078 w 1114542"/>
                <a:gd name="connsiteY3" fmla="*/ 239184 h 1183082"/>
                <a:gd name="connsiteX4" fmla="*/ 532177 w 1114542"/>
                <a:gd name="connsiteY4" fmla="*/ 17 h 1183082"/>
                <a:gd name="connsiteX5" fmla="*/ 709591 w 1114542"/>
                <a:gd name="connsiteY5" fmla="*/ 228211 h 1183082"/>
                <a:gd name="connsiteX6" fmla="*/ 994145 w 1114542"/>
                <a:gd name="connsiteY6" fmla="*/ 228211 h 1183082"/>
                <a:gd name="connsiteX7" fmla="*/ 930827 w 1114542"/>
                <a:gd name="connsiteY7" fmla="*/ 512765 h 1183082"/>
                <a:gd name="connsiteX8" fmla="*/ 1108244 w 1114542"/>
                <a:gd name="connsiteY8" fmla="*/ 740958 h 1183082"/>
                <a:gd name="connsiteX9" fmla="*/ 851868 w 1114542"/>
                <a:gd name="connsiteY9" fmla="*/ 867596 h 1183082"/>
                <a:gd name="connsiteX10" fmla="*/ 788548 w 1114542"/>
                <a:gd name="connsiteY10" fmla="*/ 1152151 h 1183082"/>
                <a:gd name="connsiteX11" fmla="*/ 532177 w 1114542"/>
                <a:gd name="connsiteY11" fmla="*/ 1025511 h 1183082"/>
                <a:gd name="connsiteX12" fmla="*/ 275806 w 1114542"/>
                <a:gd name="connsiteY12" fmla="*/ 1152151 h 1183082"/>
                <a:gd name="connsiteX13" fmla="*/ 212486 w 1114542"/>
                <a:gd name="connsiteY13" fmla="*/ 867596 h 1183082"/>
                <a:gd name="connsiteX14" fmla="*/ 1 w 1114542"/>
                <a:gd name="connsiteY14" fmla="*/ 638545 h 118308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990 w 1115531"/>
                <a:gd name="connsiteY0" fmla="*/ 638545 h 1172512"/>
                <a:gd name="connsiteX1" fmla="*/ 214983 w 1115531"/>
                <a:gd name="connsiteY1" fmla="*/ 483504 h 1172512"/>
                <a:gd name="connsiteX2" fmla="*/ 71198 w 1115531"/>
                <a:gd name="connsiteY2" fmla="*/ 228211 h 1172512"/>
                <a:gd name="connsiteX3" fmla="*/ 363067 w 1115531"/>
                <a:gd name="connsiteY3" fmla="*/ 239184 h 1172512"/>
                <a:gd name="connsiteX4" fmla="*/ 533166 w 1115531"/>
                <a:gd name="connsiteY4" fmla="*/ 17 h 1172512"/>
                <a:gd name="connsiteX5" fmla="*/ 710580 w 1115531"/>
                <a:gd name="connsiteY5" fmla="*/ 228211 h 1172512"/>
                <a:gd name="connsiteX6" fmla="*/ 995134 w 1115531"/>
                <a:gd name="connsiteY6" fmla="*/ 228211 h 1172512"/>
                <a:gd name="connsiteX7" fmla="*/ 931816 w 1115531"/>
                <a:gd name="connsiteY7" fmla="*/ 512765 h 1172512"/>
                <a:gd name="connsiteX8" fmla="*/ 1109233 w 1115531"/>
                <a:gd name="connsiteY8" fmla="*/ 740958 h 1172512"/>
                <a:gd name="connsiteX9" fmla="*/ 852857 w 1115531"/>
                <a:gd name="connsiteY9" fmla="*/ 867596 h 1172512"/>
                <a:gd name="connsiteX10" fmla="*/ 789537 w 1115531"/>
                <a:gd name="connsiteY10" fmla="*/ 1152151 h 1172512"/>
                <a:gd name="connsiteX11" fmla="*/ 533166 w 1115531"/>
                <a:gd name="connsiteY11" fmla="*/ 1025511 h 1172512"/>
                <a:gd name="connsiteX12" fmla="*/ 276795 w 1115531"/>
                <a:gd name="connsiteY12" fmla="*/ 1152151 h 1172512"/>
                <a:gd name="connsiteX13" fmla="*/ 228105 w 1115531"/>
                <a:gd name="connsiteY13" fmla="*/ 765183 h 1172512"/>
                <a:gd name="connsiteX14" fmla="*/ 990 w 1115531"/>
                <a:gd name="connsiteY14" fmla="*/ 638545 h 1172512"/>
                <a:gd name="connsiteX0" fmla="*/ 990 w 1115531"/>
                <a:gd name="connsiteY0" fmla="*/ 638545 h 1192468"/>
                <a:gd name="connsiteX1" fmla="*/ 214983 w 1115531"/>
                <a:gd name="connsiteY1" fmla="*/ 483504 h 1192468"/>
                <a:gd name="connsiteX2" fmla="*/ 71198 w 1115531"/>
                <a:gd name="connsiteY2" fmla="*/ 228211 h 1192468"/>
                <a:gd name="connsiteX3" fmla="*/ 363067 w 1115531"/>
                <a:gd name="connsiteY3" fmla="*/ 239184 h 1192468"/>
                <a:gd name="connsiteX4" fmla="*/ 533166 w 1115531"/>
                <a:gd name="connsiteY4" fmla="*/ 17 h 1192468"/>
                <a:gd name="connsiteX5" fmla="*/ 710580 w 1115531"/>
                <a:gd name="connsiteY5" fmla="*/ 228211 h 1192468"/>
                <a:gd name="connsiteX6" fmla="*/ 995134 w 1115531"/>
                <a:gd name="connsiteY6" fmla="*/ 228211 h 1192468"/>
                <a:gd name="connsiteX7" fmla="*/ 931816 w 1115531"/>
                <a:gd name="connsiteY7" fmla="*/ 512765 h 1192468"/>
                <a:gd name="connsiteX8" fmla="*/ 1109233 w 1115531"/>
                <a:gd name="connsiteY8" fmla="*/ 740958 h 1192468"/>
                <a:gd name="connsiteX9" fmla="*/ 852857 w 1115531"/>
                <a:gd name="connsiteY9" fmla="*/ 867596 h 1192468"/>
                <a:gd name="connsiteX10" fmla="*/ 789537 w 1115531"/>
                <a:gd name="connsiteY10" fmla="*/ 1152151 h 1192468"/>
                <a:gd name="connsiteX11" fmla="*/ 533166 w 1115531"/>
                <a:gd name="connsiteY11" fmla="*/ 1025511 h 1192468"/>
                <a:gd name="connsiteX12" fmla="*/ 276795 w 1115531"/>
                <a:gd name="connsiteY12" fmla="*/ 1152151 h 1192468"/>
                <a:gd name="connsiteX13" fmla="*/ 228105 w 1115531"/>
                <a:gd name="connsiteY13" fmla="*/ 765183 h 1192468"/>
                <a:gd name="connsiteX14" fmla="*/ 990 w 1115531"/>
                <a:gd name="connsiteY14" fmla="*/ 638545 h 1192468"/>
                <a:gd name="connsiteX0" fmla="*/ 990 w 1115531"/>
                <a:gd name="connsiteY0" fmla="*/ 638545 h 1172512"/>
                <a:gd name="connsiteX1" fmla="*/ 214983 w 1115531"/>
                <a:gd name="connsiteY1" fmla="*/ 483504 h 1172512"/>
                <a:gd name="connsiteX2" fmla="*/ 71198 w 1115531"/>
                <a:gd name="connsiteY2" fmla="*/ 228211 h 1172512"/>
                <a:gd name="connsiteX3" fmla="*/ 363067 w 1115531"/>
                <a:gd name="connsiteY3" fmla="*/ 239184 h 1172512"/>
                <a:gd name="connsiteX4" fmla="*/ 533166 w 1115531"/>
                <a:gd name="connsiteY4" fmla="*/ 17 h 1172512"/>
                <a:gd name="connsiteX5" fmla="*/ 710580 w 1115531"/>
                <a:gd name="connsiteY5" fmla="*/ 228211 h 1172512"/>
                <a:gd name="connsiteX6" fmla="*/ 995134 w 1115531"/>
                <a:gd name="connsiteY6" fmla="*/ 228211 h 1172512"/>
                <a:gd name="connsiteX7" fmla="*/ 931816 w 1115531"/>
                <a:gd name="connsiteY7" fmla="*/ 512765 h 1172512"/>
                <a:gd name="connsiteX8" fmla="*/ 1109233 w 1115531"/>
                <a:gd name="connsiteY8" fmla="*/ 740958 h 1172512"/>
                <a:gd name="connsiteX9" fmla="*/ 852857 w 1115531"/>
                <a:gd name="connsiteY9" fmla="*/ 867596 h 1172512"/>
                <a:gd name="connsiteX10" fmla="*/ 789537 w 1115531"/>
                <a:gd name="connsiteY10" fmla="*/ 1152151 h 1172512"/>
                <a:gd name="connsiteX11" fmla="*/ 533166 w 1115531"/>
                <a:gd name="connsiteY11" fmla="*/ 1025511 h 1172512"/>
                <a:gd name="connsiteX12" fmla="*/ 247534 w 1115531"/>
                <a:gd name="connsiteY12" fmla="*/ 1046081 h 1172512"/>
                <a:gd name="connsiteX13" fmla="*/ 228105 w 1115531"/>
                <a:gd name="connsiteY13" fmla="*/ 765183 h 1172512"/>
                <a:gd name="connsiteX14" fmla="*/ 990 w 1115531"/>
                <a:gd name="connsiteY14" fmla="*/ 638545 h 1172512"/>
                <a:gd name="connsiteX0" fmla="*/ 990 w 1115531"/>
                <a:gd name="connsiteY0" fmla="*/ 638545 h 1152383"/>
                <a:gd name="connsiteX1" fmla="*/ 214983 w 1115531"/>
                <a:gd name="connsiteY1" fmla="*/ 483504 h 1152383"/>
                <a:gd name="connsiteX2" fmla="*/ 71198 w 1115531"/>
                <a:gd name="connsiteY2" fmla="*/ 228211 h 1152383"/>
                <a:gd name="connsiteX3" fmla="*/ 363067 w 1115531"/>
                <a:gd name="connsiteY3" fmla="*/ 239184 h 1152383"/>
                <a:gd name="connsiteX4" fmla="*/ 533166 w 1115531"/>
                <a:gd name="connsiteY4" fmla="*/ 17 h 1152383"/>
                <a:gd name="connsiteX5" fmla="*/ 710580 w 1115531"/>
                <a:gd name="connsiteY5" fmla="*/ 228211 h 1152383"/>
                <a:gd name="connsiteX6" fmla="*/ 995134 w 1115531"/>
                <a:gd name="connsiteY6" fmla="*/ 228211 h 1152383"/>
                <a:gd name="connsiteX7" fmla="*/ 931816 w 1115531"/>
                <a:gd name="connsiteY7" fmla="*/ 512765 h 1152383"/>
                <a:gd name="connsiteX8" fmla="*/ 1109233 w 1115531"/>
                <a:gd name="connsiteY8" fmla="*/ 740958 h 1152383"/>
                <a:gd name="connsiteX9" fmla="*/ 852857 w 1115531"/>
                <a:gd name="connsiteY9" fmla="*/ 867596 h 1152383"/>
                <a:gd name="connsiteX10" fmla="*/ 789537 w 1115531"/>
                <a:gd name="connsiteY10" fmla="*/ 1152151 h 1152383"/>
                <a:gd name="connsiteX11" fmla="*/ 518536 w 1115531"/>
                <a:gd name="connsiteY11" fmla="*/ 915783 h 1152383"/>
                <a:gd name="connsiteX12" fmla="*/ 247534 w 1115531"/>
                <a:gd name="connsiteY12" fmla="*/ 1046081 h 1152383"/>
                <a:gd name="connsiteX13" fmla="*/ 228105 w 1115531"/>
                <a:gd name="connsiteY13" fmla="*/ 765183 h 1152383"/>
                <a:gd name="connsiteX14" fmla="*/ 990 w 1115531"/>
                <a:gd name="connsiteY14" fmla="*/ 638545 h 1152383"/>
                <a:gd name="connsiteX0" fmla="*/ 990 w 1115531"/>
                <a:gd name="connsiteY0" fmla="*/ 638545 h 1152383"/>
                <a:gd name="connsiteX1" fmla="*/ 214983 w 1115531"/>
                <a:gd name="connsiteY1" fmla="*/ 483504 h 1152383"/>
                <a:gd name="connsiteX2" fmla="*/ 71198 w 1115531"/>
                <a:gd name="connsiteY2" fmla="*/ 228211 h 1152383"/>
                <a:gd name="connsiteX3" fmla="*/ 363067 w 1115531"/>
                <a:gd name="connsiteY3" fmla="*/ 239184 h 1152383"/>
                <a:gd name="connsiteX4" fmla="*/ 533166 w 1115531"/>
                <a:gd name="connsiteY4" fmla="*/ 17 h 1152383"/>
                <a:gd name="connsiteX5" fmla="*/ 710580 w 1115531"/>
                <a:gd name="connsiteY5" fmla="*/ 228211 h 1152383"/>
                <a:gd name="connsiteX6" fmla="*/ 995134 w 1115531"/>
                <a:gd name="connsiteY6" fmla="*/ 228211 h 1152383"/>
                <a:gd name="connsiteX7" fmla="*/ 931816 w 1115531"/>
                <a:gd name="connsiteY7" fmla="*/ 512765 h 1152383"/>
                <a:gd name="connsiteX8" fmla="*/ 1109233 w 1115531"/>
                <a:gd name="connsiteY8" fmla="*/ 740958 h 1152383"/>
                <a:gd name="connsiteX9" fmla="*/ 852857 w 1115531"/>
                <a:gd name="connsiteY9" fmla="*/ 867596 h 1152383"/>
                <a:gd name="connsiteX10" fmla="*/ 789537 w 1115531"/>
                <a:gd name="connsiteY10" fmla="*/ 1152151 h 1152383"/>
                <a:gd name="connsiteX11" fmla="*/ 518536 w 1115531"/>
                <a:gd name="connsiteY11" fmla="*/ 915783 h 1152383"/>
                <a:gd name="connsiteX12" fmla="*/ 247534 w 1115531"/>
                <a:gd name="connsiteY12" fmla="*/ 1046081 h 1152383"/>
                <a:gd name="connsiteX13" fmla="*/ 228105 w 1115531"/>
                <a:gd name="connsiteY13" fmla="*/ 765183 h 1152383"/>
                <a:gd name="connsiteX14" fmla="*/ 990 w 1115531"/>
                <a:gd name="connsiteY14" fmla="*/ 638545 h 1152383"/>
                <a:gd name="connsiteX0" fmla="*/ 990 w 1115531"/>
                <a:gd name="connsiteY0" fmla="*/ 638545 h 1152549"/>
                <a:gd name="connsiteX1" fmla="*/ 214983 w 1115531"/>
                <a:gd name="connsiteY1" fmla="*/ 483504 h 1152549"/>
                <a:gd name="connsiteX2" fmla="*/ 71198 w 1115531"/>
                <a:gd name="connsiteY2" fmla="*/ 228211 h 1152549"/>
                <a:gd name="connsiteX3" fmla="*/ 363067 w 1115531"/>
                <a:gd name="connsiteY3" fmla="*/ 239184 h 1152549"/>
                <a:gd name="connsiteX4" fmla="*/ 533166 w 1115531"/>
                <a:gd name="connsiteY4" fmla="*/ 17 h 1152549"/>
                <a:gd name="connsiteX5" fmla="*/ 710580 w 1115531"/>
                <a:gd name="connsiteY5" fmla="*/ 228211 h 1152549"/>
                <a:gd name="connsiteX6" fmla="*/ 995134 w 1115531"/>
                <a:gd name="connsiteY6" fmla="*/ 228211 h 1152549"/>
                <a:gd name="connsiteX7" fmla="*/ 931816 w 1115531"/>
                <a:gd name="connsiteY7" fmla="*/ 512765 h 1152549"/>
                <a:gd name="connsiteX8" fmla="*/ 1109233 w 1115531"/>
                <a:gd name="connsiteY8" fmla="*/ 740958 h 1152549"/>
                <a:gd name="connsiteX9" fmla="*/ 852857 w 1115531"/>
                <a:gd name="connsiteY9" fmla="*/ 867596 h 1152549"/>
                <a:gd name="connsiteX10" fmla="*/ 789537 w 1115531"/>
                <a:gd name="connsiteY10" fmla="*/ 1152151 h 1152549"/>
                <a:gd name="connsiteX11" fmla="*/ 518536 w 1115531"/>
                <a:gd name="connsiteY11" fmla="*/ 915783 h 1152549"/>
                <a:gd name="connsiteX12" fmla="*/ 247534 w 1115531"/>
                <a:gd name="connsiteY12" fmla="*/ 1046081 h 1152549"/>
                <a:gd name="connsiteX13" fmla="*/ 228105 w 1115531"/>
                <a:gd name="connsiteY13" fmla="*/ 765183 h 1152549"/>
                <a:gd name="connsiteX14" fmla="*/ 990 w 1115531"/>
                <a:gd name="connsiteY14" fmla="*/ 638545 h 1152549"/>
                <a:gd name="connsiteX0" fmla="*/ 990 w 1115531"/>
                <a:gd name="connsiteY0" fmla="*/ 638545 h 1108878"/>
                <a:gd name="connsiteX1" fmla="*/ 214983 w 1115531"/>
                <a:gd name="connsiteY1" fmla="*/ 483504 h 1108878"/>
                <a:gd name="connsiteX2" fmla="*/ 71198 w 1115531"/>
                <a:gd name="connsiteY2" fmla="*/ 228211 h 1108878"/>
                <a:gd name="connsiteX3" fmla="*/ 363067 w 1115531"/>
                <a:gd name="connsiteY3" fmla="*/ 239184 h 1108878"/>
                <a:gd name="connsiteX4" fmla="*/ 533166 w 1115531"/>
                <a:gd name="connsiteY4" fmla="*/ 17 h 1108878"/>
                <a:gd name="connsiteX5" fmla="*/ 710580 w 1115531"/>
                <a:gd name="connsiteY5" fmla="*/ 228211 h 1108878"/>
                <a:gd name="connsiteX6" fmla="*/ 995134 w 1115531"/>
                <a:gd name="connsiteY6" fmla="*/ 228211 h 1108878"/>
                <a:gd name="connsiteX7" fmla="*/ 931816 w 1115531"/>
                <a:gd name="connsiteY7" fmla="*/ 512765 h 1108878"/>
                <a:gd name="connsiteX8" fmla="*/ 1109233 w 1115531"/>
                <a:gd name="connsiteY8" fmla="*/ 740958 h 1108878"/>
                <a:gd name="connsiteX9" fmla="*/ 852857 w 1115531"/>
                <a:gd name="connsiteY9" fmla="*/ 867596 h 1108878"/>
                <a:gd name="connsiteX10" fmla="*/ 760277 w 1115531"/>
                <a:gd name="connsiteY10" fmla="*/ 1108260 h 1108878"/>
                <a:gd name="connsiteX11" fmla="*/ 518536 w 1115531"/>
                <a:gd name="connsiteY11" fmla="*/ 915783 h 1108878"/>
                <a:gd name="connsiteX12" fmla="*/ 247534 w 1115531"/>
                <a:gd name="connsiteY12" fmla="*/ 1046081 h 1108878"/>
                <a:gd name="connsiteX13" fmla="*/ 228105 w 1115531"/>
                <a:gd name="connsiteY13" fmla="*/ 765183 h 1108878"/>
                <a:gd name="connsiteX14" fmla="*/ 990 w 1115531"/>
                <a:gd name="connsiteY14" fmla="*/ 638545 h 1108878"/>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0577"/>
                <a:gd name="connsiteY0" fmla="*/ 638545 h 1110179"/>
                <a:gd name="connsiteX1" fmla="*/ 214983 w 1110577"/>
                <a:gd name="connsiteY1" fmla="*/ 483504 h 1110179"/>
                <a:gd name="connsiteX2" fmla="*/ 71198 w 1110577"/>
                <a:gd name="connsiteY2" fmla="*/ 228211 h 1110179"/>
                <a:gd name="connsiteX3" fmla="*/ 363067 w 1110577"/>
                <a:gd name="connsiteY3" fmla="*/ 239184 h 1110179"/>
                <a:gd name="connsiteX4" fmla="*/ 533166 w 1110577"/>
                <a:gd name="connsiteY4" fmla="*/ 17 h 1110179"/>
                <a:gd name="connsiteX5" fmla="*/ 710580 w 1110577"/>
                <a:gd name="connsiteY5" fmla="*/ 228211 h 1110179"/>
                <a:gd name="connsiteX6" fmla="*/ 995134 w 1110577"/>
                <a:gd name="connsiteY6" fmla="*/ 228211 h 1110179"/>
                <a:gd name="connsiteX7" fmla="*/ 931816 w 1110577"/>
                <a:gd name="connsiteY7" fmla="*/ 512765 h 1110179"/>
                <a:gd name="connsiteX8" fmla="*/ 1109233 w 1110577"/>
                <a:gd name="connsiteY8" fmla="*/ 740958 h 1110179"/>
                <a:gd name="connsiteX9" fmla="*/ 834569 w 1110577"/>
                <a:gd name="connsiteY9" fmla="*/ 823705 h 1110179"/>
                <a:gd name="connsiteX10" fmla="*/ 760277 w 1110577"/>
                <a:gd name="connsiteY10" fmla="*/ 1108260 h 1110179"/>
                <a:gd name="connsiteX11" fmla="*/ 518536 w 1110577"/>
                <a:gd name="connsiteY11" fmla="*/ 915783 h 1110179"/>
                <a:gd name="connsiteX12" fmla="*/ 247534 w 1110577"/>
                <a:gd name="connsiteY12" fmla="*/ 1046081 h 1110179"/>
                <a:gd name="connsiteX13" fmla="*/ 228105 w 1110577"/>
                <a:gd name="connsiteY13" fmla="*/ 765183 h 1110179"/>
                <a:gd name="connsiteX14" fmla="*/ 990 w 1110577"/>
                <a:gd name="connsiteY14" fmla="*/ 638545 h 1110179"/>
                <a:gd name="connsiteX0" fmla="*/ 990 w 1122588"/>
                <a:gd name="connsiteY0" fmla="*/ 638545 h 1110179"/>
                <a:gd name="connsiteX1" fmla="*/ 214983 w 1122588"/>
                <a:gd name="connsiteY1" fmla="*/ 483504 h 1110179"/>
                <a:gd name="connsiteX2" fmla="*/ 71198 w 1122588"/>
                <a:gd name="connsiteY2" fmla="*/ 228211 h 1110179"/>
                <a:gd name="connsiteX3" fmla="*/ 363067 w 1122588"/>
                <a:gd name="connsiteY3" fmla="*/ 239184 h 1110179"/>
                <a:gd name="connsiteX4" fmla="*/ 533166 w 1122588"/>
                <a:gd name="connsiteY4" fmla="*/ 17 h 1110179"/>
                <a:gd name="connsiteX5" fmla="*/ 710580 w 1122588"/>
                <a:gd name="connsiteY5" fmla="*/ 228211 h 1110179"/>
                <a:gd name="connsiteX6" fmla="*/ 995134 w 1122588"/>
                <a:gd name="connsiteY6" fmla="*/ 228211 h 1110179"/>
                <a:gd name="connsiteX7" fmla="*/ 931816 w 1122588"/>
                <a:gd name="connsiteY7" fmla="*/ 512765 h 1110179"/>
                <a:gd name="connsiteX8" fmla="*/ 1109233 w 1122588"/>
                <a:gd name="connsiteY8" fmla="*/ 740958 h 1110179"/>
                <a:gd name="connsiteX9" fmla="*/ 834569 w 1122588"/>
                <a:gd name="connsiteY9" fmla="*/ 823705 h 1110179"/>
                <a:gd name="connsiteX10" fmla="*/ 760277 w 1122588"/>
                <a:gd name="connsiteY10" fmla="*/ 1108260 h 1110179"/>
                <a:gd name="connsiteX11" fmla="*/ 518536 w 1122588"/>
                <a:gd name="connsiteY11" fmla="*/ 915783 h 1110179"/>
                <a:gd name="connsiteX12" fmla="*/ 247534 w 1122588"/>
                <a:gd name="connsiteY12" fmla="*/ 1046081 h 1110179"/>
                <a:gd name="connsiteX13" fmla="*/ 228105 w 1122588"/>
                <a:gd name="connsiteY13" fmla="*/ 765183 h 1110179"/>
                <a:gd name="connsiteX14" fmla="*/ 990 w 1122588"/>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1020738 w 1130332"/>
                <a:gd name="connsiteY6" fmla="*/ 220895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08658"/>
                <a:gd name="connsiteX1" fmla="*/ 214983 w 1130332"/>
                <a:gd name="connsiteY1" fmla="*/ 483504 h 1108658"/>
                <a:gd name="connsiteX2" fmla="*/ 71198 w 1130332"/>
                <a:gd name="connsiteY2" fmla="*/ 228211 h 1108658"/>
                <a:gd name="connsiteX3" fmla="*/ 363067 w 1130332"/>
                <a:gd name="connsiteY3" fmla="*/ 239184 h 1108658"/>
                <a:gd name="connsiteX4" fmla="*/ 533166 w 1130332"/>
                <a:gd name="connsiteY4" fmla="*/ 17 h 1108658"/>
                <a:gd name="connsiteX5" fmla="*/ 710580 w 1130332"/>
                <a:gd name="connsiteY5" fmla="*/ 228211 h 1108658"/>
                <a:gd name="connsiteX6" fmla="*/ 1020738 w 1130332"/>
                <a:gd name="connsiteY6" fmla="*/ 220895 h 1108658"/>
                <a:gd name="connsiteX7" fmla="*/ 931816 w 1130332"/>
                <a:gd name="connsiteY7" fmla="*/ 512765 h 1108658"/>
                <a:gd name="connsiteX8" fmla="*/ 1109233 w 1130332"/>
                <a:gd name="connsiteY8" fmla="*/ 740958 h 1108658"/>
                <a:gd name="connsiteX9" fmla="*/ 834569 w 1130332"/>
                <a:gd name="connsiteY9" fmla="*/ 823705 h 1108658"/>
                <a:gd name="connsiteX10" fmla="*/ 760277 w 1130332"/>
                <a:gd name="connsiteY10" fmla="*/ 1108260 h 1108658"/>
                <a:gd name="connsiteX11" fmla="*/ 529509 w 1130332"/>
                <a:gd name="connsiteY11" fmla="*/ 871892 h 1108658"/>
                <a:gd name="connsiteX12" fmla="*/ 247534 w 1130332"/>
                <a:gd name="connsiteY12" fmla="*/ 1046081 h 1108658"/>
                <a:gd name="connsiteX13" fmla="*/ 228105 w 1130332"/>
                <a:gd name="connsiteY13" fmla="*/ 765183 h 1108658"/>
                <a:gd name="connsiteX14" fmla="*/ 990 w 1130332"/>
                <a:gd name="connsiteY14" fmla="*/ 638545 h 1108658"/>
                <a:gd name="connsiteX0" fmla="*/ 990 w 1114363"/>
                <a:gd name="connsiteY0" fmla="*/ 638545 h 1109219"/>
                <a:gd name="connsiteX1" fmla="*/ 214983 w 1114363"/>
                <a:gd name="connsiteY1" fmla="*/ 483504 h 1109219"/>
                <a:gd name="connsiteX2" fmla="*/ 71198 w 1114363"/>
                <a:gd name="connsiteY2" fmla="*/ 228211 h 1109219"/>
                <a:gd name="connsiteX3" fmla="*/ 363067 w 1114363"/>
                <a:gd name="connsiteY3" fmla="*/ 239184 h 1109219"/>
                <a:gd name="connsiteX4" fmla="*/ 533166 w 1114363"/>
                <a:gd name="connsiteY4" fmla="*/ 17 h 1109219"/>
                <a:gd name="connsiteX5" fmla="*/ 710580 w 1114363"/>
                <a:gd name="connsiteY5" fmla="*/ 228211 h 1109219"/>
                <a:gd name="connsiteX6" fmla="*/ 1020738 w 1114363"/>
                <a:gd name="connsiteY6" fmla="*/ 220895 h 1109219"/>
                <a:gd name="connsiteX7" fmla="*/ 931816 w 1114363"/>
                <a:gd name="connsiteY7" fmla="*/ 512765 h 1109219"/>
                <a:gd name="connsiteX8" fmla="*/ 1109233 w 1114363"/>
                <a:gd name="connsiteY8" fmla="*/ 740958 h 1109219"/>
                <a:gd name="connsiteX9" fmla="*/ 801651 w 1114363"/>
                <a:gd name="connsiteY9" fmla="*/ 794444 h 1109219"/>
                <a:gd name="connsiteX10" fmla="*/ 760277 w 1114363"/>
                <a:gd name="connsiteY10" fmla="*/ 1108260 h 1109219"/>
                <a:gd name="connsiteX11" fmla="*/ 529509 w 1114363"/>
                <a:gd name="connsiteY11" fmla="*/ 871892 h 1109219"/>
                <a:gd name="connsiteX12" fmla="*/ 247534 w 1114363"/>
                <a:gd name="connsiteY12" fmla="*/ 1046081 h 1109219"/>
                <a:gd name="connsiteX13" fmla="*/ 228105 w 1114363"/>
                <a:gd name="connsiteY13" fmla="*/ 765183 h 1109219"/>
                <a:gd name="connsiteX14" fmla="*/ 990 w 1114363"/>
                <a:gd name="connsiteY14" fmla="*/ 638545 h 1109219"/>
                <a:gd name="connsiteX0" fmla="*/ 611 w 1113984"/>
                <a:gd name="connsiteY0" fmla="*/ 638545 h 1109219"/>
                <a:gd name="connsiteX1" fmla="*/ 214604 w 1113984"/>
                <a:gd name="connsiteY1" fmla="*/ 483504 h 1109219"/>
                <a:gd name="connsiteX2" fmla="*/ 70819 w 1113984"/>
                <a:gd name="connsiteY2" fmla="*/ 228211 h 1109219"/>
                <a:gd name="connsiteX3" fmla="*/ 362688 w 1113984"/>
                <a:gd name="connsiteY3" fmla="*/ 239184 h 1109219"/>
                <a:gd name="connsiteX4" fmla="*/ 532787 w 1113984"/>
                <a:gd name="connsiteY4" fmla="*/ 17 h 1109219"/>
                <a:gd name="connsiteX5" fmla="*/ 710201 w 1113984"/>
                <a:gd name="connsiteY5" fmla="*/ 228211 h 1109219"/>
                <a:gd name="connsiteX6" fmla="*/ 1020359 w 1113984"/>
                <a:gd name="connsiteY6" fmla="*/ 220895 h 1109219"/>
                <a:gd name="connsiteX7" fmla="*/ 931437 w 1113984"/>
                <a:gd name="connsiteY7" fmla="*/ 512765 h 1109219"/>
                <a:gd name="connsiteX8" fmla="*/ 1108854 w 1113984"/>
                <a:gd name="connsiteY8" fmla="*/ 740958 h 1109219"/>
                <a:gd name="connsiteX9" fmla="*/ 801272 w 1113984"/>
                <a:gd name="connsiteY9" fmla="*/ 794444 h 1109219"/>
                <a:gd name="connsiteX10" fmla="*/ 759898 w 1113984"/>
                <a:gd name="connsiteY10" fmla="*/ 1108260 h 1109219"/>
                <a:gd name="connsiteX11" fmla="*/ 529130 w 1113984"/>
                <a:gd name="connsiteY11" fmla="*/ 871892 h 1109219"/>
                <a:gd name="connsiteX12" fmla="*/ 247155 w 1113984"/>
                <a:gd name="connsiteY12" fmla="*/ 1046081 h 1109219"/>
                <a:gd name="connsiteX13" fmla="*/ 275275 w 1113984"/>
                <a:gd name="connsiteY13" fmla="*/ 724949 h 1109219"/>
                <a:gd name="connsiteX14" fmla="*/ 611 w 1113984"/>
                <a:gd name="connsiteY14" fmla="*/ 638545 h 1109219"/>
                <a:gd name="connsiteX0" fmla="*/ 57 w 1113430"/>
                <a:gd name="connsiteY0" fmla="*/ 638545 h 1109219"/>
                <a:gd name="connsiteX1" fmla="*/ 254284 w 1113430"/>
                <a:gd name="connsiteY1" fmla="*/ 468873 h 1109219"/>
                <a:gd name="connsiteX2" fmla="*/ 70265 w 1113430"/>
                <a:gd name="connsiteY2" fmla="*/ 228211 h 1109219"/>
                <a:gd name="connsiteX3" fmla="*/ 362134 w 1113430"/>
                <a:gd name="connsiteY3" fmla="*/ 239184 h 1109219"/>
                <a:gd name="connsiteX4" fmla="*/ 532233 w 1113430"/>
                <a:gd name="connsiteY4" fmla="*/ 17 h 1109219"/>
                <a:gd name="connsiteX5" fmla="*/ 709647 w 1113430"/>
                <a:gd name="connsiteY5" fmla="*/ 228211 h 1109219"/>
                <a:gd name="connsiteX6" fmla="*/ 1019805 w 1113430"/>
                <a:gd name="connsiteY6" fmla="*/ 220895 h 1109219"/>
                <a:gd name="connsiteX7" fmla="*/ 930883 w 1113430"/>
                <a:gd name="connsiteY7" fmla="*/ 512765 h 1109219"/>
                <a:gd name="connsiteX8" fmla="*/ 1108300 w 1113430"/>
                <a:gd name="connsiteY8" fmla="*/ 740958 h 1109219"/>
                <a:gd name="connsiteX9" fmla="*/ 800718 w 1113430"/>
                <a:gd name="connsiteY9" fmla="*/ 794444 h 1109219"/>
                <a:gd name="connsiteX10" fmla="*/ 759344 w 1113430"/>
                <a:gd name="connsiteY10" fmla="*/ 1108260 h 1109219"/>
                <a:gd name="connsiteX11" fmla="*/ 528576 w 1113430"/>
                <a:gd name="connsiteY11" fmla="*/ 871892 h 1109219"/>
                <a:gd name="connsiteX12" fmla="*/ 246601 w 1113430"/>
                <a:gd name="connsiteY12" fmla="*/ 1046081 h 1109219"/>
                <a:gd name="connsiteX13" fmla="*/ 274721 w 1113430"/>
                <a:gd name="connsiteY13" fmla="*/ 724949 h 1109219"/>
                <a:gd name="connsiteX14" fmla="*/ 57 w 1113430"/>
                <a:gd name="connsiteY14" fmla="*/ 638545 h 1109219"/>
                <a:gd name="connsiteX0" fmla="*/ 57 w 1113430"/>
                <a:gd name="connsiteY0" fmla="*/ 639044 h 1109718"/>
                <a:gd name="connsiteX1" fmla="*/ 254284 w 1113430"/>
                <a:gd name="connsiteY1" fmla="*/ 469372 h 1109718"/>
                <a:gd name="connsiteX2" fmla="*/ 70265 w 1113430"/>
                <a:gd name="connsiteY2" fmla="*/ 228710 h 1109718"/>
                <a:gd name="connsiteX3" fmla="*/ 413341 w 1113430"/>
                <a:gd name="connsiteY3" fmla="*/ 283574 h 1109718"/>
                <a:gd name="connsiteX4" fmla="*/ 532233 w 1113430"/>
                <a:gd name="connsiteY4" fmla="*/ 516 h 1109718"/>
                <a:gd name="connsiteX5" fmla="*/ 709647 w 1113430"/>
                <a:gd name="connsiteY5" fmla="*/ 228710 h 1109718"/>
                <a:gd name="connsiteX6" fmla="*/ 1019805 w 1113430"/>
                <a:gd name="connsiteY6" fmla="*/ 221394 h 1109718"/>
                <a:gd name="connsiteX7" fmla="*/ 930883 w 1113430"/>
                <a:gd name="connsiteY7" fmla="*/ 513264 h 1109718"/>
                <a:gd name="connsiteX8" fmla="*/ 1108300 w 1113430"/>
                <a:gd name="connsiteY8" fmla="*/ 741457 h 1109718"/>
                <a:gd name="connsiteX9" fmla="*/ 800718 w 1113430"/>
                <a:gd name="connsiteY9" fmla="*/ 794943 h 1109718"/>
                <a:gd name="connsiteX10" fmla="*/ 759344 w 1113430"/>
                <a:gd name="connsiteY10" fmla="*/ 1108759 h 1109718"/>
                <a:gd name="connsiteX11" fmla="*/ 528576 w 1113430"/>
                <a:gd name="connsiteY11" fmla="*/ 872391 h 1109718"/>
                <a:gd name="connsiteX12" fmla="*/ 246601 w 1113430"/>
                <a:gd name="connsiteY12" fmla="*/ 1046580 h 1109718"/>
                <a:gd name="connsiteX13" fmla="*/ 274721 w 1113430"/>
                <a:gd name="connsiteY13" fmla="*/ 725448 h 1109718"/>
                <a:gd name="connsiteX14" fmla="*/ 57 w 1113430"/>
                <a:gd name="connsiteY14" fmla="*/ 639044 h 1109718"/>
                <a:gd name="connsiteX0" fmla="*/ 57 w 1113430"/>
                <a:gd name="connsiteY0" fmla="*/ 638566 h 1109240"/>
                <a:gd name="connsiteX1" fmla="*/ 254284 w 1113430"/>
                <a:gd name="connsiteY1" fmla="*/ 468894 h 1109240"/>
                <a:gd name="connsiteX2" fmla="*/ 70265 w 1113430"/>
                <a:gd name="connsiteY2" fmla="*/ 228232 h 1109240"/>
                <a:gd name="connsiteX3" fmla="*/ 413341 w 1113430"/>
                <a:gd name="connsiteY3" fmla="*/ 283096 h 1109240"/>
                <a:gd name="connsiteX4" fmla="*/ 532233 w 1113430"/>
                <a:gd name="connsiteY4" fmla="*/ 38 h 1109240"/>
                <a:gd name="connsiteX5" fmla="*/ 709647 w 1113430"/>
                <a:gd name="connsiteY5" fmla="*/ 301384 h 1109240"/>
                <a:gd name="connsiteX6" fmla="*/ 1019805 w 1113430"/>
                <a:gd name="connsiteY6" fmla="*/ 220916 h 1109240"/>
                <a:gd name="connsiteX7" fmla="*/ 930883 w 1113430"/>
                <a:gd name="connsiteY7" fmla="*/ 512786 h 1109240"/>
                <a:gd name="connsiteX8" fmla="*/ 1108300 w 1113430"/>
                <a:gd name="connsiteY8" fmla="*/ 740979 h 1109240"/>
                <a:gd name="connsiteX9" fmla="*/ 800718 w 1113430"/>
                <a:gd name="connsiteY9" fmla="*/ 794465 h 1109240"/>
                <a:gd name="connsiteX10" fmla="*/ 759344 w 1113430"/>
                <a:gd name="connsiteY10" fmla="*/ 1108281 h 1109240"/>
                <a:gd name="connsiteX11" fmla="*/ 528576 w 1113430"/>
                <a:gd name="connsiteY11" fmla="*/ 871913 h 1109240"/>
                <a:gd name="connsiteX12" fmla="*/ 246601 w 1113430"/>
                <a:gd name="connsiteY12" fmla="*/ 1046102 h 1109240"/>
                <a:gd name="connsiteX13" fmla="*/ 274721 w 1113430"/>
                <a:gd name="connsiteY13" fmla="*/ 724970 h 1109240"/>
                <a:gd name="connsiteX14" fmla="*/ 57 w 1113430"/>
                <a:gd name="connsiteY14" fmla="*/ 638566 h 1109240"/>
                <a:gd name="connsiteX0" fmla="*/ 57 w 1108601"/>
                <a:gd name="connsiteY0" fmla="*/ 638566 h 1109240"/>
                <a:gd name="connsiteX1" fmla="*/ 254284 w 1108601"/>
                <a:gd name="connsiteY1" fmla="*/ 468894 h 1109240"/>
                <a:gd name="connsiteX2" fmla="*/ 70265 w 1108601"/>
                <a:gd name="connsiteY2" fmla="*/ 228232 h 1109240"/>
                <a:gd name="connsiteX3" fmla="*/ 413341 w 1108601"/>
                <a:gd name="connsiteY3" fmla="*/ 283096 h 1109240"/>
                <a:gd name="connsiteX4" fmla="*/ 532233 w 1108601"/>
                <a:gd name="connsiteY4" fmla="*/ 38 h 1109240"/>
                <a:gd name="connsiteX5" fmla="*/ 709647 w 1108601"/>
                <a:gd name="connsiteY5" fmla="*/ 301384 h 1109240"/>
                <a:gd name="connsiteX6" fmla="*/ 1019805 w 1108601"/>
                <a:gd name="connsiteY6" fmla="*/ 220916 h 1109240"/>
                <a:gd name="connsiteX7" fmla="*/ 843101 w 1108601"/>
                <a:gd name="connsiteY7" fmla="*/ 534732 h 1109240"/>
                <a:gd name="connsiteX8" fmla="*/ 1108300 w 1108601"/>
                <a:gd name="connsiteY8" fmla="*/ 740979 h 1109240"/>
                <a:gd name="connsiteX9" fmla="*/ 800718 w 1108601"/>
                <a:gd name="connsiteY9" fmla="*/ 794465 h 1109240"/>
                <a:gd name="connsiteX10" fmla="*/ 759344 w 1108601"/>
                <a:gd name="connsiteY10" fmla="*/ 1108281 h 1109240"/>
                <a:gd name="connsiteX11" fmla="*/ 528576 w 1108601"/>
                <a:gd name="connsiteY11" fmla="*/ 871913 h 1109240"/>
                <a:gd name="connsiteX12" fmla="*/ 246601 w 1108601"/>
                <a:gd name="connsiteY12" fmla="*/ 1046102 h 1109240"/>
                <a:gd name="connsiteX13" fmla="*/ 274721 w 1108601"/>
                <a:gd name="connsiteY13" fmla="*/ 724970 h 1109240"/>
                <a:gd name="connsiteX14" fmla="*/ 57 w 1108601"/>
                <a:gd name="connsiteY14" fmla="*/ 638566 h 1109240"/>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246601 w 1108890"/>
                <a:gd name="connsiteY12" fmla="*/ 1046102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246601 w 1108890"/>
                <a:gd name="connsiteY12" fmla="*/ 1046102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305122 w 1108890"/>
                <a:gd name="connsiteY12" fmla="*/ 972950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305122 w 1108890"/>
                <a:gd name="connsiteY12" fmla="*/ 972950 h 1109501"/>
                <a:gd name="connsiteX13" fmla="*/ 274721 w 1108890"/>
                <a:gd name="connsiteY13" fmla="*/ 724970 h 1109501"/>
                <a:gd name="connsiteX14" fmla="*/ 57 w 1108890"/>
                <a:gd name="connsiteY14" fmla="*/ 638566 h 1109501"/>
                <a:gd name="connsiteX0" fmla="*/ 57 w 1108890"/>
                <a:gd name="connsiteY0" fmla="*/ 638566 h 1013479"/>
                <a:gd name="connsiteX1" fmla="*/ 254284 w 1108890"/>
                <a:gd name="connsiteY1" fmla="*/ 468894 h 1013479"/>
                <a:gd name="connsiteX2" fmla="*/ 70265 w 1108890"/>
                <a:gd name="connsiteY2" fmla="*/ 228232 h 1013479"/>
                <a:gd name="connsiteX3" fmla="*/ 413341 w 1108890"/>
                <a:gd name="connsiteY3" fmla="*/ 283096 h 1013479"/>
                <a:gd name="connsiteX4" fmla="*/ 532233 w 1108890"/>
                <a:gd name="connsiteY4" fmla="*/ 38 h 1013479"/>
                <a:gd name="connsiteX5" fmla="*/ 709647 w 1108890"/>
                <a:gd name="connsiteY5" fmla="*/ 301384 h 1013479"/>
                <a:gd name="connsiteX6" fmla="*/ 1019805 w 1108890"/>
                <a:gd name="connsiteY6" fmla="*/ 220916 h 1013479"/>
                <a:gd name="connsiteX7" fmla="*/ 843101 w 1108890"/>
                <a:gd name="connsiteY7" fmla="*/ 534732 h 1013479"/>
                <a:gd name="connsiteX8" fmla="*/ 1108300 w 1108890"/>
                <a:gd name="connsiteY8" fmla="*/ 740979 h 1013479"/>
                <a:gd name="connsiteX9" fmla="*/ 782430 w 1108890"/>
                <a:gd name="connsiteY9" fmla="*/ 783492 h 1013479"/>
                <a:gd name="connsiteX10" fmla="*/ 733741 w 1108890"/>
                <a:gd name="connsiteY10" fmla="*/ 1009526 h 1013479"/>
                <a:gd name="connsiteX11" fmla="*/ 528576 w 1108890"/>
                <a:gd name="connsiteY11" fmla="*/ 871913 h 1013479"/>
                <a:gd name="connsiteX12" fmla="*/ 305122 w 1108890"/>
                <a:gd name="connsiteY12" fmla="*/ 972950 h 1013479"/>
                <a:gd name="connsiteX13" fmla="*/ 274721 w 1108890"/>
                <a:gd name="connsiteY13" fmla="*/ 724970 h 1013479"/>
                <a:gd name="connsiteX14" fmla="*/ 57 w 1108890"/>
                <a:gd name="connsiteY14" fmla="*/ 638566 h 1013479"/>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036439"/>
                <a:gd name="connsiteY0" fmla="*/ 638566 h 1014798"/>
                <a:gd name="connsiteX1" fmla="*/ 254284 w 1036439"/>
                <a:gd name="connsiteY1" fmla="*/ 468894 h 1014798"/>
                <a:gd name="connsiteX2" fmla="*/ 70265 w 1036439"/>
                <a:gd name="connsiteY2" fmla="*/ 228232 h 1014798"/>
                <a:gd name="connsiteX3" fmla="*/ 413341 w 1036439"/>
                <a:gd name="connsiteY3" fmla="*/ 283096 h 1014798"/>
                <a:gd name="connsiteX4" fmla="*/ 532233 w 1036439"/>
                <a:gd name="connsiteY4" fmla="*/ 38 h 1014798"/>
                <a:gd name="connsiteX5" fmla="*/ 709647 w 1036439"/>
                <a:gd name="connsiteY5" fmla="*/ 301384 h 1014798"/>
                <a:gd name="connsiteX6" fmla="*/ 1019805 w 1036439"/>
                <a:gd name="connsiteY6" fmla="*/ 220916 h 1014798"/>
                <a:gd name="connsiteX7" fmla="*/ 843101 w 1036439"/>
                <a:gd name="connsiteY7" fmla="*/ 534732 h 1014798"/>
                <a:gd name="connsiteX8" fmla="*/ 1035148 w 1036439"/>
                <a:gd name="connsiteY8" fmla="*/ 740979 h 1014798"/>
                <a:gd name="connsiteX9" fmla="*/ 782430 w 1036439"/>
                <a:gd name="connsiteY9" fmla="*/ 783492 h 1014798"/>
                <a:gd name="connsiteX10" fmla="*/ 733741 w 1036439"/>
                <a:gd name="connsiteY10" fmla="*/ 1009526 h 1014798"/>
                <a:gd name="connsiteX11" fmla="*/ 528576 w 1036439"/>
                <a:gd name="connsiteY11" fmla="*/ 871913 h 1014798"/>
                <a:gd name="connsiteX12" fmla="*/ 305122 w 1036439"/>
                <a:gd name="connsiteY12" fmla="*/ 972950 h 1014798"/>
                <a:gd name="connsiteX13" fmla="*/ 274721 w 1036439"/>
                <a:gd name="connsiteY13" fmla="*/ 724970 h 1014798"/>
                <a:gd name="connsiteX14" fmla="*/ 57 w 1036439"/>
                <a:gd name="connsiteY14" fmla="*/ 638566 h 1014798"/>
                <a:gd name="connsiteX0" fmla="*/ 57 w 1036439"/>
                <a:gd name="connsiteY0" fmla="*/ 638566 h 1014798"/>
                <a:gd name="connsiteX1" fmla="*/ 254284 w 1036439"/>
                <a:gd name="connsiteY1" fmla="*/ 468894 h 1014798"/>
                <a:gd name="connsiteX2" fmla="*/ 70265 w 1036439"/>
                <a:gd name="connsiteY2" fmla="*/ 228232 h 1014798"/>
                <a:gd name="connsiteX3" fmla="*/ 413341 w 1036439"/>
                <a:gd name="connsiteY3" fmla="*/ 283096 h 1014798"/>
                <a:gd name="connsiteX4" fmla="*/ 532233 w 1036439"/>
                <a:gd name="connsiteY4" fmla="*/ 38 h 1014798"/>
                <a:gd name="connsiteX5" fmla="*/ 709647 w 1036439"/>
                <a:gd name="connsiteY5" fmla="*/ 301384 h 1014798"/>
                <a:gd name="connsiteX6" fmla="*/ 939338 w 1036439"/>
                <a:gd name="connsiteY6" fmla="*/ 312356 h 1014798"/>
                <a:gd name="connsiteX7" fmla="*/ 843101 w 1036439"/>
                <a:gd name="connsiteY7" fmla="*/ 534732 h 1014798"/>
                <a:gd name="connsiteX8" fmla="*/ 1035148 w 1036439"/>
                <a:gd name="connsiteY8" fmla="*/ 740979 h 1014798"/>
                <a:gd name="connsiteX9" fmla="*/ 782430 w 1036439"/>
                <a:gd name="connsiteY9" fmla="*/ 783492 h 1014798"/>
                <a:gd name="connsiteX10" fmla="*/ 733741 w 1036439"/>
                <a:gd name="connsiteY10" fmla="*/ 1009526 h 1014798"/>
                <a:gd name="connsiteX11" fmla="*/ 528576 w 1036439"/>
                <a:gd name="connsiteY11" fmla="*/ 871913 h 1014798"/>
                <a:gd name="connsiteX12" fmla="*/ 305122 w 1036439"/>
                <a:gd name="connsiteY12" fmla="*/ 972950 h 1014798"/>
                <a:gd name="connsiteX13" fmla="*/ 274721 w 1036439"/>
                <a:gd name="connsiteY13" fmla="*/ 724970 h 1014798"/>
                <a:gd name="connsiteX14" fmla="*/ 57 w 1036439"/>
                <a:gd name="connsiteY14" fmla="*/ 638566 h 1014798"/>
                <a:gd name="connsiteX0" fmla="*/ 57 w 1036439"/>
                <a:gd name="connsiteY0" fmla="*/ 492393 h 868625"/>
                <a:gd name="connsiteX1" fmla="*/ 254284 w 1036439"/>
                <a:gd name="connsiteY1" fmla="*/ 322721 h 868625"/>
                <a:gd name="connsiteX2" fmla="*/ 70265 w 1036439"/>
                <a:gd name="connsiteY2" fmla="*/ 82059 h 868625"/>
                <a:gd name="connsiteX3" fmla="*/ 413341 w 1036439"/>
                <a:gd name="connsiteY3" fmla="*/ 136923 h 868625"/>
                <a:gd name="connsiteX4" fmla="*/ 594412 w 1036439"/>
                <a:gd name="connsiteY4" fmla="*/ 169 h 868625"/>
                <a:gd name="connsiteX5" fmla="*/ 709647 w 1036439"/>
                <a:gd name="connsiteY5" fmla="*/ 155211 h 868625"/>
                <a:gd name="connsiteX6" fmla="*/ 939338 w 1036439"/>
                <a:gd name="connsiteY6" fmla="*/ 166183 h 868625"/>
                <a:gd name="connsiteX7" fmla="*/ 843101 w 1036439"/>
                <a:gd name="connsiteY7" fmla="*/ 388559 h 868625"/>
                <a:gd name="connsiteX8" fmla="*/ 1035148 w 1036439"/>
                <a:gd name="connsiteY8" fmla="*/ 594806 h 868625"/>
                <a:gd name="connsiteX9" fmla="*/ 782430 w 1036439"/>
                <a:gd name="connsiteY9" fmla="*/ 637319 h 868625"/>
                <a:gd name="connsiteX10" fmla="*/ 733741 w 1036439"/>
                <a:gd name="connsiteY10" fmla="*/ 863353 h 868625"/>
                <a:gd name="connsiteX11" fmla="*/ 528576 w 1036439"/>
                <a:gd name="connsiteY11" fmla="*/ 725740 h 868625"/>
                <a:gd name="connsiteX12" fmla="*/ 305122 w 1036439"/>
                <a:gd name="connsiteY12" fmla="*/ 826777 h 868625"/>
                <a:gd name="connsiteX13" fmla="*/ 274721 w 1036439"/>
                <a:gd name="connsiteY13" fmla="*/ 578797 h 868625"/>
                <a:gd name="connsiteX14" fmla="*/ 57 w 1036439"/>
                <a:gd name="connsiteY14" fmla="*/ 492393 h 868625"/>
                <a:gd name="connsiteX0" fmla="*/ 57 w 1036439"/>
                <a:gd name="connsiteY0" fmla="*/ 525237 h 901469"/>
                <a:gd name="connsiteX1" fmla="*/ 254284 w 1036439"/>
                <a:gd name="connsiteY1" fmla="*/ 355565 h 901469"/>
                <a:gd name="connsiteX2" fmla="*/ 70265 w 1036439"/>
                <a:gd name="connsiteY2" fmla="*/ 114903 h 901469"/>
                <a:gd name="connsiteX3" fmla="*/ 413341 w 1036439"/>
                <a:gd name="connsiteY3" fmla="*/ 169767 h 901469"/>
                <a:gd name="connsiteX4" fmla="*/ 590754 w 1036439"/>
                <a:gd name="connsiteY4" fmla="*/ 94 h 901469"/>
                <a:gd name="connsiteX5" fmla="*/ 709647 w 1036439"/>
                <a:gd name="connsiteY5" fmla="*/ 188055 h 901469"/>
                <a:gd name="connsiteX6" fmla="*/ 939338 w 1036439"/>
                <a:gd name="connsiteY6" fmla="*/ 199027 h 901469"/>
                <a:gd name="connsiteX7" fmla="*/ 843101 w 1036439"/>
                <a:gd name="connsiteY7" fmla="*/ 421403 h 901469"/>
                <a:gd name="connsiteX8" fmla="*/ 1035148 w 1036439"/>
                <a:gd name="connsiteY8" fmla="*/ 627650 h 901469"/>
                <a:gd name="connsiteX9" fmla="*/ 782430 w 1036439"/>
                <a:gd name="connsiteY9" fmla="*/ 670163 h 901469"/>
                <a:gd name="connsiteX10" fmla="*/ 733741 w 1036439"/>
                <a:gd name="connsiteY10" fmla="*/ 896197 h 901469"/>
                <a:gd name="connsiteX11" fmla="*/ 528576 w 1036439"/>
                <a:gd name="connsiteY11" fmla="*/ 758584 h 901469"/>
                <a:gd name="connsiteX12" fmla="*/ 305122 w 1036439"/>
                <a:gd name="connsiteY12" fmla="*/ 859621 h 901469"/>
                <a:gd name="connsiteX13" fmla="*/ 274721 w 1036439"/>
                <a:gd name="connsiteY13" fmla="*/ 611641 h 901469"/>
                <a:gd name="connsiteX14" fmla="*/ 57 w 1036439"/>
                <a:gd name="connsiteY14" fmla="*/ 525237 h 901469"/>
                <a:gd name="connsiteX0" fmla="*/ 57 w 1036439"/>
                <a:gd name="connsiteY0" fmla="*/ 525237 h 901469"/>
                <a:gd name="connsiteX1" fmla="*/ 254284 w 1036439"/>
                <a:gd name="connsiteY1" fmla="*/ 355565 h 901469"/>
                <a:gd name="connsiteX2" fmla="*/ 172677 w 1036439"/>
                <a:gd name="connsiteY2" fmla="*/ 144163 h 901469"/>
                <a:gd name="connsiteX3" fmla="*/ 413341 w 1036439"/>
                <a:gd name="connsiteY3" fmla="*/ 169767 h 901469"/>
                <a:gd name="connsiteX4" fmla="*/ 590754 w 1036439"/>
                <a:gd name="connsiteY4" fmla="*/ 94 h 901469"/>
                <a:gd name="connsiteX5" fmla="*/ 709647 w 1036439"/>
                <a:gd name="connsiteY5" fmla="*/ 188055 h 901469"/>
                <a:gd name="connsiteX6" fmla="*/ 939338 w 1036439"/>
                <a:gd name="connsiteY6" fmla="*/ 199027 h 901469"/>
                <a:gd name="connsiteX7" fmla="*/ 843101 w 1036439"/>
                <a:gd name="connsiteY7" fmla="*/ 421403 h 901469"/>
                <a:gd name="connsiteX8" fmla="*/ 1035148 w 1036439"/>
                <a:gd name="connsiteY8" fmla="*/ 627650 h 901469"/>
                <a:gd name="connsiteX9" fmla="*/ 782430 w 1036439"/>
                <a:gd name="connsiteY9" fmla="*/ 670163 h 901469"/>
                <a:gd name="connsiteX10" fmla="*/ 733741 w 1036439"/>
                <a:gd name="connsiteY10" fmla="*/ 896197 h 901469"/>
                <a:gd name="connsiteX11" fmla="*/ 528576 w 1036439"/>
                <a:gd name="connsiteY11" fmla="*/ 758584 h 901469"/>
                <a:gd name="connsiteX12" fmla="*/ 305122 w 1036439"/>
                <a:gd name="connsiteY12" fmla="*/ 859621 h 901469"/>
                <a:gd name="connsiteX13" fmla="*/ 274721 w 1036439"/>
                <a:gd name="connsiteY13" fmla="*/ 611641 h 901469"/>
                <a:gd name="connsiteX14" fmla="*/ 57 w 1036439"/>
                <a:gd name="connsiteY14" fmla="*/ 525237 h 901469"/>
                <a:gd name="connsiteX0" fmla="*/ 194 w 926848"/>
                <a:gd name="connsiteY0" fmla="*/ 488661 h 901469"/>
                <a:gd name="connsiteX1" fmla="*/ 144693 w 926848"/>
                <a:gd name="connsiteY1" fmla="*/ 355565 h 901469"/>
                <a:gd name="connsiteX2" fmla="*/ 63086 w 926848"/>
                <a:gd name="connsiteY2" fmla="*/ 144163 h 901469"/>
                <a:gd name="connsiteX3" fmla="*/ 303750 w 926848"/>
                <a:gd name="connsiteY3" fmla="*/ 169767 h 901469"/>
                <a:gd name="connsiteX4" fmla="*/ 481163 w 926848"/>
                <a:gd name="connsiteY4" fmla="*/ 94 h 901469"/>
                <a:gd name="connsiteX5" fmla="*/ 600056 w 926848"/>
                <a:gd name="connsiteY5" fmla="*/ 188055 h 901469"/>
                <a:gd name="connsiteX6" fmla="*/ 829747 w 926848"/>
                <a:gd name="connsiteY6" fmla="*/ 199027 h 901469"/>
                <a:gd name="connsiteX7" fmla="*/ 733510 w 926848"/>
                <a:gd name="connsiteY7" fmla="*/ 421403 h 901469"/>
                <a:gd name="connsiteX8" fmla="*/ 925557 w 926848"/>
                <a:gd name="connsiteY8" fmla="*/ 627650 h 901469"/>
                <a:gd name="connsiteX9" fmla="*/ 672839 w 926848"/>
                <a:gd name="connsiteY9" fmla="*/ 670163 h 901469"/>
                <a:gd name="connsiteX10" fmla="*/ 624150 w 926848"/>
                <a:gd name="connsiteY10" fmla="*/ 896197 h 901469"/>
                <a:gd name="connsiteX11" fmla="*/ 418985 w 926848"/>
                <a:gd name="connsiteY11" fmla="*/ 758584 h 901469"/>
                <a:gd name="connsiteX12" fmla="*/ 195531 w 926848"/>
                <a:gd name="connsiteY12" fmla="*/ 859621 h 901469"/>
                <a:gd name="connsiteX13" fmla="*/ 165130 w 926848"/>
                <a:gd name="connsiteY13" fmla="*/ 611641 h 901469"/>
                <a:gd name="connsiteX14" fmla="*/ 194 w 926848"/>
                <a:gd name="connsiteY14" fmla="*/ 488661 h 901469"/>
                <a:gd name="connsiteX0" fmla="*/ 194 w 909052"/>
                <a:gd name="connsiteY0" fmla="*/ 488661 h 901469"/>
                <a:gd name="connsiteX1" fmla="*/ 144693 w 909052"/>
                <a:gd name="connsiteY1" fmla="*/ 355565 h 901469"/>
                <a:gd name="connsiteX2" fmla="*/ 63086 w 909052"/>
                <a:gd name="connsiteY2" fmla="*/ 144163 h 901469"/>
                <a:gd name="connsiteX3" fmla="*/ 303750 w 909052"/>
                <a:gd name="connsiteY3" fmla="*/ 169767 h 901469"/>
                <a:gd name="connsiteX4" fmla="*/ 481163 w 909052"/>
                <a:gd name="connsiteY4" fmla="*/ 94 h 901469"/>
                <a:gd name="connsiteX5" fmla="*/ 600056 w 909052"/>
                <a:gd name="connsiteY5" fmla="*/ 188055 h 901469"/>
                <a:gd name="connsiteX6" fmla="*/ 829747 w 909052"/>
                <a:gd name="connsiteY6" fmla="*/ 199027 h 901469"/>
                <a:gd name="connsiteX7" fmla="*/ 733510 w 909052"/>
                <a:gd name="connsiteY7" fmla="*/ 421403 h 901469"/>
                <a:gd name="connsiteX8" fmla="*/ 907269 w 909052"/>
                <a:gd name="connsiteY8" fmla="*/ 616677 h 901469"/>
                <a:gd name="connsiteX9" fmla="*/ 672839 w 909052"/>
                <a:gd name="connsiteY9" fmla="*/ 670163 h 901469"/>
                <a:gd name="connsiteX10" fmla="*/ 624150 w 909052"/>
                <a:gd name="connsiteY10" fmla="*/ 896197 h 901469"/>
                <a:gd name="connsiteX11" fmla="*/ 418985 w 909052"/>
                <a:gd name="connsiteY11" fmla="*/ 758584 h 901469"/>
                <a:gd name="connsiteX12" fmla="*/ 195531 w 909052"/>
                <a:gd name="connsiteY12" fmla="*/ 859621 h 901469"/>
                <a:gd name="connsiteX13" fmla="*/ 165130 w 909052"/>
                <a:gd name="connsiteY13" fmla="*/ 611641 h 901469"/>
                <a:gd name="connsiteX14" fmla="*/ 194 w 909052"/>
                <a:gd name="connsiteY14" fmla="*/ 488661 h 901469"/>
                <a:gd name="connsiteX0" fmla="*/ 194 w 909052"/>
                <a:gd name="connsiteY0" fmla="*/ 488661 h 876238"/>
                <a:gd name="connsiteX1" fmla="*/ 144693 w 909052"/>
                <a:gd name="connsiteY1" fmla="*/ 355565 h 876238"/>
                <a:gd name="connsiteX2" fmla="*/ 63086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909052"/>
                <a:gd name="connsiteY0" fmla="*/ 488661 h 876238"/>
                <a:gd name="connsiteX1" fmla="*/ 144693 w 909052"/>
                <a:gd name="connsiteY1" fmla="*/ 355565 h 876238"/>
                <a:gd name="connsiteX2" fmla="*/ 85032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909052"/>
                <a:gd name="connsiteY0" fmla="*/ 488661 h 876238"/>
                <a:gd name="connsiteX1" fmla="*/ 144693 w 909052"/>
                <a:gd name="connsiteY1" fmla="*/ 355565 h 876238"/>
                <a:gd name="connsiteX2" fmla="*/ 85032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891689"/>
                <a:gd name="connsiteY0" fmla="*/ 488661 h 876238"/>
                <a:gd name="connsiteX1" fmla="*/ 144693 w 891689"/>
                <a:gd name="connsiteY1" fmla="*/ 355565 h 876238"/>
                <a:gd name="connsiteX2" fmla="*/ 85032 w 891689"/>
                <a:gd name="connsiteY2" fmla="*/ 144163 h 876238"/>
                <a:gd name="connsiteX3" fmla="*/ 303750 w 891689"/>
                <a:gd name="connsiteY3" fmla="*/ 169767 h 876238"/>
                <a:gd name="connsiteX4" fmla="*/ 481163 w 891689"/>
                <a:gd name="connsiteY4" fmla="*/ 94 h 876238"/>
                <a:gd name="connsiteX5" fmla="*/ 600056 w 891689"/>
                <a:gd name="connsiteY5" fmla="*/ 188055 h 876238"/>
                <a:gd name="connsiteX6" fmla="*/ 829747 w 891689"/>
                <a:gd name="connsiteY6" fmla="*/ 199027 h 876238"/>
                <a:gd name="connsiteX7" fmla="*/ 733510 w 891689"/>
                <a:gd name="connsiteY7" fmla="*/ 421403 h 876238"/>
                <a:gd name="connsiteX8" fmla="*/ 888981 w 891689"/>
                <a:gd name="connsiteY8" fmla="*/ 605704 h 876238"/>
                <a:gd name="connsiteX9" fmla="*/ 672839 w 891689"/>
                <a:gd name="connsiteY9" fmla="*/ 670163 h 876238"/>
                <a:gd name="connsiteX10" fmla="*/ 609520 w 891689"/>
                <a:gd name="connsiteY10" fmla="*/ 866936 h 876238"/>
                <a:gd name="connsiteX11" fmla="*/ 418985 w 891689"/>
                <a:gd name="connsiteY11" fmla="*/ 758584 h 876238"/>
                <a:gd name="connsiteX12" fmla="*/ 195531 w 891689"/>
                <a:gd name="connsiteY12" fmla="*/ 859621 h 876238"/>
                <a:gd name="connsiteX13" fmla="*/ 165130 w 891689"/>
                <a:gd name="connsiteY13" fmla="*/ 611641 h 876238"/>
                <a:gd name="connsiteX14" fmla="*/ 194 w 891689"/>
                <a:gd name="connsiteY14" fmla="*/ 488661 h 876238"/>
                <a:gd name="connsiteX0" fmla="*/ 194 w 900062"/>
                <a:gd name="connsiteY0" fmla="*/ 488661 h 876238"/>
                <a:gd name="connsiteX1" fmla="*/ 144693 w 900062"/>
                <a:gd name="connsiteY1" fmla="*/ 355565 h 876238"/>
                <a:gd name="connsiteX2" fmla="*/ 85032 w 900062"/>
                <a:gd name="connsiteY2" fmla="*/ 144163 h 876238"/>
                <a:gd name="connsiteX3" fmla="*/ 303750 w 900062"/>
                <a:gd name="connsiteY3" fmla="*/ 169767 h 876238"/>
                <a:gd name="connsiteX4" fmla="*/ 481163 w 900062"/>
                <a:gd name="connsiteY4" fmla="*/ 94 h 876238"/>
                <a:gd name="connsiteX5" fmla="*/ 600056 w 900062"/>
                <a:gd name="connsiteY5" fmla="*/ 188055 h 876238"/>
                <a:gd name="connsiteX6" fmla="*/ 829747 w 900062"/>
                <a:gd name="connsiteY6" fmla="*/ 199027 h 876238"/>
                <a:gd name="connsiteX7" fmla="*/ 733510 w 900062"/>
                <a:gd name="connsiteY7" fmla="*/ 421403 h 876238"/>
                <a:gd name="connsiteX8" fmla="*/ 888981 w 900062"/>
                <a:gd name="connsiteY8" fmla="*/ 605704 h 876238"/>
                <a:gd name="connsiteX9" fmla="*/ 672839 w 900062"/>
                <a:gd name="connsiteY9" fmla="*/ 670163 h 876238"/>
                <a:gd name="connsiteX10" fmla="*/ 609520 w 900062"/>
                <a:gd name="connsiteY10" fmla="*/ 866936 h 876238"/>
                <a:gd name="connsiteX11" fmla="*/ 418985 w 900062"/>
                <a:gd name="connsiteY11" fmla="*/ 758584 h 876238"/>
                <a:gd name="connsiteX12" fmla="*/ 195531 w 900062"/>
                <a:gd name="connsiteY12" fmla="*/ 859621 h 876238"/>
                <a:gd name="connsiteX13" fmla="*/ 165130 w 900062"/>
                <a:gd name="connsiteY13" fmla="*/ 611641 h 876238"/>
                <a:gd name="connsiteX14" fmla="*/ 194 w 900062"/>
                <a:gd name="connsiteY14" fmla="*/ 488661 h 876238"/>
                <a:gd name="connsiteX0" fmla="*/ 194 w 900062"/>
                <a:gd name="connsiteY0" fmla="*/ 488661 h 876238"/>
                <a:gd name="connsiteX1" fmla="*/ 144693 w 900062"/>
                <a:gd name="connsiteY1" fmla="*/ 355565 h 876238"/>
                <a:gd name="connsiteX2" fmla="*/ 85032 w 900062"/>
                <a:gd name="connsiteY2" fmla="*/ 144163 h 876238"/>
                <a:gd name="connsiteX3" fmla="*/ 303750 w 900062"/>
                <a:gd name="connsiteY3" fmla="*/ 169767 h 876238"/>
                <a:gd name="connsiteX4" fmla="*/ 481163 w 900062"/>
                <a:gd name="connsiteY4" fmla="*/ 94 h 876238"/>
                <a:gd name="connsiteX5" fmla="*/ 600056 w 900062"/>
                <a:gd name="connsiteY5" fmla="*/ 188055 h 876238"/>
                <a:gd name="connsiteX6" fmla="*/ 829747 w 900062"/>
                <a:gd name="connsiteY6" fmla="*/ 199027 h 876238"/>
                <a:gd name="connsiteX7" fmla="*/ 733510 w 900062"/>
                <a:gd name="connsiteY7" fmla="*/ 421403 h 876238"/>
                <a:gd name="connsiteX8" fmla="*/ 888981 w 900062"/>
                <a:gd name="connsiteY8" fmla="*/ 605704 h 876238"/>
                <a:gd name="connsiteX9" fmla="*/ 672839 w 900062"/>
                <a:gd name="connsiteY9" fmla="*/ 670163 h 876238"/>
                <a:gd name="connsiteX10" fmla="*/ 609520 w 900062"/>
                <a:gd name="connsiteY10" fmla="*/ 866936 h 876238"/>
                <a:gd name="connsiteX11" fmla="*/ 418985 w 900062"/>
                <a:gd name="connsiteY11" fmla="*/ 758584 h 876238"/>
                <a:gd name="connsiteX12" fmla="*/ 195531 w 900062"/>
                <a:gd name="connsiteY12" fmla="*/ 859621 h 876238"/>
                <a:gd name="connsiteX13" fmla="*/ 165130 w 900062"/>
                <a:gd name="connsiteY13" fmla="*/ 611641 h 876238"/>
                <a:gd name="connsiteX14" fmla="*/ 194 w 900062"/>
                <a:gd name="connsiteY14" fmla="*/ 488661 h 8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0062" h="876238">
                  <a:moveTo>
                    <a:pt x="194" y="488661"/>
                  </a:moveTo>
                  <a:cubicBezTo>
                    <a:pt x="-3212" y="445982"/>
                    <a:pt x="38005" y="369450"/>
                    <a:pt x="144693" y="355565"/>
                  </a:cubicBezTo>
                  <a:cubicBezTo>
                    <a:pt x="54093" y="304605"/>
                    <a:pt x="32920" y="204390"/>
                    <a:pt x="85032" y="144163"/>
                  </a:cubicBezTo>
                  <a:cubicBezTo>
                    <a:pt x="137144" y="83936"/>
                    <a:pt x="260105" y="92958"/>
                    <a:pt x="303750" y="169767"/>
                  </a:cubicBezTo>
                  <a:cubicBezTo>
                    <a:pt x="289736" y="68098"/>
                    <a:pt x="431779" y="-2954"/>
                    <a:pt x="481163" y="94"/>
                  </a:cubicBezTo>
                  <a:cubicBezTo>
                    <a:pt x="530547" y="3142"/>
                    <a:pt x="599440" y="64442"/>
                    <a:pt x="600056" y="188055"/>
                  </a:cubicBezTo>
                  <a:cubicBezTo>
                    <a:pt x="720510" y="114903"/>
                    <a:pt x="807505" y="160136"/>
                    <a:pt x="829747" y="199027"/>
                  </a:cubicBezTo>
                  <a:cubicBezTo>
                    <a:pt x="851989" y="237918"/>
                    <a:pt x="886290" y="359470"/>
                    <a:pt x="733510" y="421403"/>
                  </a:cubicBezTo>
                  <a:cubicBezTo>
                    <a:pt x="887747" y="453576"/>
                    <a:pt x="921039" y="516695"/>
                    <a:pt x="888981" y="605704"/>
                  </a:cubicBezTo>
                  <a:cubicBezTo>
                    <a:pt x="856923" y="694713"/>
                    <a:pt x="765613" y="693786"/>
                    <a:pt x="672839" y="670163"/>
                  </a:cubicBezTo>
                  <a:cubicBezTo>
                    <a:pt x="695623" y="779645"/>
                    <a:pt x="666459" y="848542"/>
                    <a:pt x="609520" y="866936"/>
                  </a:cubicBezTo>
                  <a:cubicBezTo>
                    <a:pt x="552581" y="885330"/>
                    <a:pt x="464209" y="888579"/>
                    <a:pt x="418985" y="758584"/>
                  </a:cubicBezTo>
                  <a:cubicBezTo>
                    <a:pt x="340843" y="873949"/>
                    <a:pt x="263444" y="884112"/>
                    <a:pt x="195531" y="859621"/>
                  </a:cubicBezTo>
                  <a:cubicBezTo>
                    <a:pt x="127618" y="835130"/>
                    <a:pt x="54563" y="713808"/>
                    <a:pt x="165130" y="611641"/>
                  </a:cubicBezTo>
                  <a:cubicBezTo>
                    <a:pt x="17491" y="627950"/>
                    <a:pt x="3600" y="531340"/>
                    <a:pt x="194" y="4886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18"/>
            <p:cNvSpPr/>
            <p:nvPr/>
          </p:nvSpPr>
          <p:spPr>
            <a:xfrm rot="1559092">
              <a:off x="6853268" y="2080796"/>
              <a:ext cx="269386" cy="554580"/>
            </a:xfrm>
            <a:custGeom>
              <a:avLst/>
              <a:gdLst>
                <a:gd name="connsiteX0" fmla="*/ 0 w 216024"/>
                <a:gd name="connsiteY0" fmla="*/ 0 h 844609"/>
                <a:gd name="connsiteX1" fmla="*/ 216024 w 216024"/>
                <a:gd name="connsiteY1" fmla="*/ 0 h 844609"/>
                <a:gd name="connsiteX2" fmla="*/ 216024 w 216024"/>
                <a:gd name="connsiteY2" fmla="*/ 844609 h 844609"/>
                <a:gd name="connsiteX3" fmla="*/ 0 w 216024"/>
                <a:gd name="connsiteY3" fmla="*/ 844609 h 844609"/>
                <a:gd name="connsiteX4" fmla="*/ 0 w 216024"/>
                <a:gd name="connsiteY4" fmla="*/ 0 h 844609"/>
                <a:gd name="connsiteX0" fmla="*/ 9 w 216033"/>
                <a:gd name="connsiteY0" fmla="*/ 0 h 844609"/>
                <a:gd name="connsiteX1" fmla="*/ 216033 w 216033"/>
                <a:gd name="connsiteY1" fmla="*/ 0 h 844609"/>
                <a:gd name="connsiteX2" fmla="*/ 216033 w 216033"/>
                <a:gd name="connsiteY2" fmla="*/ 844609 h 844609"/>
                <a:gd name="connsiteX3" fmla="*/ 9 w 216033"/>
                <a:gd name="connsiteY3" fmla="*/ 844609 h 844609"/>
                <a:gd name="connsiteX4" fmla="*/ 70212 w 216033"/>
                <a:gd name="connsiteY4" fmla="*/ 375510 h 844609"/>
                <a:gd name="connsiteX5" fmla="*/ 9 w 216033"/>
                <a:gd name="connsiteY5" fmla="*/ 0 h 844609"/>
                <a:gd name="connsiteX0" fmla="*/ 9 w 220295"/>
                <a:gd name="connsiteY0" fmla="*/ 0 h 844609"/>
                <a:gd name="connsiteX1" fmla="*/ 216033 w 220295"/>
                <a:gd name="connsiteY1" fmla="*/ 0 h 844609"/>
                <a:gd name="connsiteX2" fmla="*/ 220175 w 220295"/>
                <a:gd name="connsiteY2" fmla="*/ 397455 h 844609"/>
                <a:gd name="connsiteX3" fmla="*/ 216033 w 220295"/>
                <a:gd name="connsiteY3" fmla="*/ 844609 h 844609"/>
                <a:gd name="connsiteX4" fmla="*/ 9 w 220295"/>
                <a:gd name="connsiteY4" fmla="*/ 844609 h 844609"/>
                <a:gd name="connsiteX5" fmla="*/ 70212 w 220295"/>
                <a:gd name="connsiteY5" fmla="*/ 375510 h 844609"/>
                <a:gd name="connsiteX6" fmla="*/ 9 w 220295"/>
                <a:gd name="connsiteY6" fmla="*/ 0 h 844609"/>
                <a:gd name="connsiteX0" fmla="*/ 9 w 220175"/>
                <a:gd name="connsiteY0" fmla="*/ 0 h 844609"/>
                <a:gd name="connsiteX1" fmla="*/ 216033 w 220175"/>
                <a:gd name="connsiteY1" fmla="*/ 0 h 844609"/>
                <a:gd name="connsiteX2" fmla="*/ 220175 w 220175"/>
                <a:gd name="connsiteY2" fmla="*/ 397455 h 844609"/>
                <a:gd name="connsiteX3" fmla="*/ 216033 w 220175"/>
                <a:gd name="connsiteY3" fmla="*/ 844609 h 844609"/>
                <a:gd name="connsiteX4" fmla="*/ 9 w 220175"/>
                <a:gd name="connsiteY4" fmla="*/ 844609 h 844609"/>
                <a:gd name="connsiteX5" fmla="*/ 70212 w 220175"/>
                <a:gd name="connsiteY5" fmla="*/ 375510 h 844609"/>
                <a:gd name="connsiteX6" fmla="*/ 9 w 220175"/>
                <a:gd name="connsiteY6" fmla="*/ 0 h 844609"/>
                <a:gd name="connsiteX0" fmla="*/ 9 w 216169"/>
                <a:gd name="connsiteY0" fmla="*/ 0 h 844609"/>
                <a:gd name="connsiteX1" fmla="*/ 216033 w 216169"/>
                <a:gd name="connsiteY1" fmla="*/ 0 h 844609"/>
                <a:gd name="connsiteX2" fmla="*/ 209202 w 216169"/>
                <a:gd name="connsiteY2" fmla="*/ 346249 h 844609"/>
                <a:gd name="connsiteX3" fmla="*/ 216033 w 216169"/>
                <a:gd name="connsiteY3" fmla="*/ 844609 h 844609"/>
                <a:gd name="connsiteX4" fmla="*/ 9 w 216169"/>
                <a:gd name="connsiteY4" fmla="*/ 844609 h 844609"/>
                <a:gd name="connsiteX5" fmla="*/ 70212 w 216169"/>
                <a:gd name="connsiteY5" fmla="*/ 375510 h 844609"/>
                <a:gd name="connsiteX6" fmla="*/ 9 w 216169"/>
                <a:gd name="connsiteY6" fmla="*/ 0 h 844609"/>
                <a:gd name="connsiteX0" fmla="*/ 9 w 216033"/>
                <a:gd name="connsiteY0" fmla="*/ 0 h 844609"/>
                <a:gd name="connsiteX1" fmla="*/ 216033 w 216033"/>
                <a:gd name="connsiteY1" fmla="*/ 0 h 844609"/>
                <a:gd name="connsiteX2" fmla="*/ 209202 w 216033"/>
                <a:gd name="connsiteY2" fmla="*/ 346249 h 844609"/>
                <a:gd name="connsiteX3" fmla="*/ 183115 w 216033"/>
                <a:gd name="connsiteY3" fmla="*/ 793402 h 844609"/>
                <a:gd name="connsiteX4" fmla="*/ 9 w 216033"/>
                <a:gd name="connsiteY4" fmla="*/ 844609 h 844609"/>
                <a:gd name="connsiteX5" fmla="*/ 70212 w 216033"/>
                <a:gd name="connsiteY5" fmla="*/ 375510 h 844609"/>
                <a:gd name="connsiteX6" fmla="*/ 9 w 216033"/>
                <a:gd name="connsiteY6" fmla="*/ 0 h 844609"/>
                <a:gd name="connsiteX0" fmla="*/ 9 w 216033"/>
                <a:gd name="connsiteY0" fmla="*/ 0 h 845067"/>
                <a:gd name="connsiteX1" fmla="*/ 216033 w 216033"/>
                <a:gd name="connsiteY1" fmla="*/ 0 h 845067"/>
                <a:gd name="connsiteX2" fmla="*/ 209202 w 216033"/>
                <a:gd name="connsiteY2" fmla="*/ 346249 h 845067"/>
                <a:gd name="connsiteX3" fmla="*/ 183115 w 216033"/>
                <a:gd name="connsiteY3" fmla="*/ 793402 h 845067"/>
                <a:gd name="connsiteX4" fmla="*/ 9 w 216033"/>
                <a:gd name="connsiteY4" fmla="*/ 844609 h 845067"/>
                <a:gd name="connsiteX5" fmla="*/ 70212 w 216033"/>
                <a:gd name="connsiteY5" fmla="*/ 375510 h 845067"/>
                <a:gd name="connsiteX6" fmla="*/ 9 w 216033"/>
                <a:gd name="connsiteY6" fmla="*/ 0 h 845067"/>
                <a:gd name="connsiteX0" fmla="*/ 9 w 216033"/>
                <a:gd name="connsiteY0" fmla="*/ 0 h 845067"/>
                <a:gd name="connsiteX1" fmla="*/ 216033 w 216033"/>
                <a:gd name="connsiteY1" fmla="*/ 0 h 845067"/>
                <a:gd name="connsiteX2" fmla="*/ 209202 w 216033"/>
                <a:gd name="connsiteY2" fmla="*/ 346249 h 845067"/>
                <a:gd name="connsiteX3" fmla="*/ 183115 w 216033"/>
                <a:gd name="connsiteY3" fmla="*/ 793402 h 845067"/>
                <a:gd name="connsiteX4" fmla="*/ 9 w 216033"/>
                <a:gd name="connsiteY4" fmla="*/ 844609 h 845067"/>
                <a:gd name="connsiteX5" fmla="*/ 70212 w 216033"/>
                <a:gd name="connsiteY5" fmla="*/ 375510 h 845067"/>
                <a:gd name="connsiteX6" fmla="*/ 9 w 216033"/>
                <a:gd name="connsiteY6" fmla="*/ 0 h 845067"/>
                <a:gd name="connsiteX0" fmla="*/ 0 w 216024"/>
                <a:gd name="connsiteY0" fmla="*/ 0 h 840206"/>
                <a:gd name="connsiteX1" fmla="*/ 216024 w 216024"/>
                <a:gd name="connsiteY1" fmla="*/ 0 h 840206"/>
                <a:gd name="connsiteX2" fmla="*/ 209193 w 216024"/>
                <a:gd name="connsiteY2" fmla="*/ 346249 h 840206"/>
                <a:gd name="connsiteX3" fmla="*/ 183106 w 216024"/>
                <a:gd name="connsiteY3" fmla="*/ 793402 h 840206"/>
                <a:gd name="connsiteX4" fmla="*/ 32919 w 216024"/>
                <a:gd name="connsiteY4" fmla="*/ 833636 h 840206"/>
                <a:gd name="connsiteX5" fmla="*/ 70203 w 216024"/>
                <a:gd name="connsiteY5" fmla="*/ 375510 h 840206"/>
                <a:gd name="connsiteX6" fmla="*/ 0 w 216024"/>
                <a:gd name="connsiteY6" fmla="*/ 0 h 840206"/>
                <a:gd name="connsiteX0" fmla="*/ 0 w 216024"/>
                <a:gd name="connsiteY0" fmla="*/ 0 h 874951"/>
                <a:gd name="connsiteX1" fmla="*/ 216024 w 216024"/>
                <a:gd name="connsiteY1" fmla="*/ 0 h 874951"/>
                <a:gd name="connsiteX2" fmla="*/ 209193 w 216024"/>
                <a:gd name="connsiteY2" fmla="*/ 346249 h 874951"/>
                <a:gd name="connsiteX3" fmla="*/ 183106 w 216024"/>
                <a:gd name="connsiteY3" fmla="*/ 793402 h 874951"/>
                <a:gd name="connsiteX4" fmla="*/ 32919 w 216024"/>
                <a:gd name="connsiteY4" fmla="*/ 833636 h 874951"/>
                <a:gd name="connsiteX5" fmla="*/ 70203 w 216024"/>
                <a:gd name="connsiteY5" fmla="*/ 375510 h 874951"/>
                <a:gd name="connsiteX6" fmla="*/ 0 w 216024"/>
                <a:gd name="connsiteY6" fmla="*/ 0 h 874951"/>
                <a:gd name="connsiteX0" fmla="*/ 0 w 216024"/>
                <a:gd name="connsiteY0" fmla="*/ 0 h 859803"/>
                <a:gd name="connsiteX1" fmla="*/ 216024 w 216024"/>
                <a:gd name="connsiteY1" fmla="*/ 0 h 859803"/>
                <a:gd name="connsiteX2" fmla="*/ 209193 w 216024"/>
                <a:gd name="connsiteY2" fmla="*/ 346249 h 859803"/>
                <a:gd name="connsiteX3" fmla="*/ 183106 w 216024"/>
                <a:gd name="connsiteY3" fmla="*/ 793402 h 859803"/>
                <a:gd name="connsiteX4" fmla="*/ 40234 w 216024"/>
                <a:gd name="connsiteY4" fmla="*/ 808033 h 859803"/>
                <a:gd name="connsiteX5" fmla="*/ 70203 w 216024"/>
                <a:gd name="connsiteY5" fmla="*/ 375510 h 859803"/>
                <a:gd name="connsiteX6" fmla="*/ 0 w 216024"/>
                <a:gd name="connsiteY6" fmla="*/ 0 h 859803"/>
                <a:gd name="connsiteX0" fmla="*/ 0 w 216024"/>
                <a:gd name="connsiteY0" fmla="*/ 0 h 859803"/>
                <a:gd name="connsiteX1" fmla="*/ 216024 w 216024"/>
                <a:gd name="connsiteY1" fmla="*/ 0 h 859803"/>
                <a:gd name="connsiteX2" fmla="*/ 209193 w 216024"/>
                <a:gd name="connsiteY2" fmla="*/ 346249 h 859803"/>
                <a:gd name="connsiteX3" fmla="*/ 183106 w 216024"/>
                <a:gd name="connsiteY3" fmla="*/ 793402 h 859803"/>
                <a:gd name="connsiteX4" fmla="*/ 40234 w 216024"/>
                <a:gd name="connsiteY4" fmla="*/ 808033 h 859803"/>
                <a:gd name="connsiteX5" fmla="*/ 70203 w 216024"/>
                <a:gd name="connsiteY5" fmla="*/ 375510 h 859803"/>
                <a:gd name="connsiteX6" fmla="*/ 0 w 216024"/>
                <a:gd name="connsiteY6" fmla="*/ 0 h 859803"/>
                <a:gd name="connsiteX0" fmla="*/ 0 w 216024"/>
                <a:gd name="connsiteY0" fmla="*/ 0 h 856039"/>
                <a:gd name="connsiteX1" fmla="*/ 216024 w 216024"/>
                <a:gd name="connsiteY1" fmla="*/ 0 h 856039"/>
                <a:gd name="connsiteX2" fmla="*/ 209193 w 216024"/>
                <a:gd name="connsiteY2" fmla="*/ 346249 h 856039"/>
                <a:gd name="connsiteX3" fmla="*/ 183106 w 216024"/>
                <a:gd name="connsiteY3" fmla="*/ 793402 h 856039"/>
                <a:gd name="connsiteX4" fmla="*/ 58522 w 216024"/>
                <a:gd name="connsiteY4" fmla="*/ 800718 h 856039"/>
                <a:gd name="connsiteX5" fmla="*/ 70203 w 216024"/>
                <a:gd name="connsiteY5" fmla="*/ 375510 h 856039"/>
                <a:gd name="connsiteX6" fmla="*/ 0 w 216024"/>
                <a:gd name="connsiteY6" fmla="*/ 0 h 856039"/>
                <a:gd name="connsiteX0" fmla="*/ 0 w 216024"/>
                <a:gd name="connsiteY0" fmla="*/ 0 h 861622"/>
                <a:gd name="connsiteX1" fmla="*/ 216024 w 216024"/>
                <a:gd name="connsiteY1" fmla="*/ 0 h 861622"/>
                <a:gd name="connsiteX2" fmla="*/ 209193 w 216024"/>
                <a:gd name="connsiteY2" fmla="*/ 346249 h 861622"/>
                <a:gd name="connsiteX3" fmla="*/ 183106 w 216024"/>
                <a:gd name="connsiteY3" fmla="*/ 793402 h 861622"/>
                <a:gd name="connsiteX4" fmla="*/ 58522 w 216024"/>
                <a:gd name="connsiteY4" fmla="*/ 800718 h 861622"/>
                <a:gd name="connsiteX5" fmla="*/ 70203 w 216024"/>
                <a:gd name="connsiteY5" fmla="*/ 375510 h 861622"/>
                <a:gd name="connsiteX6" fmla="*/ 0 w 216024"/>
                <a:gd name="connsiteY6" fmla="*/ 0 h 861622"/>
                <a:gd name="connsiteX0" fmla="*/ 0 w 216024"/>
                <a:gd name="connsiteY0" fmla="*/ 0 h 861622"/>
                <a:gd name="connsiteX1" fmla="*/ 216024 w 216024"/>
                <a:gd name="connsiteY1" fmla="*/ 0 h 861622"/>
                <a:gd name="connsiteX2" fmla="*/ 209193 w 216024"/>
                <a:gd name="connsiteY2" fmla="*/ 346249 h 861622"/>
                <a:gd name="connsiteX3" fmla="*/ 183106 w 216024"/>
                <a:gd name="connsiteY3" fmla="*/ 793402 h 861622"/>
                <a:gd name="connsiteX4" fmla="*/ 58522 w 216024"/>
                <a:gd name="connsiteY4" fmla="*/ 800718 h 861622"/>
                <a:gd name="connsiteX5" fmla="*/ 99463 w 216024"/>
                <a:gd name="connsiteY5" fmla="*/ 382825 h 861622"/>
                <a:gd name="connsiteX6" fmla="*/ 0 w 216024"/>
                <a:gd name="connsiteY6" fmla="*/ 0 h 861622"/>
                <a:gd name="connsiteX0" fmla="*/ 14729 w 161259"/>
                <a:gd name="connsiteY0" fmla="*/ 0 h 861622"/>
                <a:gd name="connsiteX1" fmla="*/ 161259 w 161259"/>
                <a:gd name="connsiteY1" fmla="*/ 0 h 861622"/>
                <a:gd name="connsiteX2" fmla="*/ 154428 w 161259"/>
                <a:gd name="connsiteY2" fmla="*/ 346249 h 861622"/>
                <a:gd name="connsiteX3" fmla="*/ 128341 w 161259"/>
                <a:gd name="connsiteY3" fmla="*/ 793402 h 861622"/>
                <a:gd name="connsiteX4" fmla="*/ 3757 w 161259"/>
                <a:gd name="connsiteY4" fmla="*/ 800718 h 861622"/>
                <a:gd name="connsiteX5" fmla="*/ 44698 w 161259"/>
                <a:gd name="connsiteY5" fmla="*/ 382825 h 861622"/>
                <a:gd name="connsiteX6" fmla="*/ 14729 w 161259"/>
                <a:gd name="connsiteY6" fmla="*/ 0 h 861622"/>
                <a:gd name="connsiteX0" fmla="*/ 14729 w 161259"/>
                <a:gd name="connsiteY0" fmla="*/ 24384 h 886006"/>
                <a:gd name="connsiteX1" fmla="*/ 161259 w 161259"/>
                <a:gd name="connsiteY1" fmla="*/ 24384 h 886006"/>
                <a:gd name="connsiteX2" fmla="*/ 154428 w 161259"/>
                <a:gd name="connsiteY2" fmla="*/ 370633 h 886006"/>
                <a:gd name="connsiteX3" fmla="*/ 128341 w 161259"/>
                <a:gd name="connsiteY3" fmla="*/ 817786 h 886006"/>
                <a:gd name="connsiteX4" fmla="*/ 3757 w 161259"/>
                <a:gd name="connsiteY4" fmla="*/ 825102 h 886006"/>
                <a:gd name="connsiteX5" fmla="*/ 44698 w 161259"/>
                <a:gd name="connsiteY5" fmla="*/ 407209 h 886006"/>
                <a:gd name="connsiteX6" fmla="*/ 14729 w 161259"/>
                <a:gd name="connsiteY6" fmla="*/ 24384 h 886006"/>
                <a:gd name="connsiteX0" fmla="*/ 14729 w 161259"/>
                <a:gd name="connsiteY0" fmla="*/ 49715 h 911337"/>
                <a:gd name="connsiteX1" fmla="*/ 161259 w 161259"/>
                <a:gd name="connsiteY1" fmla="*/ 49715 h 911337"/>
                <a:gd name="connsiteX2" fmla="*/ 154428 w 161259"/>
                <a:gd name="connsiteY2" fmla="*/ 395964 h 911337"/>
                <a:gd name="connsiteX3" fmla="*/ 128341 w 161259"/>
                <a:gd name="connsiteY3" fmla="*/ 843117 h 911337"/>
                <a:gd name="connsiteX4" fmla="*/ 3757 w 161259"/>
                <a:gd name="connsiteY4" fmla="*/ 850433 h 911337"/>
                <a:gd name="connsiteX5" fmla="*/ 44698 w 161259"/>
                <a:gd name="connsiteY5" fmla="*/ 432540 h 911337"/>
                <a:gd name="connsiteX6" fmla="*/ 14729 w 161259"/>
                <a:gd name="connsiteY6" fmla="*/ 49715 h 911337"/>
                <a:gd name="connsiteX0" fmla="*/ 14729 w 160592"/>
                <a:gd name="connsiteY0" fmla="*/ 45758 h 907380"/>
                <a:gd name="connsiteX1" fmla="*/ 124683 w 160592"/>
                <a:gd name="connsiteY1" fmla="*/ 53073 h 907380"/>
                <a:gd name="connsiteX2" fmla="*/ 154428 w 160592"/>
                <a:gd name="connsiteY2" fmla="*/ 392007 h 907380"/>
                <a:gd name="connsiteX3" fmla="*/ 128341 w 160592"/>
                <a:gd name="connsiteY3" fmla="*/ 839160 h 907380"/>
                <a:gd name="connsiteX4" fmla="*/ 3757 w 160592"/>
                <a:gd name="connsiteY4" fmla="*/ 846476 h 907380"/>
                <a:gd name="connsiteX5" fmla="*/ 44698 w 160592"/>
                <a:gd name="connsiteY5" fmla="*/ 428583 h 907380"/>
                <a:gd name="connsiteX6" fmla="*/ 14729 w 160592"/>
                <a:gd name="connsiteY6" fmla="*/ 45758 h 907380"/>
                <a:gd name="connsiteX0" fmla="*/ 14729 w 160592"/>
                <a:gd name="connsiteY0" fmla="*/ 45758 h 907380"/>
                <a:gd name="connsiteX1" fmla="*/ 124683 w 160592"/>
                <a:gd name="connsiteY1" fmla="*/ 53073 h 907380"/>
                <a:gd name="connsiteX2" fmla="*/ 154428 w 160592"/>
                <a:gd name="connsiteY2" fmla="*/ 392007 h 907380"/>
                <a:gd name="connsiteX3" fmla="*/ 128341 w 160592"/>
                <a:gd name="connsiteY3" fmla="*/ 839160 h 907380"/>
                <a:gd name="connsiteX4" fmla="*/ 3757 w 160592"/>
                <a:gd name="connsiteY4" fmla="*/ 846476 h 907380"/>
                <a:gd name="connsiteX5" fmla="*/ 44698 w 160592"/>
                <a:gd name="connsiteY5" fmla="*/ 428583 h 907380"/>
                <a:gd name="connsiteX6" fmla="*/ 14729 w 160592"/>
                <a:gd name="connsiteY6" fmla="*/ 45758 h 907380"/>
                <a:gd name="connsiteX0" fmla="*/ 14729 w 157372"/>
                <a:gd name="connsiteY0" fmla="*/ 45758 h 907380"/>
                <a:gd name="connsiteX1" fmla="*/ 124683 w 157372"/>
                <a:gd name="connsiteY1" fmla="*/ 53073 h 907380"/>
                <a:gd name="connsiteX2" fmla="*/ 147112 w 157372"/>
                <a:gd name="connsiteY2" fmla="*/ 392007 h 907380"/>
                <a:gd name="connsiteX3" fmla="*/ 128341 w 157372"/>
                <a:gd name="connsiteY3" fmla="*/ 839160 h 907380"/>
                <a:gd name="connsiteX4" fmla="*/ 3757 w 157372"/>
                <a:gd name="connsiteY4" fmla="*/ 846476 h 907380"/>
                <a:gd name="connsiteX5" fmla="*/ 44698 w 157372"/>
                <a:gd name="connsiteY5" fmla="*/ 428583 h 907380"/>
                <a:gd name="connsiteX6" fmla="*/ 14729 w 157372"/>
                <a:gd name="connsiteY6" fmla="*/ 45758 h 907380"/>
                <a:gd name="connsiteX0" fmla="*/ 14729 w 160461"/>
                <a:gd name="connsiteY0" fmla="*/ 45758 h 907380"/>
                <a:gd name="connsiteX1" fmla="*/ 124683 w 160461"/>
                <a:gd name="connsiteY1" fmla="*/ 53073 h 907380"/>
                <a:gd name="connsiteX2" fmla="*/ 147112 w 160461"/>
                <a:gd name="connsiteY2" fmla="*/ 392007 h 907380"/>
                <a:gd name="connsiteX3" fmla="*/ 128341 w 160461"/>
                <a:gd name="connsiteY3" fmla="*/ 839160 h 907380"/>
                <a:gd name="connsiteX4" fmla="*/ 3757 w 160461"/>
                <a:gd name="connsiteY4" fmla="*/ 846476 h 907380"/>
                <a:gd name="connsiteX5" fmla="*/ 44698 w 160461"/>
                <a:gd name="connsiteY5" fmla="*/ 428583 h 907380"/>
                <a:gd name="connsiteX6" fmla="*/ 14729 w 160461"/>
                <a:gd name="connsiteY6" fmla="*/ 45758 h 907380"/>
                <a:gd name="connsiteX0" fmla="*/ 14729 w 162801"/>
                <a:gd name="connsiteY0" fmla="*/ 45758 h 887532"/>
                <a:gd name="connsiteX1" fmla="*/ 124683 w 162801"/>
                <a:gd name="connsiteY1" fmla="*/ 53073 h 887532"/>
                <a:gd name="connsiteX2" fmla="*/ 147112 w 162801"/>
                <a:gd name="connsiteY2" fmla="*/ 392007 h 887532"/>
                <a:gd name="connsiteX3" fmla="*/ 131999 w 162801"/>
                <a:gd name="connsiteY3" fmla="*/ 784296 h 887532"/>
                <a:gd name="connsiteX4" fmla="*/ 3757 w 162801"/>
                <a:gd name="connsiteY4" fmla="*/ 846476 h 887532"/>
                <a:gd name="connsiteX5" fmla="*/ 44698 w 162801"/>
                <a:gd name="connsiteY5" fmla="*/ 428583 h 887532"/>
                <a:gd name="connsiteX6" fmla="*/ 14729 w 162801"/>
                <a:gd name="connsiteY6" fmla="*/ 45758 h 887532"/>
                <a:gd name="connsiteX0" fmla="*/ 14729 w 150986"/>
                <a:gd name="connsiteY0" fmla="*/ 45758 h 887532"/>
                <a:gd name="connsiteX1" fmla="*/ 124683 w 150986"/>
                <a:gd name="connsiteY1" fmla="*/ 53073 h 887532"/>
                <a:gd name="connsiteX2" fmla="*/ 147112 w 150986"/>
                <a:gd name="connsiteY2" fmla="*/ 392007 h 887532"/>
                <a:gd name="connsiteX3" fmla="*/ 102739 w 150986"/>
                <a:gd name="connsiteY3" fmla="*/ 784296 h 887532"/>
                <a:gd name="connsiteX4" fmla="*/ 3757 w 150986"/>
                <a:gd name="connsiteY4" fmla="*/ 846476 h 887532"/>
                <a:gd name="connsiteX5" fmla="*/ 44698 w 150986"/>
                <a:gd name="connsiteY5" fmla="*/ 428583 h 887532"/>
                <a:gd name="connsiteX6" fmla="*/ 14729 w 150986"/>
                <a:gd name="connsiteY6" fmla="*/ 45758 h 887532"/>
                <a:gd name="connsiteX0" fmla="*/ 14729 w 147799"/>
                <a:gd name="connsiteY0" fmla="*/ 45758 h 887532"/>
                <a:gd name="connsiteX1" fmla="*/ 124683 w 147799"/>
                <a:gd name="connsiteY1" fmla="*/ 53073 h 887532"/>
                <a:gd name="connsiteX2" fmla="*/ 139796 w 147799"/>
                <a:gd name="connsiteY2" fmla="*/ 417610 h 887532"/>
                <a:gd name="connsiteX3" fmla="*/ 102739 w 147799"/>
                <a:gd name="connsiteY3" fmla="*/ 784296 h 887532"/>
                <a:gd name="connsiteX4" fmla="*/ 3757 w 147799"/>
                <a:gd name="connsiteY4" fmla="*/ 846476 h 887532"/>
                <a:gd name="connsiteX5" fmla="*/ 44698 w 147799"/>
                <a:gd name="connsiteY5" fmla="*/ 428583 h 887532"/>
                <a:gd name="connsiteX6" fmla="*/ 14729 w 147799"/>
                <a:gd name="connsiteY6" fmla="*/ 45758 h 887532"/>
                <a:gd name="connsiteX0" fmla="*/ 14729 w 148961"/>
                <a:gd name="connsiteY0" fmla="*/ 45758 h 887532"/>
                <a:gd name="connsiteX1" fmla="*/ 124683 w 148961"/>
                <a:gd name="connsiteY1" fmla="*/ 53073 h 887532"/>
                <a:gd name="connsiteX2" fmla="*/ 139796 w 148961"/>
                <a:gd name="connsiteY2" fmla="*/ 417610 h 887532"/>
                <a:gd name="connsiteX3" fmla="*/ 102739 w 148961"/>
                <a:gd name="connsiteY3" fmla="*/ 784296 h 887532"/>
                <a:gd name="connsiteX4" fmla="*/ 3757 w 148961"/>
                <a:gd name="connsiteY4" fmla="*/ 846476 h 887532"/>
                <a:gd name="connsiteX5" fmla="*/ 44698 w 148961"/>
                <a:gd name="connsiteY5" fmla="*/ 428583 h 887532"/>
                <a:gd name="connsiteX6" fmla="*/ 14729 w 148961"/>
                <a:gd name="connsiteY6" fmla="*/ 45758 h 887532"/>
                <a:gd name="connsiteX0" fmla="*/ 14729 w 148961"/>
                <a:gd name="connsiteY0" fmla="*/ 45758 h 887532"/>
                <a:gd name="connsiteX1" fmla="*/ 124683 w 148961"/>
                <a:gd name="connsiteY1" fmla="*/ 53073 h 887532"/>
                <a:gd name="connsiteX2" fmla="*/ 139796 w 148961"/>
                <a:gd name="connsiteY2" fmla="*/ 417610 h 887532"/>
                <a:gd name="connsiteX3" fmla="*/ 102739 w 148961"/>
                <a:gd name="connsiteY3" fmla="*/ 784296 h 887532"/>
                <a:gd name="connsiteX4" fmla="*/ 3757 w 148961"/>
                <a:gd name="connsiteY4" fmla="*/ 846476 h 887532"/>
                <a:gd name="connsiteX5" fmla="*/ 44698 w 148961"/>
                <a:gd name="connsiteY5" fmla="*/ 428583 h 887532"/>
                <a:gd name="connsiteX6" fmla="*/ 14729 w 148961"/>
                <a:gd name="connsiteY6" fmla="*/ 45758 h 887532"/>
                <a:gd name="connsiteX0" fmla="*/ 14729 w 165727"/>
                <a:gd name="connsiteY0" fmla="*/ 45758 h 887532"/>
                <a:gd name="connsiteX1" fmla="*/ 124683 w 165727"/>
                <a:gd name="connsiteY1" fmla="*/ 53073 h 887532"/>
                <a:gd name="connsiteX2" fmla="*/ 165399 w 165727"/>
                <a:gd name="connsiteY2" fmla="*/ 340800 h 887532"/>
                <a:gd name="connsiteX3" fmla="*/ 102739 w 165727"/>
                <a:gd name="connsiteY3" fmla="*/ 784296 h 887532"/>
                <a:gd name="connsiteX4" fmla="*/ 3757 w 165727"/>
                <a:gd name="connsiteY4" fmla="*/ 846476 h 887532"/>
                <a:gd name="connsiteX5" fmla="*/ 44698 w 165727"/>
                <a:gd name="connsiteY5" fmla="*/ 428583 h 887532"/>
                <a:gd name="connsiteX6" fmla="*/ 14729 w 165727"/>
                <a:gd name="connsiteY6" fmla="*/ 45758 h 887532"/>
                <a:gd name="connsiteX0" fmla="*/ 13707 w 164705"/>
                <a:gd name="connsiteY0" fmla="*/ 45758 h 887532"/>
                <a:gd name="connsiteX1" fmla="*/ 123661 w 164705"/>
                <a:gd name="connsiteY1" fmla="*/ 53073 h 887532"/>
                <a:gd name="connsiteX2" fmla="*/ 164377 w 164705"/>
                <a:gd name="connsiteY2" fmla="*/ 340800 h 887532"/>
                <a:gd name="connsiteX3" fmla="*/ 101717 w 164705"/>
                <a:gd name="connsiteY3" fmla="*/ 784296 h 887532"/>
                <a:gd name="connsiteX4" fmla="*/ 2735 w 164705"/>
                <a:gd name="connsiteY4" fmla="*/ 846476 h 887532"/>
                <a:gd name="connsiteX5" fmla="*/ 71433 w 164705"/>
                <a:gd name="connsiteY5" fmla="*/ 418748 h 887532"/>
                <a:gd name="connsiteX6" fmla="*/ 13707 w 164705"/>
                <a:gd name="connsiteY6" fmla="*/ 45758 h 887532"/>
                <a:gd name="connsiteX0" fmla="*/ 13687 w 164685"/>
                <a:gd name="connsiteY0" fmla="*/ 45758 h 887532"/>
                <a:gd name="connsiteX1" fmla="*/ 123641 w 164685"/>
                <a:gd name="connsiteY1" fmla="*/ 53073 h 887532"/>
                <a:gd name="connsiteX2" fmla="*/ 164357 w 164685"/>
                <a:gd name="connsiteY2" fmla="*/ 340800 h 887532"/>
                <a:gd name="connsiteX3" fmla="*/ 101697 w 164685"/>
                <a:gd name="connsiteY3" fmla="*/ 784296 h 887532"/>
                <a:gd name="connsiteX4" fmla="*/ 2715 w 164685"/>
                <a:gd name="connsiteY4" fmla="*/ 846476 h 887532"/>
                <a:gd name="connsiteX5" fmla="*/ 71413 w 164685"/>
                <a:gd name="connsiteY5" fmla="*/ 418748 h 887532"/>
                <a:gd name="connsiteX6" fmla="*/ 13687 w 164685"/>
                <a:gd name="connsiteY6" fmla="*/ 45758 h 887532"/>
                <a:gd name="connsiteX0" fmla="*/ 49700 w 200698"/>
                <a:gd name="connsiteY0" fmla="*/ 45758 h 807143"/>
                <a:gd name="connsiteX1" fmla="*/ 159654 w 200698"/>
                <a:gd name="connsiteY1" fmla="*/ 53073 h 807143"/>
                <a:gd name="connsiteX2" fmla="*/ 200370 w 200698"/>
                <a:gd name="connsiteY2" fmla="*/ 340800 h 807143"/>
                <a:gd name="connsiteX3" fmla="*/ 137710 w 200698"/>
                <a:gd name="connsiteY3" fmla="*/ 784296 h 807143"/>
                <a:gd name="connsiteX4" fmla="*/ 2146 w 200698"/>
                <a:gd name="connsiteY4" fmla="*/ 604263 h 807143"/>
                <a:gd name="connsiteX5" fmla="*/ 107426 w 200698"/>
                <a:gd name="connsiteY5" fmla="*/ 418748 h 807143"/>
                <a:gd name="connsiteX6" fmla="*/ 49700 w 200698"/>
                <a:gd name="connsiteY6" fmla="*/ 45758 h 807143"/>
                <a:gd name="connsiteX0" fmla="*/ 49700 w 200698"/>
                <a:gd name="connsiteY0" fmla="*/ 45758 h 818998"/>
                <a:gd name="connsiteX1" fmla="*/ 159654 w 200698"/>
                <a:gd name="connsiteY1" fmla="*/ 53073 h 818998"/>
                <a:gd name="connsiteX2" fmla="*/ 200370 w 200698"/>
                <a:gd name="connsiteY2" fmla="*/ 340800 h 818998"/>
                <a:gd name="connsiteX3" fmla="*/ 137710 w 200698"/>
                <a:gd name="connsiteY3" fmla="*/ 784296 h 818998"/>
                <a:gd name="connsiteX4" fmla="*/ 2146 w 200698"/>
                <a:gd name="connsiteY4" fmla="*/ 604263 h 818998"/>
                <a:gd name="connsiteX5" fmla="*/ 107426 w 200698"/>
                <a:gd name="connsiteY5" fmla="*/ 418748 h 818998"/>
                <a:gd name="connsiteX6" fmla="*/ 49700 w 200698"/>
                <a:gd name="connsiteY6" fmla="*/ 45758 h 818998"/>
                <a:gd name="connsiteX0" fmla="*/ 179281 w 330279"/>
                <a:gd name="connsiteY0" fmla="*/ 45758 h 830524"/>
                <a:gd name="connsiteX1" fmla="*/ 289235 w 330279"/>
                <a:gd name="connsiteY1" fmla="*/ 53073 h 830524"/>
                <a:gd name="connsiteX2" fmla="*/ 329951 w 330279"/>
                <a:gd name="connsiteY2" fmla="*/ 340800 h 830524"/>
                <a:gd name="connsiteX3" fmla="*/ 267291 w 330279"/>
                <a:gd name="connsiteY3" fmla="*/ 784296 h 830524"/>
                <a:gd name="connsiteX4" fmla="*/ 1166 w 330279"/>
                <a:gd name="connsiteY4" fmla="*/ 654771 h 830524"/>
                <a:gd name="connsiteX5" fmla="*/ 237007 w 330279"/>
                <a:gd name="connsiteY5" fmla="*/ 418748 h 830524"/>
                <a:gd name="connsiteX6" fmla="*/ 179281 w 330279"/>
                <a:gd name="connsiteY6" fmla="*/ 45758 h 830524"/>
                <a:gd name="connsiteX0" fmla="*/ 179281 w 330279"/>
                <a:gd name="connsiteY0" fmla="*/ 45758 h 828960"/>
                <a:gd name="connsiteX1" fmla="*/ 289235 w 330279"/>
                <a:gd name="connsiteY1" fmla="*/ 53073 h 828960"/>
                <a:gd name="connsiteX2" fmla="*/ 329951 w 330279"/>
                <a:gd name="connsiteY2" fmla="*/ 340800 h 828960"/>
                <a:gd name="connsiteX3" fmla="*/ 267291 w 330279"/>
                <a:gd name="connsiteY3" fmla="*/ 784296 h 828960"/>
                <a:gd name="connsiteX4" fmla="*/ 1166 w 330279"/>
                <a:gd name="connsiteY4" fmla="*/ 654771 h 828960"/>
                <a:gd name="connsiteX5" fmla="*/ 237007 w 330279"/>
                <a:gd name="connsiteY5" fmla="*/ 418748 h 828960"/>
                <a:gd name="connsiteX6" fmla="*/ 179281 w 330279"/>
                <a:gd name="connsiteY6" fmla="*/ 45758 h 828960"/>
                <a:gd name="connsiteX0" fmla="*/ 179281 w 362637"/>
                <a:gd name="connsiteY0" fmla="*/ 45758 h 738482"/>
                <a:gd name="connsiteX1" fmla="*/ 289235 w 362637"/>
                <a:gd name="connsiteY1" fmla="*/ 53073 h 738482"/>
                <a:gd name="connsiteX2" fmla="*/ 329951 w 362637"/>
                <a:gd name="connsiteY2" fmla="*/ 340800 h 738482"/>
                <a:gd name="connsiteX3" fmla="*/ 338280 w 362637"/>
                <a:gd name="connsiteY3" fmla="*/ 596692 h 738482"/>
                <a:gd name="connsiteX4" fmla="*/ 1166 w 362637"/>
                <a:gd name="connsiteY4" fmla="*/ 654771 h 738482"/>
                <a:gd name="connsiteX5" fmla="*/ 237007 w 362637"/>
                <a:gd name="connsiteY5" fmla="*/ 418748 h 738482"/>
                <a:gd name="connsiteX6" fmla="*/ 179281 w 362637"/>
                <a:gd name="connsiteY6" fmla="*/ 45758 h 738482"/>
                <a:gd name="connsiteX0" fmla="*/ 179281 w 348827"/>
                <a:gd name="connsiteY0" fmla="*/ 45758 h 738482"/>
                <a:gd name="connsiteX1" fmla="*/ 289235 w 348827"/>
                <a:gd name="connsiteY1" fmla="*/ 53073 h 738482"/>
                <a:gd name="connsiteX2" fmla="*/ 329951 w 348827"/>
                <a:gd name="connsiteY2" fmla="*/ 340800 h 738482"/>
                <a:gd name="connsiteX3" fmla="*/ 338280 w 348827"/>
                <a:gd name="connsiteY3" fmla="*/ 596692 h 738482"/>
                <a:gd name="connsiteX4" fmla="*/ 1166 w 348827"/>
                <a:gd name="connsiteY4" fmla="*/ 654771 h 738482"/>
                <a:gd name="connsiteX5" fmla="*/ 237007 w 348827"/>
                <a:gd name="connsiteY5" fmla="*/ 418748 h 738482"/>
                <a:gd name="connsiteX6" fmla="*/ 179281 w 348827"/>
                <a:gd name="connsiteY6" fmla="*/ 45758 h 738482"/>
                <a:gd name="connsiteX0" fmla="*/ 179281 w 330279"/>
                <a:gd name="connsiteY0" fmla="*/ 45758 h 727752"/>
                <a:gd name="connsiteX1" fmla="*/ 289235 w 330279"/>
                <a:gd name="connsiteY1" fmla="*/ 53073 h 727752"/>
                <a:gd name="connsiteX2" fmla="*/ 329951 w 330279"/>
                <a:gd name="connsiteY2" fmla="*/ 340800 h 727752"/>
                <a:gd name="connsiteX3" fmla="*/ 237592 w 330279"/>
                <a:gd name="connsiteY3" fmla="*/ 551640 h 727752"/>
                <a:gd name="connsiteX4" fmla="*/ 1166 w 330279"/>
                <a:gd name="connsiteY4" fmla="*/ 654771 h 727752"/>
                <a:gd name="connsiteX5" fmla="*/ 237007 w 330279"/>
                <a:gd name="connsiteY5" fmla="*/ 418748 h 727752"/>
                <a:gd name="connsiteX6" fmla="*/ 179281 w 330279"/>
                <a:gd name="connsiteY6" fmla="*/ 45758 h 727752"/>
                <a:gd name="connsiteX0" fmla="*/ 179281 w 330279"/>
                <a:gd name="connsiteY0" fmla="*/ 45758 h 727752"/>
                <a:gd name="connsiteX1" fmla="*/ 289235 w 330279"/>
                <a:gd name="connsiteY1" fmla="*/ 53073 h 727752"/>
                <a:gd name="connsiteX2" fmla="*/ 329951 w 330279"/>
                <a:gd name="connsiteY2" fmla="*/ 340800 h 727752"/>
                <a:gd name="connsiteX3" fmla="*/ 237592 w 330279"/>
                <a:gd name="connsiteY3" fmla="*/ 551640 h 727752"/>
                <a:gd name="connsiteX4" fmla="*/ 1166 w 330279"/>
                <a:gd name="connsiteY4" fmla="*/ 654771 h 727752"/>
                <a:gd name="connsiteX5" fmla="*/ 237007 w 330279"/>
                <a:gd name="connsiteY5" fmla="*/ 418748 h 727752"/>
                <a:gd name="connsiteX6" fmla="*/ 179281 w 330279"/>
                <a:gd name="connsiteY6" fmla="*/ 45758 h 727752"/>
                <a:gd name="connsiteX0" fmla="*/ 179281 w 330020"/>
                <a:gd name="connsiteY0" fmla="*/ 28827 h 710821"/>
                <a:gd name="connsiteX1" fmla="*/ 277355 w 330020"/>
                <a:gd name="connsiteY1" fmla="*/ 78090 h 710821"/>
                <a:gd name="connsiteX2" fmla="*/ 329951 w 330020"/>
                <a:gd name="connsiteY2" fmla="*/ 323869 h 710821"/>
                <a:gd name="connsiteX3" fmla="*/ 237592 w 330020"/>
                <a:gd name="connsiteY3" fmla="*/ 534709 h 710821"/>
                <a:gd name="connsiteX4" fmla="*/ 1166 w 330020"/>
                <a:gd name="connsiteY4" fmla="*/ 637840 h 710821"/>
                <a:gd name="connsiteX5" fmla="*/ 237007 w 330020"/>
                <a:gd name="connsiteY5" fmla="*/ 401817 h 710821"/>
                <a:gd name="connsiteX6" fmla="*/ 179281 w 330020"/>
                <a:gd name="connsiteY6" fmla="*/ 28827 h 710821"/>
                <a:gd name="connsiteX0" fmla="*/ 179281 w 332536"/>
                <a:gd name="connsiteY0" fmla="*/ 65346 h 747340"/>
                <a:gd name="connsiteX1" fmla="*/ 277355 w 332536"/>
                <a:gd name="connsiteY1" fmla="*/ 114609 h 747340"/>
                <a:gd name="connsiteX2" fmla="*/ 329951 w 332536"/>
                <a:gd name="connsiteY2" fmla="*/ 360388 h 747340"/>
                <a:gd name="connsiteX3" fmla="*/ 237592 w 332536"/>
                <a:gd name="connsiteY3" fmla="*/ 571228 h 747340"/>
                <a:gd name="connsiteX4" fmla="*/ 1166 w 332536"/>
                <a:gd name="connsiteY4" fmla="*/ 674359 h 747340"/>
                <a:gd name="connsiteX5" fmla="*/ 237007 w 332536"/>
                <a:gd name="connsiteY5" fmla="*/ 438336 h 747340"/>
                <a:gd name="connsiteX6" fmla="*/ 179281 w 332536"/>
                <a:gd name="connsiteY6" fmla="*/ 65346 h 747340"/>
                <a:gd name="connsiteX0" fmla="*/ 179281 w 332536"/>
                <a:gd name="connsiteY0" fmla="*/ 76080 h 758074"/>
                <a:gd name="connsiteX1" fmla="*/ 277355 w 332536"/>
                <a:gd name="connsiteY1" fmla="*/ 125343 h 758074"/>
                <a:gd name="connsiteX2" fmla="*/ 329951 w 332536"/>
                <a:gd name="connsiteY2" fmla="*/ 371122 h 758074"/>
                <a:gd name="connsiteX3" fmla="*/ 237592 w 332536"/>
                <a:gd name="connsiteY3" fmla="*/ 581962 h 758074"/>
                <a:gd name="connsiteX4" fmla="*/ 1166 w 332536"/>
                <a:gd name="connsiteY4" fmla="*/ 685093 h 758074"/>
                <a:gd name="connsiteX5" fmla="*/ 237007 w 332536"/>
                <a:gd name="connsiteY5" fmla="*/ 449070 h 758074"/>
                <a:gd name="connsiteX6" fmla="*/ 179281 w 332536"/>
                <a:gd name="connsiteY6" fmla="*/ 76080 h 758074"/>
                <a:gd name="connsiteX0" fmla="*/ 179281 w 332536"/>
                <a:gd name="connsiteY0" fmla="*/ 76080 h 758074"/>
                <a:gd name="connsiteX1" fmla="*/ 277355 w 332536"/>
                <a:gd name="connsiteY1" fmla="*/ 125343 h 758074"/>
                <a:gd name="connsiteX2" fmla="*/ 329951 w 332536"/>
                <a:gd name="connsiteY2" fmla="*/ 371122 h 758074"/>
                <a:gd name="connsiteX3" fmla="*/ 237592 w 332536"/>
                <a:gd name="connsiteY3" fmla="*/ 581962 h 758074"/>
                <a:gd name="connsiteX4" fmla="*/ 1166 w 332536"/>
                <a:gd name="connsiteY4" fmla="*/ 685093 h 758074"/>
                <a:gd name="connsiteX5" fmla="*/ 237007 w 332536"/>
                <a:gd name="connsiteY5" fmla="*/ 449070 h 758074"/>
                <a:gd name="connsiteX6" fmla="*/ 179281 w 332536"/>
                <a:gd name="connsiteY6" fmla="*/ 76080 h 758074"/>
                <a:gd name="connsiteX0" fmla="*/ 179271 w 332526"/>
                <a:gd name="connsiteY0" fmla="*/ 76080 h 758074"/>
                <a:gd name="connsiteX1" fmla="*/ 277345 w 332526"/>
                <a:gd name="connsiteY1" fmla="*/ 125343 h 758074"/>
                <a:gd name="connsiteX2" fmla="*/ 329941 w 332526"/>
                <a:gd name="connsiteY2" fmla="*/ 371122 h 758074"/>
                <a:gd name="connsiteX3" fmla="*/ 237582 w 332526"/>
                <a:gd name="connsiteY3" fmla="*/ 581962 h 758074"/>
                <a:gd name="connsiteX4" fmla="*/ 1156 w 332526"/>
                <a:gd name="connsiteY4" fmla="*/ 685093 h 758074"/>
                <a:gd name="connsiteX5" fmla="*/ 239392 w 332526"/>
                <a:gd name="connsiteY5" fmla="*/ 397987 h 758074"/>
                <a:gd name="connsiteX6" fmla="*/ 179271 w 332526"/>
                <a:gd name="connsiteY6" fmla="*/ 76080 h 758074"/>
                <a:gd name="connsiteX0" fmla="*/ 179271 w 332526"/>
                <a:gd name="connsiteY0" fmla="*/ 76080 h 757271"/>
                <a:gd name="connsiteX1" fmla="*/ 277345 w 332526"/>
                <a:gd name="connsiteY1" fmla="*/ 125343 h 757271"/>
                <a:gd name="connsiteX2" fmla="*/ 329941 w 332526"/>
                <a:gd name="connsiteY2" fmla="*/ 371122 h 757271"/>
                <a:gd name="connsiteX3" fmla="*/ 244961 w 332526"/>
                <a:gd name="connsiteY3" fmla="*/ 578098 h 757271"/>
                <a:gd name="connsiteX4" fmla="*/ 1156 w 332526"/>
                <a:gd name="connsiteY4" fmla="*/ 685093 h 757271"/>
                <a:gd name="connsiteX5" fmla="*/ 239392 w 332526"/>
                <a:gd name="connsiteY5" fmla="*/ 397987 h 757271"/>
                <a:gd name="connsiteX6" fmla="*/ 179271 w 332526"/>
                <a:gd name="connsiteY6" fmla="*/ 76080 h 757271"/>
                <a:gd name="connsiteX0" fmla="*/ 179271 w 319448"/>
                <a:gd name="connsiteY0" fmla="*/ 33879 h 715070"/>
                <a:gd name="connsiteX1" fmla="*/ 277345 w 319448"/>
                <a:gd name="connsiteY1" fmla="*/ 83142 h 715070"/>
                <a:gd name="connsiteX2" fmla="*/ 319408 w 319448"/>
                <a:gd name="connsiteY2" fmla="*/ 263923 h 715070"/>
                <a:gd name="connsiteX3" fmla="*/ 244961 w 319448"/>
                <a:gd name="connsiteY3" fmla="*/ 535897 h 715070"/>
                <a:gd name="connsiteX4" fmla="*/ 1156 w 319448"/>
                <a:gd name="connsiteY4" fmla="*/ 642892 h 715070"/>
                <a:gd name="connsiteX5" fmla="*/ 239392 w 319448"/>
                <a:gd name="connsiteY5" fmla="*/ 355786 h 715070"/>
                <a:gd name="connsiteX6" fmla="*/ 179271 w 319448"/>
                <a:gd name="connsiteY6" fmla="*/ 33879 h 715070"/>
                <a:gd name="connsiteX0" fmla="*/ 179271 w 319448"/>
                <a:gd name="connsiteY0" fmla="*/ 33879 h 679415"/>
                <a:gd name="connsiteX1" fmla="*/ 277345 w 319448"/>
                <a:gd name="connsiteY1" fmla="*/ 83142 h 679415"/>
                <a:gd name="connsiteX2" fmla="*/ 319408 w 319448"/>
                <a:gd name="connsiteY2" fmla="*/ 263923 h 679415"/>
                <a:gd name="connsiteX3" fmla="*/ 244961 w 319448"/>
                <a:gd name="connsiteY3" fmla="*/ 535897 h 679415"/>
                <a:gd name="connsiteX4" fmla="*/ 156070 w 319448"/>
                <a:gd name="connsiteY4" fmla="*/ 663860 h 679415"/>
                <a:gd name="connsiteX5" fmla="*/ 1156 w 319448"/>
                <a:gd name="connsiteY5" fmla="*/ 642892 h 679415"/>
                <a:gd name="connsiteX6" fmla="*/ 239392 w 319448"/>
                <a:gd name="connsiteY6" fmla="*/ 355786 h 679415"/>
                <a:gd name="connsiteX7" fmla="*/ 179271 w 319448"/>
                <a:gd name="connsiteY7" fmla="*/ 33879 h 679415"/>
                <a:gd name="connsiteX0" fmla="*/ 179477 w 319654"/>
                <a:gd name="connsiteY0" fmla="*/ 33879 h 690519"/>
                <a:gd name="connsiteX1" fmla="*/ 277551 w 319654"/>
                <a:gd name="connsiteY1" fmla="*/ 83142 h 690519"/>
                <a:gd name="connsiteX2" fmla="*/ 319614 w 319654"/>
                <a:gd name="connsiteY2" fmla="*/ 263923 h 690519"/>
                <a:gd name="connsiteX3" fmla="*/ 245167 w 319654"/>
                <a:gd name="connsiteY3" fmla="*/ 535897 h 690519"/>
                <a:gd name="connsiteX4" fmla="*/ 156276 w 319654"/>
                <a:gd name="connsiteY4" fmla="*/ 663860 h 690519"/>
                <a:gd name="connsiteX5" fmla="*/ 1362 w 319654"/>
                <a:gd name="connsiteY5" fmla="*/ 642892 h 690519"/>
                <a:gd name="connsiteX6" fmla="*/ 239598 w 319654"/>
                <a:gd name="connsiteY6" fmla="*/ 355786 h 690519"/>
                <a:gd name="connsiteX7" fmla="*/ 179477 w 319654"/>
                <a:gd name="connsiteY7" fmla="*/ 33879 h 690519"/>
                <a:gd name="connsiteX0" fmla="*/ 179847 w 320024"/>
                <a:gd name="connsiteY0" fmla="*/ 33879 h 669825"/>
                <a:gd name="connsiteX1" fmla="*/ 277921 w 320024"/>
                <a:gd name="connsiteY1" fmla="*/ 83142 h 669825"/>
                <a:gd name="connsiteX2" fmla="*/ 319984 w 320024"/>
                <a:gd name="connsiteY2" fmla="*/ 263923 h 669825"/>
                <a:gd name="connsiteX3" fmla="*/ 245537 w 320024"/>
                <a:gd name="connsiteY3" fmla="*/ 535897 h 669825"/>
                <a:gd name="connsiteX4" fmla="*/ 133463 w 320024"/>
                <a:gd name="connsiteY4" fmla="*/ 619590 h 669825"/>
                <a:gd name="connsiteX5" fmla="*/ 1732 w 320024"/>
                <a:gd name="connsiteY5" fmla="*/ 642892 h 669825"/>
                <a:gd name="connsiteX6" fmla="*/ 239968 w 320024"/>
                <a:gd name="connsiteY6" fmla="*/ 355786 h 669825"/>
                <a:gd name="connsiteX7" fmla="*/ 179847 w 320024"/>
                <a:gd name="connsiteY7" fmla="*/ 33879 h 669825"/>
                <a:gd name="connsiteX0" fmla="*/ 179408 w 319585"/>
                <a:gd name="connsiteY0" fmla="*/ 33879 h 665751"/>
                <a:gd name="connsiteX1" fmla="*/ 277482 w 319585"/>
                <a:gd name="connsiteY1" fmla="*/ 83142 h 665751"/>
                <a:gd name="connsiteX2" fmla="*/ 319545 w 319585"/>
                <a:gd name="connsiteY2" fmla="*/ 263923 h 665751"/>
                <a:gd name="connsiteX3" fmla="*/ 265271 w 319585"/>
                <a:gd name="connsiteY3" fmla="*/ 479263 h 665751"/>
                <a:gd name="connsiteX4" fmla="*/ 133024 w 319585"/>
                <a:gd name="connsiteY4" fmla="*/ 619590 h 665751"/>
                <a:gd name="connsiteX5" fmla="*/ 1293 w 319585"/>
                <a:gd name="connsiteY5" fmla="*/ 642892 h 665751"/>
                <a:gd name="connsiteX6" fmla="*/ 239529 w 319585"/>
                <a:gd name="connsiteY6" fmla="*/ 355786 h 665751"/>
                <a:gd name="connsiteX7" fmla="*/ 179408 w 319585"/>
                <a:gd name="connsiteY7" fmla="*/ 33879 h 665751"/>
                <a:gd name="connsiteX0" fmla="*/ 179408 w 319585"/>
                <a:gd name="connsiteY0" fmla="*/ 33879 h 665751"/>
                <a:gd name="connsiteX1" fmla="*/ 277482 w 319585"/>
                <a:gd name="connsiteY1" fmla="*/ 83142 h 665751"/>
                <a:gd name="connsiteX2" fmla="*/ 319545 w 319585"/>
                <a:gd name="connsiteY2" fmla="*/ 263923 h 665751"/>
                <a:gd name="connsiteX3" fmla="*/ 265271 w 319585"/>
                <a:gd name="connsiteY3" fmla="*/ 479263 h 665751"/>
                <a:gd name="connsiteX4" fmla="*/ 133024 w 319585"/>
                <a:gd name="connsiteY4" fmla="*/ 619590 h 665751"/>
                <a:gd name="connsiteX5" fmla="*/ 1293 w 319585"/>
                <a:gd name="connsiteY5" fmla="*/ 642892 h 665751"/>
                <a:gd name="connsiteX6" fmla="*/ 239529 w 319585"/>
                <a:gd name="connsiteY6" fmla="*/ 355786 h 665751"/>
                <a:gd name="connsiteX7" fmla="*/ 179408 w 319585"/>
                <a:gd name="connsiteY7" fmla="*/ 33879 h 665751"/>
                <a:gd name="connsiteX0" fmla="*/ 180171 w 320348"/>
                <a:gd name="connsiteY0" fmla="*/ 33879 h 649958"/>
                <a:gd name="connsiteX1" fmla="*/ 278245 w 320348"/>
                <a:gd name="connsiteY1" fmla="*/ 83142 h 649958"/>
                <a:gd name="connsiteX2" fmla="*/ 320308 w 320348"/>
                <a:gd name="connsiteY2" fmla="*/ 263923 h 649958"/>
                <a:gd name="connsiteX3" fmla="*/ 266034 w 320348"/>
                <a:gd name="connsiteY3" fmla="*/ 479263 h 649958"/>
                <a:gd name="connsiteX4" fmla="*/ 133787 w 320348"/>
                <a:gd name="connsiteY4" fmla="*/ 619590 h 649958"/>
                <a:gd name="connsiteX5" fmla="*/ 1285 w 320348"/>
                <a:gd name="connsiteY5" fmla="*/ 621671 h 649958"/>
                <a:gd name="connsiteX6" fmla="*/ 240292 w 320348"/>
                <a:gd name="connsiteY6" fmla="*/ 355786 h 649958"/>
                <a:gd name="connsiteX7" fmla="*/ 180171 w 320348"/>
                <a:gd name="connsiteY7" fmla="*/ 33879 h 649958"/>
                <a:gd name="connsiteX0" fmla="*/ 180039 w 320216"/>
                <a:gd name="connsiteY0" fmla="*/ 33879 h 657151"/>
                <a:gd name="connsiteX1" fmla="*/ 278113 w 320216"/>
                <a:gd name="connsiteY1" fmla="*/ 83142 h 657151"/>
                <a:gd name="connsiteX2" fmla="*/ 320176 w 320216"/>
                <a:gd name="connsiteY2" fmla="*/ 263923 h 657151"/>
                <a:gd name="connsiteX3" fmla="*/ 265902 w 320216"/>
                <a:gd name="connsiteY3" fmla="*/ 479263 h 657151"/>
                <a:gd name="connsiteX4" fmla="*/ 133655 w 320216"/>
                <a:gd name="connsiteY4" fmla="*/ 619590 h 657151"/>
                <a:gd name="connsiteX5" fmla="*/ 1153 w 320216"/>
                <a:gd name="connsiteY5" fmla="*/ 621671 h 657151"/>
                <a:gd name="connsiteX6" fmla="*/ 240160 w 320216"/>
                <a:gd name="connsiteY6" fmla="*/ 355786 h 657151"/>
                <a:gd name="connsiteX7" fmla="*/ 180039 w 320216"/>
                <a:gd name="connsiteY7" fmla="*/ 33879 h 657151"/>
                <a:gd name="connsiteX0" fmla="*/ 180039 w 320216"/>
                <a:gd name="connsiteY0" fmla="*/ 33879 h 651189"/>
                <a:gd name="connsiteX1" fmla="*/ 278113 w 320216"/>
                <a:gd name="connsiteY1" fmla="*/ 83142 h 651189"/>
                <a:gd name="connsiteX2" fmla="*/ 320176 w 320216"/>
                <a:gd name="connsiteY2" fmla="*/ 263923 h 651189"/>
                <a:gd name="connsiteX3" fmla="*/ 265902 w 320216"/>
                <a:gd name="connsiteY3" fmla="*/ 479263 h 651189"/>
                <a:gd name="connsiteX4" fmla="*/ 164927 w 320216"/>
                <a:gd name="connsiteY4" fmla="*/ 598513 h 651189"/>
                <a:gd name="connsiteX5" fmla="*/ 1153 w 320216"/>
                <a:gd name="connsiteY5" fmla="*/ 621671 h 651189"/>
                <a:gd name="connsiteX6" fmla="*/ 240160 w 320216"/>
                <a:gd name="connsiteY6" fmla="*/ 355786 h 651189"/>
                <a:gd name="connsiteX7" fmla="*/ 180039 w 320216"/>
                <a:gd name="connsiteY7" fmla="*/ 33879 h 651189"/>
                <a:gd name="connsiteX0" fmla="*/ 180039 w 320216"/>
                <a:gd name="connsiteY0" fmla="*/ 33879 h 654342"/>
                <a:gd name="connsiteX1" fmla="*/ 278113 w 320216"/>
                <a:gd name="connsiteY1" fmla="*/ 83142 h 654342"/>
                <a:gd name="connsiteX2" fmla="*/ 320176 w 320216"/>
                <a:gd name="connsiteY2" fmla="*/ 263923 h 654342"/>
                <a:gd name="connsiteX3" fmla="*/ 265902 w 320216"/>
                <a:gd name="connsiteY3" fmla="*/ 479263 h 654342"/>
                <a:gd name="connsiteX4" fmla="*/ 164927 w 320216"/>
                <a:gd name="connsiteY4" fmla="*/ 598513 h 654342"/>
                <a:gd name="connsiteX5" fmla="*/ 1153 w 320216"/>
                <a:gd name="connsiteY5" fmla="*/ 621671 h 654342"/>
                <a:gd name="connsiteX6" fmla="*/ 240160 w 320216"/>
                <a:gd name="connsiteY6" fmla="*/ 355786 h 654342"/>
                <a:gd name="connsiteX7" fmla="*/ 180039 w 320216"/>
                <a:gd name="connsiteY7" fmla="*/ 33879 h 654342"/>
                <a:gd name="connsiteX0" fmla="*/ 180039 w 320216"/>
                <a:gd name="connsiteY0" fmla="*/ 33879 h 652734"/>
                <a:gd name="connsiteX1" fmla="*/ 278113 w 320216"/>
                <a:gd name="connsiteY1" fmla="*/ 83142 h 652734"/>
                <a:gd name="connsiteX2" fmla="*/ 320176 w 320216"/>
                <a:gd name="connsiteY2" fmla="*/ 263923 h 652734"/>
                <a:gd name="connsiteX3" fmla="*/ 285582 w 320216"/>
                <a:gd name="connsiteY3" fmla="*/ 436051 h 652734"/>
                <a:gd name="connsiteX4" fmla="*/ 164927 w 320216"/>
                <a:gd name="connsiteY4" fmla="*/ 598513 h 652734"/>
                <a:gd name="connsiteX5" fmla="*/ 1153 w 320216"/>
                <a:gd name="connsiteY5" fmla="*/ 621671 h 652734"/>
                <a:gd name="connsiteX6" fmla="*/ 240160 w 320216"/>
                <a:gd name="connsiteY6" fmla="*/ 355786 h 652734"/>
                <a:gd name="connsiteX7" fmla="*/ 180039 w 320216"/>
                <a:gd name="connsiteY7" fmla="*/ 33879 h 652734"/>
                <a:gd name="connsiteX0" fmla="*/ 180039 w 313417"/>
                <a:gd name="connsiteY0" fmla="*/ 33127 h 651982"/>
                <a:gd name="connsiteX1" fmla="*/ 278113 w 313417"/>
                <a:gd name="connsiteY1" fmla="*/ 82390 h 651982"/>
                <a:gd name="connsiteX2" fmla="*/ 313362 w 313417"/>
                <a:gd name="connsiteY2" fmla="*/ 237593 h 651982"/>
                <a:gd name="connsiteX3" fmla="*/ 285582 w 313417"/>
                <a:gd name="connsiteY3" fmla="*/ 435299 h 651982"/>
                <a:gd name="connsiteX4" fmla="*/ 164927 w 313417"/>
                <a:gd name="connsiteY4" fmla="*/ 597761 h 651982"/>
                <a:gd name="connsiteX5" fmla="*/ 1153 w 313417"/>
                <a:gd name="connsiteY5" fmla="*/ 620919 h 651982"/>
                <a:gd name="connsiteX6" fmla="*/ 240160 w 313417"/>
                <a:gd name="connsiteY6" fmla="*/ 355034 h 651982"/>
                <a:gd name="connsiteX7" fmla="*/ 180039 w 313417"/>
                <a:gd name="connsiteY7" fmla="*/ 33127 h 651982"/>
                <a:gd name="connsiteX0" fmla="*/ 180039 w 313403"/>
                <a:gd name="connsiteY0" fmla="*/ 41268 h 660123"/>
                <a:gd name="connsiteX1" fmla="*/ 272638 w 313403"/>
                <a:gd name="connsiteY1" fmla="*/ 56732 h 660123"/>
                <a:gd name="connsiteX2" fmla="*/ 313362 w 313403"/>
                <a:gd name="connsiteY2" fmla="*/ 245734 h 660123"/>
                <a:gd name="connsiteX3" fmla="*/ 285582 w 313403"/>
                <a:gd name="connsiteY3" fmla="*/ 443440 h 660123"/>
                <a:gd name="connsiteX4" fmla="*/ 164927 w 313403"/>
                <a:gd name="connsiteY4" fmla="*/ 605902 h 660123"/>
                <a:gd name="connsiteX5" fmla="*/ 1153 w 313403"/>
                <a:gd name="connsiteY5" fmla="*/ 629060 h 660123"/>
                <a:gd name="connsiteX6" fmla="*/ 240160 w 313403"/>
                <a:gd name="connsiteY6" fmla="*/ 363175 h 660123"/>
                <a:gd name="connsiteX7" fmla="*/ 180039 w 313403"/>
                <a:gd name="connsiteY7" fmla="*/ 41268 h 660123"/>
                <a:gd name="connsiteX0" fmla="*/ 180022 w 313386"/>
                <a:gd name="connsiteY0" fmla="*/ 41268 h 660123"/>
                <a:gd name="connsiteX1" fmla="*/ 272621 w 313386"/>
                <a:gd name="connsiteY1" fmla="*/ 56732 h 660123"/>
                <a:gd name="connsiteX2" fmla="*/ 313345 w 313386"/>
                <a:gd name="connsiteY2" fmla="*/ 245734 h 660123"/>
                <a:gd name="connsiteX3" fmla="*/ 285565 w 313386"/>
                <a:gd name="connsiteY3" fmla="*/ 443440 h 660123"/>
                <a:gd name="connsiteX4" fmla="*/ 164910 w 313386"/>
                <a:gd name="connsiteY4" fmla="*/ 605902 h 660123"/>
                <a:gd name="connsiteX5" fmla="*/ 1136 w 313386"/>
                <a:gd name="connsiteY5" fmla="*/ 629060 h 660123"/>
                <a:gd name="connsiteX6" fmla="*/ 243657 w 313386"/>
                <a:gd name="connsiteY6" fmla="*/ 351933 h 660123"/>
                <a:gd name="connsiteX7" fmla="*/ 180022 w 313386"/>
                <a:gd name="connsiteY7" fmla="*/ 41268 h 660123"/>
                <a:gd name="connsiteX0" fmla="*/ 161406 w 294770"/>
                <a:gd name="connsiteY0" fmla="*/ 41268 h 647840"/>
                <a:gd name="connsiteX1" fmla="*/ 254005 w 294770"/>
                <a:gd name="connsiteY1" fmla="*/ 56732 h 647840"/>
                <a:gd name="connsiteX2" fmla="*/ 294729 w 294770"/>
                <a:gd name="connsiteY2" fmla="*/ 245734 h 647840"/>
                <a:gd name="connsiteX3" fmla="*/ 266949 w 294770"/>
                <a:gd name="connsiteY3" fmla="*/ 443440 h 647840"/>
                <a:gd name="connsiteX4" fmla="*/ 146294 w 294770"/>
                <a:gd name="connsiteY4" fmla="*/ 605902 h 647840"/>
                <a:gd name="connsiteX5" fmla="*/ 1213 w 294770"/>
                <a:gd name="connsiteY5" fmla="*/ 612690 h 647840"/>
                <a:gd name="connsiteX6" fmla="*/ 225041 w 294770"/>
                <a:gd name="connsiteY6" fmla="*/ 351933 h 647840"/>
                <a:gd name="connsiteX7" fmla="*/ 161406 w 294770"/>
                <a:gd name="connsiteY7" fmla="*/ 41268 h 647840"/>
                <a:gd name="connsiteX0" fmla="*/ 161406 w 294770"/>
                <a:gd name="connsiteY0" fmla="*/ 41268 h 616608"/>
                <a:gd name="connsiteX1" fmla="*/ 254005 w 294770"/>
                <a:gd name="connsiteY1" fmla="*/ 56732 h 616608"/>
                <a:gd name="connsiteX2" fmla="*/ 294729 w 294770"/>
                <a:gd name="connsiteY2" fmla="*/ 245734 h 616608"/>
                <a:gd name="connsiteX3" fmla="*/ 266949 w 294770"/>
                <a:gd name="connsiteY3" fmla="*/ 443440 h 616608"/>
                <a:gd name="connsiteX4" fmla="*/ 146294 w 294770"/>
                <a:gd name="connsiteY4" fmla="*/ 605902 h 616608"/>
                <a:gd name="connsiteX5" fmla="*/ 1213 w 294770"/>
                <a:gd name="connsiteY5" fmla="*/ 612690 h 616608"/>
                <a:gd name="connsiteX6" fmla="*/ 225041 w 294770"/>
                <a:gd name="connsiteY6" fmla="*/ 351933 h 616608"/>
                <a:gd name="connsiteX7" fmla="*/ 161406 w 294770"/>
                <a:gd name="connsiteY7" fmla="*/ 41268 h 616608"/>
                <a:gd name="connsiteX0" fmla="*/ 161406 w 294770"/>
                <a:gd name="connsiteY0" fmla="*/ 41268 h 612690"/>
                <a:gd name="connsiteX1" fmla="*/ 254005 w 294770"/>
                <a:gd name="connsiteY1" fmla="*/ 56732 h 612690"/>
                <a:gd name="connsiteX2" fmla="*/ 294729 w 294770"/>
                <a:gd name="connsiteY2" fmla="*/ 245734 h 612690"/>
                <a:gd name="connsiteX3" fmla="*/ 266949 w 294770"/>
                <a:gd name="connsiteY3" fmla="*/ 443440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949 w 294770"/>
                <a:gd name="connsiteY3" fmla="*/ 443440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323 w 294770"/>
                <a:gd name="connsiteY3" fmla="*/ 390178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323 w 294770"/>
                <a:gd name="connsiteY3" fmla="*/ 390178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83214"/>
                <a:gd name="connsiteY0" fmla="*/ 40367 h 611789"/>
                <a:gd name="connsiteX1" fmla="*/ 254005 w 283214"/>
                <a:gd name="connsiteY1" fmla="*/ 55831 h 611789"/>
                <a:gd name="connsiteX2" fmla="*/ 283138 w 283214"/>
                <a:gd name="connsiteY2" fmla="*/ 222698 h 611789"/>
                <a:gd name="connsiteX3" fmla="*/ 266323 w 283214"/>
                <a:gd name="connsiteY3" fmla="*/ 389277 h 611789"/>
                <a:gd name="connsiteX4" fmla="*/ 181295 w 283214"/>
                <a:gd name="connsiteY4" fmla="*/ 524620 h 611789"/>
                <a:gd name="connsiteX5" fmla="*/ 1213 w 283214"/>
                <a:gd name="connsiteY5" fmla="*/ 611789 h 611789"/>
                <a:gd name="connsiteX6" fmla="*/ 225041 w 283214"/>
                <a:gd name="connsiteY6" fmla="*/ 351032 h 611789"/>
                <a:gd name="connsiteX7" fmla="*/ 161406 w 283214"/>
                <a:gd name="connsiteY7" fmla="*/ 40367 h 611789"/>
                <a:gd name="connsiteX0" fmla="*/ 161406 w 283160"/>
                <a:gd name="connsiteY0" fmla="*/ 40648 h 612070"/>
                <a:gd name="connsiteX1" fmla="*/ 227163 w 283160"/>
                <a:gd name="connsiteY1" fmla="*/ 55126 h 612070"/>
                <a:gd name="connsiteX2" fmla="*/ 283138 w 283160"/>
                <a:gd name="connsiteY2" fmla="*/ 222979 h 612070"/>
                <a:gd name="connsiteX3" fmla="*/ 266323 w 283160"/>
                <a:gd name="connsiteY3" fmla="*/ 389558 h 612070"/>
                <a:gd name="connsiteX4" fmla="*/ 181295 w 283160"/>
                <a:gd name="connsiteY4" fmla="*/ 524901 h 612070"/>
                <a:gd name="connsiteX5" fmla="*/ 1213 w 283160"/>
                <a:gd name="connsiteY5" fmla="*/ 612070 h 612070"/>
                <a:gd name="connsiteX6" fmla="*/ 225041 w 283160"/>
                <a:gd name="connsiteY6" fmla="*/ 351313 h 612070"/>
                <a:gd name="connsiteX7" fmla="*/ 161406 w 283160"/>
                <a:gd name="connsiteY7" fmla="*/ 40648 h 612070"/>
                <a:gd name="connsiteX0" fmla="*/ 161406 w 283205"/>
                <a:gd name="connsiteY0" fmla="*/ 58562 h 629984"/>
                <a:gd name="connsiteX1" fmla="*/ 227163 w 283205"/>
                <a:gd name="connsiteY1" fmla="*/ 73040 h 629984"/>
                <a:gd name="connsiteX2" fmla="*/ 283138 w 283205"/>
                <a:gd name="connsiteY2" fmla="*/ 240893 h 629984"/>
                <a:gd name="connsiteX3" fmla="*/ 266323 w 283205"/>
                <a:gd name="connsiteY3" fmla="*/ 407472 h 629984"/>
                <a:gd name="connsiteX4" fmla="*/ 181295 w 283205"/>
                <a:gd name="connsiteY4" fmla="*/ 542815 h 629984"/>
                <a:gd name="connsiteX5" fmla="*/ 1213 w 283205"/>
                <a:gd name="connsiteY5" fmla="*/ 629984 h 629984"/>
                <a:gd name="connsiteX6" fmla="*/ 225041 w 283205"/>
                <a:gd name="connsiteY6" fmla="*/ 369227 h 629984"/>
                <a:gd name="connsiteX7" fmla="*/ 161406 w 283205"/>
                <a:gd name="connsiteY7" fmla="*/ 58562 h 629984"/>
                <a:gd name="connsiteX0" fmla="*/ 161406 w 283205"/>
                <a:gd name="connsiteY0" fmla="*/ 58562 h 629984"/>
                <a:gd name="connsiteX1" fmla="*/ 227163 w 283205"/>
                <a:gd name="connsiteY1" fmla="*/ 73040 h 629984"/>
                <a:gd name="connsiteX2" fmla="*/ 283138 w 283205"/>
                <a:gd name="connsiteY2" fmla="*/ 240893 h 629984"/>
                <a:gd name="connsiteX3" fmla="*/ 266323 w 283205"/>
                <a:gd name="connsiteY3" fmla="*/ 407472 h 629984"/>
                <a:gd name="connsiteX4" fmla="*/ 181295 w 283205"/>
                <a:gd name="connsiteY4" fmla="*/ 542815 h 629984"/>
                <a:gd name="connsiteX5" fmla="*/ 1213 w 283205"/>
                <a:gd name="connsiteY5" fmla="*/ 629984 h 629984"/>
                <a:gd name="connsiteX6" fmla="*/ 225041 w 283205"/>
                <a:gd name="connsiteY6" fmla="*/ 369227 h 629984"/>
                <a:gd name="connsiteX7" fmla="*/ 161406 w 283205"/>
                <a:gd name="connsiteY7" fmla="*/ 58562 h 629984"/>
                <a:gd name="connsiteX0" fmla="*/ 161406 w 283205"/>
                <a:gd name="connsiteY0" fmla="*/ 52839 h 624261"/>
                <a:gd name="connsiteX1" fmla="*/ 227163 w 283205"/>
                <a:gd name="connsiteY1" fmla="*/ 67317 h 624261"/>
                <a:gd name="connsiteX2" fmla="*/ 283138 w 283205"/>
                <a:gd name="connsiteY2" fmla="*/ 235170 h 624261"/>
                <a:gd name="connsiteX3" fmla="*/ 266323 w 283205"/>
                <a:gd name="connsiteY3" fmla="*/ 401749 h 624261"/>
                <a:gd name="connsiteX4" fmla="*/ 181295 w 283205"/>
                <a:gd name="connsiteY4" fmla="*/ 537092 h 624261"/>
                <a:gd name="connsiteX5" fmla="*/ 1213 w 283205"/>
                <a:gd name="connsiteY5" fmla="*/ 624261 h 624261"/>
                <a:gd name="connsiteX6" fmla="*/ 225041 w 283205"/>
                <a:gd name="connsiteY6" fmla="*/ 363504 h 624261"/>
                <a:gd name="connsiteX7" fmla="*/ 161406 w 283205"/>
                <a:gd name="connsiteY7" fmla="*/ 52839 h 624261"/>
                <a:gd name="connsiteX0" fmla="*/ 161406 w 283194"/>
                <a:gd name="connsiteY0" fmla="*/ 65245 h 636667"/>
                <a:gd name="connsiteX1" fmla="*/ 227163 w 283194"/>
                <a:gd name="connsiteY1" fmla="*/ 79723 h 636667"/>
                <a:gd name="connsiteX2" fmla="*/ 283138 w 283194"/>
                <a:gd name="connsiteY2" fmla="*/ 247576 h 636667"/>
                <a:gd name="connsiteX3" fmla="*/ 266323 w 283194"/>
                <a:gd name="connsiteY3" fmla="*/ 414155 h 636667"/>
                <a:gd name="connsiteX4" fmla="*/ 181295 w 283194"/>
                <a:gd name="connsiteY4" fmla="*/ 549498 h 636667"/>
                <a:gd name="connsiteX5" fmla="*/ 1213 w 283194"/>
                <a:gd name="connsiteY5" fmla="*/ 636667 h 636667"/>
                <a:gd name="connsiteX6" fmla="*/ 225041 w 283194"/>
                <a:gd name="connsiteY6" fmla="*/ 375910 h 636667"/>
                <a:gd name="connsiteX7" fmla="*/ 161406 w 283194"/>
                <a:gd name="connsiteY7" fmla="*/ 65245 h 636667"/>
                <a:gd name="connsiteX0" fmla="*/ 161406 w 283274"/>
                <a:gd name="connsiteY0" fmla="*/ 73813 h 645235"/>
                <a:gd name="connsiteX1" fmla="*/ 236791 w 283274"/>
                <a:gd name="connsiteY1" fmla="*/ 65385 h 645235"/>
                <a:gd name="connsiteX2" fmla="*/ 283138 w 283274"/>
                <a:gd name="connsiteY2" fmla="*/ 256144 h 645235"/>
                <a:gd name="connsiteX3" fmla="*/ 266323 w 283274"/>
                <a:gd name="connsiteY3" fmla="*/ 422723 h 645235"/>
                <a:gd name="connsiteX4" fmla="*/ 181295 w 283274"/>
                <a:gd name="connsiteY4" fmla="*/ 558066 h 645235"/>
                <a:gd name="connsiteX5" fmla="*/ 1213 w 283274"/>
                <a:gd name="connsiteY5" fmla="*/ 645235 h 645235"/>
                <a:gd name="connsiteX6" fmla="*/ 225041 w 283274"/>
                <a:gd name="connsiteY6" fmla="*/ 384478 h 645235"/>
                <a:gd name="connsiteX7" fmla="*/ 161406 w 283274"/>
                <a:gd name="connsiteY7" fmla="*/ 73813 h 645235"/>
                <a:gd name="connsiteX0" fmla="*/ 161406 w 283179"/>
                <a:gd name="connsiteY0" fmla="*/ 54264 h 625686"/>
                <a:gd name="connsiteX1" fmla="*/ 236791 w 283179"/>
                <a:gd name="connsiteY1" fmla="*/ 45836 h 625686"/>
                <a:gd name="connsiteX2" fmla="*/ 283138 w 283179"/>
                <a:gd name="connsiteY2" fmla="*/ 236595 h 625686"/>
                <a:gd name="connsiteX3" fmla="*/ 266323 w 283179"/>
                <a:gd name="connsiteY3" fmla="*/ 403174 h 625686"/>
                <a:gd name="connsiteX4" fmla="*/ 181295 w 283179"/>
                <a:gd name="connsiteY4" fmla="*/ 538517 h 625686"/>
                <a:gd name="connsiteX5" fmla="*/ 1213 w 283179"/>
                <a:gd name="connsiteY5" fmla="*/ 625686 h 625686"/>
                <a:gd name="connsiteX6" fmla="*/ 225041 w 283179"/>
                <a:gd name="connsiteY6" fmla="*/ 364929 h 625686"/>
                <a:gd name="connsiteX7" fmla="*/ 161406 w 283179"/>
                <a:gd name="connsiteY7" fmla="*/ 54264 h 625686"/>
                <a:gd name="connsiteX0" fmla="*/ 161406 w 294474"/>
                <a:gd name="connsiteY0" fmla="*/ 34845 h 606267"/>
                <a:gd name="connsiteX1" fmla="*/ 236791 w 294474"/>
                <a:gd name="connsiteY1" fmla="*/ 26417 h 606267"/>
                <a:gd name="connsiteX2" fmla="*/ 294452 w 294474"/>
                <a:gd name="connsiteY2" fmla="*/ 204670 h 606267"/>
                <a:gd name="connsiteX3" fmla="*/ 266323 w 294474"/>
                <a:gd name="connsiteY3" fmla="*/ 383755 h 606267"/>
                <a:gd name="connsiteX4" fmla="*/ 181295 w 294474"/>
                <a:gd name="connsiteY4" fmla="*/ 519098 h 606267"/>
                <a:gd name="connsiteX5" fmla="*/ 1213 w 294474"/>
                <a:gd name="connsiteY5" fmla="*/ 606267 h 606267"/>
                <a:gd name="connsiteX6" fmla="*/ 225041 w 294474"/>
                <a:gd name="connsiteY6" fmla="*/ 345510 h 606267"/>
                <a:gd name="connsiteX7" fmla="*/ 161406 w 294474"/>
                <a:gd name="connsiteY7" fmla="*/ 34845 h 606267"/>
                <a:gd name="connsiteX0" fmla="*/ 161406 w 294452"/>
                <a:gd name="connsiteY0" fmla="*/ 34845 h 606267"/>
                <a:gd name="connsiteX1" fmla="*/ 236791 w 294452"/>
                <a:gd name="connsiteY1" fmla="*/ 26417 h 606267"/>
                <a:gd name="connsiteX2" fmla="*/ 294452 w 294452"/>
                <a:gd name="connsiteY2" fmla="*/ 204670 h 606267"/>
                <a:gd name="connsiteX3" fmla="*/ 266323 w 294452"/>
                <a:gd name="connsiteY3" fmla="*/ 383755 h 606267"/>
                <a:gd name="connsiteX4" fmla="*/ 181295 w 294452"/>
                <a:gd name="connsiteY4" fmla="*/ 519098 h 606267"/>
                <a:gd name="connsiteX5" fmla="*/ 1213 w 294452"/>
                <a:gd name="connsiteY5" fmla="*/ 606267 h 606267"/>
                <a:gd name="connsiteX6" fmla="*/ 225041 w 294452"/>
                <a:gd name="connsiteY6" fmla="*/ 345510 h 606267"/>
                <a:gd name="connsiteX7" fmla="*/ 161406 w 294452"/>
                <a:gd name="connsiteY7" fmla="*/ 34845 h 606267"/>
                <a:gd name="connsiteX0" fmla="*/ 161406 w 295045"/>
                <a:gd name="connsiteY0" fmla="*/ 34845 h 606267"/>
                <a:gd name="connsiteX1" fmla="*/ 236791 w 295045"/>
                <a:gd name="connsiteY1" fmla="*/ 26417 h 606267"/>
                <a:gd name="connsiteX2" fmla="*/ 294452 w 295045"/>
                <a:gd name="connsiteY2" fmla="*/ 204670 h 606267"/>
                <a:gd name="connsiteX3" fmla="*/ 282344 w 295045"/>
                <a:gd name="connsiteY3" fmla="*/ 383827 h 606267"/>
                <a:gd name="connsiteX4" fmla="*/ 181295 w 295045"/>
                <a:gd name="connsiteY4" fmla="*/ 519098 h 606267"/>
                <a:gd name="connsiteX5" fmla="*/ 1213 w 295045"/>
                <a:gd name="connsiteY5" fmla="*/ 606267 h 606267"/>
                <a:gd name="connsiteX6" fmla="*/ 225041 w 295045"/>
                <a:gd name="connsiteY6" fmla="*/ 345510 h 606267"/>
                <a:gd name="connsiteX7" fmla="*/ 161406 w 295045"/>
                <a:gd name="connsiteY7" fmla="*/ 34845 h 606267"/>
                <a:gd name="connsiteX0" fmla="*/ 161406 w 302333"/>
                <a:gd name="connsiteY0" fmla="*/ 34845 h 606267"/>
                <a:gd name="connsiteX1" fmla="*/ 236791 w 302333"/>
                <a:gd name="connsiteY1" fmla="*/ 26417 h 606267"/>
                <a:gd name="connsiteX2" fmla="*/ 294452 w 302333"/>
                <a:gd name="connsiteY2" fmla="*/ 204670 h 606267"/>
                <a:gd name="connsiteX3" fmla="*/ 282344 w 302333"/>
                <a:gd name="connsiteY3" fmla="*/ 383827 h 606267"/>
                <a:gd name="connsiteX4" fmla="*/ 181295 w 302333"/>
                <a:gd name="connsiteY4" fmla="*/ 519098 h 606267"/>
                <a:gd name="connsiteX5" fmla="*/ 1213 w 302333"/>
                <a:gd name="connsiteY5" fmla="*/ 606267 h 606267"/>
                <a:gd name="connsiteX6" fmla="*/ 225041 w 302333"/>
                <a:gd name="connsiteY6" fmla="*/ 345510 h 606267"/>
                <a:gd name="connsiteX7" fmla="*/ 161406 w 302333"/>
                <a:gd name="connsiteY7" fmla="*/ 34845 h 606267"/>
                <a:gd name="connsiteX0" fmla="*/ 161406 w 294492"/>
                <a:gd name="connsiteY0" fmla="*/ 34845 h 606267"/>
                <a:gd name="connsiteX1" fmla="*/ 236791 w 294492"/>
                <a:gd name="connsiteY1" fmla="*/ 26417 h 606267"/>
                <a:gd name="connsiteX2" fmla="*/ 294452 w 294492"/>
                <a:gd name="connsiteY2" fmla="*/ 204670 h 606267"/>
                <a:gd name="connsiteX3" fmla="*/ 282344 w 294492"/>
                <a:gd name="connsiteY3" fmla="*/ 383827 h 606267"/>
                <a:gd name="connsiteX4" fmla="*/ 192537 w 294492"/>
                <a:gd name="connsiteY4" fmla="*/ 522612 h 606267"/>
                <a:gd name="connsiteX5" fmla="*/ 1213 w 294492"/>
                <a:gd name="connsiteY5" fmla="*/ 606267 h 606267"/>
                <a:gd name="connsiteX6" fmla="*/ 225041 w 294492"/>
                <a:gd name="connsiteY6" fmla="*/ 345510 h 606267"/>
                <a:gd name="connsiteX7" fmla="*/ 161406 w 294492"/>
                <a:gd name="connsiteY7" fmla="*/ 34845 h 606267"/>
                <a:gd name="connsiteX0" fmla="*/ 161406 w 294492"/>
                <a:gd name="connsiteY0" fmla="*/ 34845 h 606267"/>
                <a:gd name="connsiteX1" fmla="*/ 236791 w 294492"/>
                <a:gd name="connsiteY1" fmla="*/ 26417 h 606267"/>
                <a:gd name="connsiteX2" fmla="*/ 294452 w 294492"/>
                <a:gd name="connsiteY2" fmla="*/ 204670 h 606267"/>
                <a:gd name="connsiteX3" fmla="*/ 282344 w 294492"/>
                <a:gd name="connsiteY3" fmla="*/ 383827 h 606267"/>
                <a:gd name="connsiteX4" fmla="*/ 192537 w 294492"/>
                <a:gd name="connsiteY4" fmla="*/ 522612 h 606267"/>
                <a:gd name="connsiteX5" fmla="*/ 1213 w 294492"/>
                <a:gd name="connsiteY5" fmla="*/ 606267 h 606267"/>
                <a:gd name="connsiteX6" fmla="*/ 225041 w 294492"/>
                <a:gd name="connsiteY6" fmla="*/ 345510 h 606267"/>
                <a:gd name="connsiteX7" fmla="*/ 161406 w 294492"/>
                <a:gd name="connsiteY7" fmla="*/ 34845 h 60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492" h="606267">
                  <a:moveTo>
                    <a:pt x="161406" y="34845"/>
                  </a:moveTo>
                  <a:cubicBezTo>
                    <a:pt x="163364" y="-18337"/>
                    <a:pt x="214617" y="-1887"/>
                    <a:pt x="236791" y="26417"/>
                  </a:cubicBezTo>
                  <a:cubicBezTo>
                    <a:pt x="258965" y="54721"/>
                    <a:pt x="279984" y="90391"/>
                    <a:pt x="294452" y="204670"/>
                  </a:cubicBezTo>
                  <a:cubicBezTo>
                    <a:pt x="293071" y="306173"/>
                    <a:pt x="299330" y="330837"/>
                    <a:pt x="282344" y="383827"/>
                  </a:cubicBezTo>
                  <a:cubicBezTo>
                    <a:pt x="265358" y="436817"/>
                    <a:pt x="254220" y="461791"/>
                    <a:pt x="192537" y="522612"/>
                  </a:cubicBezTo>
                  <a:cubicBezTo>
                    <a:pt x="130854" y="583433"/>
                    <a:pt x="96317" y="589257"/>
                    <a:pt x="1213" y="606267"/>
                  </a:cubicBezTo>
                  <a:cubicBezTo>
                    <a:pt x="-18058" y="487696"/>
                    <a:pt x="198342" y="440747"/>
                    <a:pt x="225041" y="345510"/>
                  </a:cubicBezTo>
                  <a:cubicBezTo>
                    <a:pt x="251740" y="250273"/>
                    <a:pt x="159448" y="88027"/>
                    <a:pt x="161406" y="34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14"/>
            <p:cNvSpPr/>
            <p:nvPr/>
          </p:nvSpPr>
          <p:spPr>
            <a:xfrm rot="15780000">
              <a:off x="7192158" y="2256624"/>
              <a:ext cx="88408" cy="254135"/>
            </a:xfrm>
            <a:custGeom>
              <a:avLst/>
              <a:gdLst>
                <a:gd name="connsiteX0" fmla="*/ 0 w 792088"/>
                <a:gd name="connsiteY0" fmla="*/ 396044 h 792088"/>
                <a:gd name="connsiteX1" fmla="*/ 396044 w 792088"/>
                <a:gd name="connsiteY1" fmla="*/ 0 h 792088"/>
                <a:gd name="connsiteX2" fmla="*/ 792088 w 792088"/>
                <a:gd name="connsiteY2" fmla="*/ 396044 h 792088"/>
                <a:gd name="connsiteX3" fmla="*/ 396044 w 792088"/>
                <a:gd name="connsiteY3" fmla="*/ 792088 h 792088"/>
                <a:gd name="connsiteX4" fmla="*/ 0 w 792088"/>
                <a:gd name="connsiteY4" fmla="*/ 396044 h 792088"/>
                <a:gd name="connsiteX0" fmla="*/ 3 w 792091"/>
                <a:gd name="connsiteY0" fmla="*/ 702606 h 1098650"/>
                <a:gd name="connsiteX1" fmla="*/ 401332 w 792091"/>
                <a:gd name="connsiteY1" fmla="*/ 0 h 1098650"/>
                <a:gd name="connsiteX2" fmla="*/ 792091 w 792091"/>
                <a:gd name="connsiteY2" fmla="*/ 702606 h 1098650"/>
                <a:gd name="connsiteX3" fmla="*/ 396047 w 792091"/>
                <a:gd name="connsiteY3" fmla="*/ 1098650 h 1098650"/>
                <a:gd name="connsiteX4" fmla="*/ 3 w 792091"/>
                <a:gd name="connsiteY4" fmla="*/ 702606 h 1098650"/>
                <a:gd name="connsiteX0" fmla="*/ 3 w 728665"/>
                <a:gd name="connsiteY0" fmla="*/ 702606 h 1098650"/>
                <a:gd name="connsiteX1" fmla="*/ 337906 w 728665"/>
                <a:gd name="connsiteY1" fmla="*/ 0 h 1098650"/>
                <a:gd name="connsiteX2" fmla="*/ 728665 w 728665"/>
                <a:gd name="connsiteY2" fmla="*/ 702606 h 1098650"/>
                <a:gd name="connsiteX3" fmla="*/ 332621 w 728665"/>
                <a:gd name="connsiteY3" fmla="*/ 1098650 h 1098650"/>
                <a:gd name="connsiteX4" fmla="*/ 3 w 728665"/>
                <a:gd name="connsiteY4" fmla="*/ 702606 h 1098650"/>
                <a:gd name="connsiteX0" fmla="*/ 3 w 659953"/>
                <a:gd name="connsiteY0" fmla="*/ 702633 h 1098768"/>
                <a:gd name="connsiteX1" fmla="*/ 337906 w 659953"/>
                <a:gd name="connsiteY1" fmla="*/ 27 h 1098768"/>
                <a:gd name="connsiteX2" fmla="*/ 659953 w 659953"/>
                <a:gd name="connsiteY2" fmla="*/ 729061 h 1098768"/>
                <a:gd name="connsiteX3" fmla="*/ 332621 w 659953"/>
                <a:gd name="connsiteY3" fmla="*/ 1098677 h 1098768"/>
                <a:gd name="connsiteX4" fmla="*/ 3 w 659953"/>
                <a:gd name="connsiteY4" fmla="*/ 702633 h 1098768"/>
                <a:gd name="connsiteX0" fmla="*/ 61 w 660011"/>
                <a:gd name="connsiteY0" fmla="*/ 702639 h 1098774"/>
                <a:gd name="connsiteX1" fmla="*/ 337964 w 660011"/>
                <a:gd name="connsiteY1" fmla="*/ 33 h 1098774"/>
                <a:gd name="connsiteX2" fmla="*/ 660011 w 660011"/>
                <a:gd name="connsiteY2" fmla="*/ 729067 h 1098774"/>
                <a:gd name="connsiteX3" fmla="*/ 332679 w 660011"/>
                <a:gd name="connsiteY3" fmla="*/ 1098683 h 1098774"/>
                <a:gd name="connsiteX4" fmla="*/ 61 w 660011"/>
                <a:gd name="connsiteY4" fmla="*/ 702639 h 1098774"/>
                <a:gd name="connsiteX0" fmla="*/ 61 w 660105"/>
                <a:gd name="connsiteY0" fmla="*/ 702639 h 1098774"/>
                <a:gd name="connsiteX1" fmla="*/ 337964 w 660105"/>
                <a:gd name="connsiteY1" fmla="*/ 33 h 1098774"/>
                <a:gd name="connsiteX2" fmla="*/ 660011 w 660105"/>
                <a:gd name="connsiteY2" fmla="*/ 729067 h 1098774"/>
                <a:gd name="connsiteX3" fmla="*/ 332679 w 660105"/>
                <a:gd name="connsiteY3" fmla="*/ 1098683 h 1098774"/>
                <a:gd name="connsiteX4" fmla="*/ 61 w 660105"/>
                <a:gd name="connsiteY4" fmla="*/ 702639 h 1098774"/>
                <a:gd name="connsiteX0" fmla="*/ 61 w 660105"/>
                <a:gd name="connsiteY0" fmla="*/ 702639 h 1098886"/>
                <a:gd name="connsiteX1" fmla="*/ 337964 w 660105"/>
                <a:gd name="connsiteY1" fmla="*/ 33 h 1098886"/>
                <a:gd name="connsiteX2" fmla="*/ 660011 w 660105"/>
                <a:gd name="connsiteY2" fmla="*/ 729067 h 1098886"/>
                <a:gd name="connsiteX3" fmla="*/ 332679 w 660105"/>
                <a:gd name="connsiteY3" fmla="*/ 1098683 h 1098886"/>
                <a:gd name="connsiteX4" fmla="*/ 61 w 660105"/>
                <a:gd name="connsiteY4" fmla="*/ 702639 h 109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05" h="1098886">
                  <a:moveTo>
                    <a:pt x="61" y="702639"/>
                  </a:moveTo>
                  <a:cubicBezTo>
                    <a:pt x="-4343" y="424391"/>
                    <a:pt x="227973" y="-4372"/>
                    <a:pt x="337964" y="33"/>
                  </a:cubicBezTo>
                  <a:cubicBezTo>
                    <a:pt x="447955" y="4438"/>
                    <a:pt x="665297" y="304202"/>
                    <a:pt x="660011" y="729067"/>
                  </a:cubicBezTo>
                  <a:cubicBezTo>
                    <a:pt x="617727" y="1037650"/>
                    <a:pt x="442670" y="1103088"/>
                    <a:pt x="332679" y="1098683"/>
                  </a:cubicBezTo>
                  <a:cubicBezTo>
                    <a:pt x="222688" y="1094278"/>
                    <a:pt x="4465" y="980887"/>
                    <a:pt x="61" y="702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14"/>
            <p:cNvSpPr/>
            <p:nvPr/>
          </p:nvSpPr>
          <p:spPr>
            <a:xfrm rot="6300000">
              <a:off x="6908854" y="2215322"/>
              <a:ext cx="88408" cy="254135"/>
            </a:xfrm>
            <a:custGeom>
              <a:avLst/>
              <a:gdLst>
                <a:gd name="connsiteX0" fmla="*/ 0 w 792088"/>
                <a:gd name="connsiteY0" fmla="*/ 396044 h 792088"/>
                <a:gd name="connsiteX1" fmla="*/ 396044 w 792088"/>
                <a:gd name="connsiteY1" fmla="*/ 0 h 792088"/>
                <a:gd name="connsiteX2" fmla="*/ 792088 w 792088"/>
                <a:gd name="connsiteY2" fmla="*/ 396044 h 792088"/>
                <a:gd name="connsiteX3" fmla="*/ 396044 w 792088"/>
                <a:gd name="connsiteY3" fmla="*/ 792088 h 792088"/>
                <a:gd name="connsiteX4" fmla="*/ 0 w 792088"/>
                <a:gd name="connsiteY4" fmla="*/ 396044 h 792088"/>
                <a:gd name="connsiteX0" fmla="*/ 3 w 792091"/>
                <a:gd name="connsiteY0" fmla="*/ 702606 h 1098650"/>
                <a:gd name="connsiteX1" fmla="*/ 401332 w 792091"/>
                <a:gd name="connsiteY1" fmla="*/ 0 h 1098650"/>
                <a:gd name="connsiteX2" fmla="*/ 792091 w 792091"/>
                <a:gd name="connsiteY2" fmla="*/ 702606 h 1098650"/>
                <a:gd name="connsiteX3" fmla="*/ 396047 w 792091"/>
                <a:gd name="connsiteY3" fmla="*/ 1098650 h 1098650"/>
                <a:gd name="connsiteX4" fmla="*/ 3 w 792091"/>
                <a:gd name="connsiteY4" fmla="*/ 702606 h 1098650"/>
                <a:gd name="connsiteX0" fmla="*/ 3 w 728665"/>
                <a:gd name="connsiteY0" fmla="*/ 702606 h 1098650"/>
                <a:gd name="connsiteX1" fmla="*/ 337906 w 728665"/>
                <a:gd name="connsiteY1" fmla="*/ 0 h 1098650"/>
                <a:gd name="connsiteX2" fmla="*/ 728665 w 728665"/>
                <a:gd name="connsiteY2" fmla="*/ 702606 h 1098650"/>
                <a:gd name="connsiteX3" fmla="*/ 332621 w 728665"/>
                <a:gd name="connsiteY3" fmla="*/ 1098650 h 1098650"/>
                <a:gd name="connsiteX4" fmla="*/ 3 w 728665"/>
                <a:gd name="connsiteY4" fmla="*/ 702606 h 1098650"/>
                <a:gd name="connsiteX0" fmla="*/ 3 w 659953"/>
                <a:gd name="connsiteY0" fmla="*/ 702633 h 1098768"/>
                <a:gd name="connsiteX1" fmla="*/ 337906 w 659953"/>
                <a:gd name="connsiteY1" fmla="*/ 27 h 1098768"/>
                <a:gd name="connsiteX2" fmla="*/ 659953 w 659953"/>
                <a:gd name="connsiteY2" fmla="*/ 729061 h 1098768"/>
                <a:gd name="connsiteX3" fmla="*/ 332621 w 659953"/>
                <a:gd name="connsiteY3" fmla="*/ 1098677 h 1098768"/>
                <a:gd name="connsiteX4" fmla="*/ 3 w 659953"/>
                <a:gd name="connsiteY4" fmla="*/ 702633 h 1098768"/>
                <a:gd name="connsiteX0" fmla="*/ 61 w 660011"/>
                <a:gd name="connsiteY0" fmla="*/ 702639 h 1098774"/>
                <a:gd name="connsiteX1" fmla="*/ 337964 w 660011"/>
                <a:gd name="connsiteY1" fmla="*/ 33 h 1098774"/>
                <a:gd name="connsiteX2" fmla="*/ 660011 w 660011"/>
                <a:gd name="connsiteY2" fmla="*/ 729067 h 1098774"/>
                <a:gd name="connsiteX3" fmla="*/ 332679 w 660011"/>
                <a:gd name="connsiteY3" fmla="*/ 1098683 h 1098774"/>
                <a:gd name="connsiteX4" fmla="*/ 61 w 660011"/>
                <a:gd name="connsiteY4" fmla="*/ 702639 h 1098774"/>
                <a:gd name="connsiteX0" fmla="*/ 61 w 660105"/>
                <a:gd name="connsiteY0" fmla="*/ 702639 h 1098774"/>
                <a:gd name="connsiteX1" fmla="*/ 337964 w 660105"/>
                <a:gd name="connsiteY1" fmla="*/ 33 h 1098774"/>
                <a:gd name="connsiteX2" fmla="*/ 660011 w 660105"/>
                <a:gd name="connsiteY2" fmla="*/ 729067 h 1098774"/>
                <a:gd name="connsiteX3" fmla="*/ 332679 w 660105"/>
                <a:gd name="connsiteY3" fmla="*/ 1098683 h 1098774"/>
                <a:gd name="connsiteX4" fmla="*/ 61 w 660105"/>
                <a:gd name="connsiteY4" fmla="*/ 702639 h 1098774"/>
                <a:gd name="connsiteX0" fmla="*/ 61 w 660105"/>
                <a:gd name="connsiteY0" fmla="*/ 702639 h 1098886"/>
                <a:gd name="connsiteX1" fmla="*/ 337964 w 660105"/>
                <a:gd name="connsiteY1" fmla="*/ 33 h 1098886"/>
                <a:gd name="connsiteX2" fmla="*/ 660011 w 660105"/>
                <a:gd name="connsiteY2" fmla="*/ 729067 h 1098886"/>
                <a:gd name="connsiteX3" fmla="*/ 332679 w 660105"/>
                <a:gd name="connsiteY3" fmla="*/ 1098683 h 1098886"/>
                <a:gd name="connsiteX4" fmla="*/ 61 w 660105"/>
                <a:gd name="connsiteY4" fmla="*/ 702639 h 109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05" h="1098886">
                  <a:moveTo>
                    <a:pt x="61" y="702639"/>
                  </a:moveTo>
                  <a:cubicBezTo>
                    <a:pt x="-4343" y="424391"/>
                    <a:pt x="227973" y="-4372"/>
                    <a:pt x="337964" y="33"/>
                  </a:cubicBezTo>
                  <a:cubicBezTo>
                    <a:pt x="447955" y="4438"/>
                    <a:pt x="665297" y="304202"/>
                    <a:pt x="660011" y="729067"/>
                  </a:cubicBezTo>
                  <a:cubicBezTo>
                    <a:pt x="617727" y="1037650"/>
                    <a:pt x="442670" y="1103088"/>
                    <a:pt x="332679" y="1098683"/>
                  </a:cubicBezTo>
                  <a:cubicBezTo>
                    <a:pt x="222688" y="1094278"/>
                    <a:pt x="4465" y="980887"/>
                    <a:pt x="61" y="702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p:cNvGrpSpPr/>
          <p:nvPr/>
        </p:nvGrpSpPr>
        <p:grpSpPr>
          <a:xfrm>
            <a:off x="82310" y="95629"/>
            <a:ext cx="7416824" cy="1728192"/>
            <a:chOff x="82310" y="95629"/>
            <a:chExt cx="7416824" cy="1728192"/>
          </a:xfrm>
        </p:grpSpPr>
        <p:sp>
          <p:nvSpPr>
            <p:cNvPr id="4" name="正方形/長方形 3"/>
            <p:cNvSpPr/>
            <p:nvPr/>
          </p:nvSpPr>
          <p:spPr>
            <a:xfrm>
              <a:off x="82310" y="95629"/>
              <a:ext cx="7416824" cy="1728192"/>
            </a:xfrm>
            <a:prstGeom prst="rect">
              <a:avLst/>
            </a:prstGeom>
            <a:solidFill>
              <a:srgbClr val="00EA6A">
                <a:alpha val="80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185999" y="369930"/>
              <a:ext cx="4680520" cy="1200329"/>
            </a:xfrm>
            <a:prstGeom prst="rect">
              <a:avLst/>
            </a:prstGeom>
            <a:noFill/>
          </p:spPr>
          <p:txBody>
            <a:bodyPr wrap="square" rtlCol="0">
              <a:spAutoFit/>
            </a:bodyPr>
            <a:lstStyle/>
            <a:p>
              <a:r>
                <a:rPr kumimoji="1" lang="ja-JP" altLang="en-US" sz="1200" dirty="0" smtClean="0">
                  <a:solidFill>
                    <a:schemeClr val="bg1"/>
                  </a:solidFill>
                  <a:latin typeface="HG丸ｺﾞｼｯｸM-PRO" pitchFamily="50" charset="-128"/>
                  <a:ea typeface="HG丸ｺﾞｼｯｸM-PRO" pitchFamily="50" charset="-128"/>
                </a:rPr>
                <a:t>生活をしていると、たくさんの悩みが出てきます</a:t>
              </a:r>
              <a:r>
                <a:rPr lang="ja-JP" altLang="en-US" sz="1200" dirty="0" smtClean="0">
                  <a:solidFill>
                    <a:schemeClr val="bg1"/>
                  </a:solidFill>
                  <a:latin typeface="HG丸ｺﾞｼｯｸM-PRO" pitchFamily="50" charset="-128"/>
                  <a:ea typeface="HG丸ｺﾞｼｯｸM-PRO" pitchFamily="50" charset="-128"/>
                </a:rPr>
                <a:t>。</a:t>
              </a:r>
              <a:endParaRPr lang="en-US" altLang="ja-JP" sz="1200" dirty="0" smtClean="0">
                <a:solidFill>
                  <a:schemeClr val="bg1"/>
                </a:solidFill>
                <a:latin typeface="HG丸ｺﾞｼｯｸM-PRO" pitchFamily="50" charset="-128"/>
                <a:ea typeface="HG丸ｺﾞｼｯｸM-PRO" pitchFamily="50" charset="-128"/>
              </a:endParaRPr>
            </a:p>
            <a:p>
              <a:r>
                <a:rPr kumimoji="1" lang="ja-JP" altLang="en-US" sz="1200" dirty="0" smtClean="0">
                  <a:solidFill>
                    <a:schemeClr val="bg1"/>
                  </a:solidFill>
                  <a:latin typeface="HG丸ｺﾞｼｯｸM-PRO" pitchFamily="50" charset="-128"/>
                  <a:ea typeface="HG丸ｺﾞｼｯｸM-PRO" pitchFamily="50" charset="-128"/>
                </a:rPr>
                <a:t>働くこと、子育て、お金、介護、漠然とした不安</a:t>
              </a:r>
              <a:r>
                <a:rPr kumimoji="1" lang="en-US" altLang="ja-JP" sz="1200" dirty="0" smtClean="0">
                  <a:solidFill>
                    <a:schemeClr val="bg1"/>
                  </a:solidFill>
                  <a:latin typeface="HG丸ｺﾞｼｯｸM-PRO" pitchFamily="50" charset="-128"/>
                  <a:ea typeface="HG丸ｺﾞｼｯｸM-PRO" pitchFamily="50" charset="-128"/>
                </a:rPr>
                <a:t>…</a:t>
              </a:r>
            </a:p>
            <a:p>
              <a:r>
                <a:rPr lang="ja-JP" altLang="en-US" sz="1200" dirty="0">
                  <a:solidFill>
                    <a:schemeClr val="bg1"/>
                  </a:solidFill>
                  <a:latin typeface="HG丸ｺﾞｼｯｸM-PRO" pitchFamily="50" charset="-128"/>
                  <a:ea typeface="HG丸ｺﾞｼｯｸM-PRO" pitchFamily="50" charset="-128"/>
                </a:rPr>
                <a:t>本当</a:t>
              </a:r>
              <a:r>
                <a:rPr lang="ja-JP" altLang="en-US" sz="1200" dirty="0" smtClean="0">
                  <a:solidFill>
                    <a:schemeClr val="bg1"/>
                  </a:solidFill>
                  <a:latin typeface="HG丸ｺﾞｼｯｸM-PRO" pitchFamily="50" charset="-128"/>
                  <a:ea typeface="HG丸ｺﾞｼｯｸM-PRO" pitchFamily="50" charset="-128"/>
                </a:rPr>
                <a:t>に様々だと思います。</a:t>
              </a:r>
              <a:endParaRPr lang="en-US" altLang="ja-JP" sz="1200" dirty="0" smtClean="0">
                <a:solidFill>
                  <a:schemeClr val="bg1"/>
                </a:solidFill>
                <a:latin typeface="HG丸ｺﾞｼｯｸM-PRO" pitchFamily="50" charset="-128"/>
                <a:ea typeface="HG丸ｺﾞｼｯｸM-PRO" pitchFamily="50" charset="-128"/>
              </a:endParaRPr>
            </a:p>
            <a:p>
              <a:r>
                <a:rPr kumimoji="1" lang="ja-JP" altLang="en-US" sz="1200" dirty="0">
                  <a:solidFill>
                    <a:schemeClr val="bg1"/>
                  </a:solidFill>
                  <a:latin typeface="HG丸ｺﾞｼｯｸM-PRO" pitchFamily="50" charset="-128"/>
                  <a:ea typeface="HG丸ｺﾞｼｯｸM-PRO" pitchFamily="50" charset="-128"/>
                </a:rPr>
                <a:t>そんな時</a:t>
              </a:r>
              <a:r>
                <a:rPr kumimoji="1" lang="ja-JP" altLang="en-US" sz="1200" dirty="0" smtClean="0">
                  <a:solidFill>
                    <a:schemeClr val="bg1"/>
                  </a:solidFill>
                  <a:latin typeface="HG丸ｺﾞｼｯｸM-PRO" pitchFamily="50" charset="-128"/>
                  <a:ea typeface="HG丸ｺﾞｼｯｸM-PRO" pitchFamily="50" charset="-128"/>
                </a:rPr>
                <a:t>は一人で抱え込まずに、</a:t>
              </a:r>
              <a:endParaRPr kumimoji="1" lang="en-US" altLang="ja-JP" sz="1200" dirty="0" smtClean="0">
                <a:solidFill>
                  <a:schemeClr val="bg1"/>
                </a:solidFill>
                <a:latin typeface="HG丸ｺﾞｼｯｸM-PRO" pitchFamily="50" charset="-128"/>
                <a:ea typeface="HG丸ｺﾞｼｯｸM-PRO" pitchFamily="50" charset="-128"/>
              </a:endParaRPr>
            </a:p>
            <a:p>
              <a:r>
                <a:rPr lang="ja-JP" altLang="en-US" sz="1200" dirty="0" smtClean="0">
                  <a:solidFill>
                    <a:schemeClr val="bg1"/>
                  </a:solidFill>
                  <a:latin typeface="HG丸ｺﾞｼｯｸM-PRO" pitchFamily="50" charset="-128"/>
                  <a:ea typeface="HG丸ｺﾞｼｯｸM-PRO" pitchFamily="50" charset="-128"/>
                </a:rPr>
                <a:t>とにかく周りの人に相談しましょう。</a:t>
              </a:r>
              <a:endParaRPr lang="en-US" altLang="ja-JP" sz="1200" dirty="0" smtClean="0">
                <a:solidFill>
                  <a:schemeClr val="bg1"/>
                </a:solidFill>
                <a:latin typeface="HG丸ｺﾞｼｯｸM-PRO" pitchFamily="50" charset="-128"/>
                <a:ea typeface="HG丸ｺﾞｼｯｸM-PRO" pitchFamily="50" charset="-128"/>
              </a:endParaRPr>
            </a:p>
            <a:p>
              <a:r>
                <a:rPr kumimoji="1" lang="ja-JP" altLang="en-US" sz="1200" dirty="0">
                  <a:solidFill>
                    <a:schemeClr val="bg1"/>
                  </a:solidFill>
                  <a:latin typeface="HG丸ｺﾞｼｯｸM-PRO" pitchFamily="50" charset="-128"/>
                  <a:ea typeface="HG丸ｺﾞｼｯｸM-PRO" pitchFamily="50" charset="-128"/>
                </a:rPr>
                <a:t>ここで</a:t>
              </a:r>
              <a:r>
                <a:rPr kumimoji="1" lang="ja-JP" altLang="en-US" sz="1200" dirty="0" smtClean="0">
                  <a:solidFill>
                    <a:schemeClr val="bg1"/>
                  </a:solidFill>
                  <a:latin typeface="HG丸ｺﾞｼｯｸM-PRO" pitchFamily="50" charset="-128"/>
                  <a:ea typeface="HG丸ｺﾞｼｯｸM-PRO" pitchFamily="50" charset="-128"/>
                </a:rPr>
                <a:t>は相談できる機関を紹介します。</a:t>
              </a:r>
              <a:endParaRPr kumimoji="1" lang="ja-JP" altLang="en-US" sz="1200" dirty="0">
                <a:solidFill>
                  <a:schemeClr val="bg1"/>
                </a:solidFill>
                <a:latin typeface="HG丸ｺﾞｼｯｸM-PRO" pitchFamily="50" charset="-128"/>
                <a:ea typeface="HG丸ｺﾞｼｯｸM-PRO" pitchFamily="50" charset="-128"/>
              </a:endParaRPr>
            </a:p>
          </p:txBody>
        </p:sp>
        <p:sp>
          <p:nvSpPr>
            <p:cNvPr id="6" name="正方形/長方形 5"/>
            <p:cNvSpPr/>
            <p:nvPr/>
          </p:nvSpPr>
          <p:spPr>
            <a:xfrm>
              <a:off x="528293" y="571950"/>
              <a:ext cx="1418979" cy="646331"/>
            </a:xfrm>
            <a:prstGeom prst="rect">
              <a:avLst/>
            </a:prstGeom>
            <a:noFill/>
          </p:spPr>
          <p:txBody>
            <a:bodyPr wrap="none" lIns="91440" tIns="45720" rIns="91440" bIns="45720">
              <a:spAutoFit/>
            </a:bodyPr>
            <a:lstStyle/>
            <a:p>
              <a:pPr algn="ctr"/>
              <a:r>
                <a:rPr lang="ja-JP" altLang="en-US" sz="3600" cap="none" spc="0" dirty="0" smtClean="0">
                  <a:ln w="9525" cmpd="sng">
                    <a:solidFill>
                      <a:schemeClr val="accent6">
                        <a:lumMod val="75000"/>
                      </a:schemeClr>
                    </a:solidFill>
                    <a:prstDash val="solid"/>
                  </a:ln>
                  <a:solidFill>
                    <a:schemeClr val="bg1"/>
                  </a:solidFill>
                  <a:latin typeface="HGP創英角ﾎﾟｯﾌﾟ体" pitchFamily="50" charset="-128"/>
                  <a:ea typeface="HGP創英角ﾎﾟｯﾌﾟ体" pitchFamily="50" charset="-128"/>
                </a:rPr>
                <a:t>相　談</a:t>
              </a:r>
              <a:endParaRPr lang="ja-JP" altLang="en-US" sz="5400" cap="none" spc="0" dirty="0">
                <a:ln w="9525" cmpd="sng">
                  <a:solidFill>
                    <a:schemeClr val="accent6">
                      <a:lumMod val="75000"/>
                    </a:schemeClr>
                  </a:solidFill>
                  <a:prstDash val="solid"/>
                </a:ln>
                <a:solidFill>
                  <a:schemeClr val="bg1"/>
                </a:solidFill>
                <a:latin typeface="HGP創英角ﾎﾟｯﾌﾟ体" pitchFamily="50" charset="-128"/>
                <a:ea typeface="HGP創英角ﾎﾟｯﾌﾟ体" pitchFamily="50" charset="-128"/>
              </a:endParaRPr>
            </a:p>
          </p:txBody>
        </p:sp>
      </p:grpSp>
      <p:grpSp>
        <p:nvGrpSpPr>
          <p:cNvPr id="8" name="グループ化 7"/>
          <p:cNvGrpSpPr/>
          <p:nvPr/>
        </p:nvGrpSpPr>
        <p:grpSpPr>
          <a:xfrm>
            <a:off x="405180" y="1848918"/>
            <a:ext cx="6264181" cy="4285772"/>
            <a:chOff x="405180" y="1848918"/>
            <a:chExt cx="6264181" cy="4285772"/>
          </a:xfrm>
        </p:grpSpPr>
        <p:sp>
          <p:nvSpPr>
            <p:cNvPr id="7" name="テキスト ボックス 6"/>
            <p:cNvSpPr txBox="1"/>
            <p:nvPr/>
          </p:nvSpPr>
          <p:spPr>
            <a:xfrm>
              <a:off x="1497441" y="2129104"/>
              <a:ext cx="4697120" cy="707886"/>
            </a:xfrm>
            <a:prstGeom prst="rect">
              <a:avLst/>
            </a:prstGeom>
            <a:noFill/>
          </p:spPr>
          <p:txBody>
            <a:bodyPr wrap="none" rtlCol="0">
              <a:spAutoFit/>
            </a:bodyPr>
            <a:lstStyle/>
            <a:p>
              <a:r>
                <a:rPr lang="ja-JP" altLang="en-US" sz="2000" dirty="0" smtClean="0">
                  <a:latin typeface="HGP創英角ﾎﾟｯﾌﾟ体" pitchFamily="50" charset="-128"/>
                  <a:ea typeface="HGP創英角ﾎﾟｯﾌﾟ体" pitchFamily="50" charset="-128"/>
                </a:rPr>
                <a:t>ひとり親家庭になったばかりで、不安です。</a:t>
              </a:r>
              <a:endParaRPr lang="en-US" altLang="ja-JP" sz="2000" dirty="0" smtClean="0">
                <a:latin typeface="HGP創英角ﾎﾟｯﾌﾟ体" pitchFamily="50" charset="-128"/>
                <a:ea typeface="HGP創英角ﾎﾟｯﾌﾟ体" pitchFamily="50" charset="-128"/>
              </a:endParaRPr>
            </a:p>
            <a:p>
              <a:r>
                <a:rPr kumimoji="1" lang="ja-JP" altLang="en-US" sz="2000" dirty="0">
                  <a:latin typeface="HGP創英角ﾎﾟｯﾌﾟ体" pitchFamily="50" charset="-128"/>
                  <a:ea typeface="HGP創英角ﾎﾟｯﾌﾟ体" pitchFamily="50" charset="-128"/>
                </a:rPr>
                <a:t>どこ</a:t>
              </a:r>
              <a:r>
                <a:rPr kumimoji="1" lang="ja-JP" altLang="en-US" sz="2000" dirty="0" smtClean="0">
                  <a:latin typeface="HGP創英角ﾎﾟｯﾌﾟ体" pitchFamily="50" charset="-128"/>
                  <a:ea typeface="HGP創英角ﾎﾟｯﾌﾟ体" pitchFamily="50" charset="-128"/>
                </a:rPr>
                <a:t>か相談できるところはありますか？</a:t>
              </a:r>
              <a:endParaRPr kumimoji="1" lang="ja-JP" altLang="en-US" sz="2000" dirty="0">
                <a:latin typeface="HGP創英角ﾎﾟｯﾌﾟ体" pitchFamily="50" charset="-128"/>
                <a:ea typeface="HGP創英角ﾎﾟｯﾌﾟ体" pitchFamily="50" charset="-128"/>
              </a:endParaRPr>
            </a:p>
          </p:txBody>
        </p:sp>
        <p:sp>
          <p:nvSpPr>
            <p:cNvPr id="9" name="正方形/長方形 8"/>
            <p:cNvSpPr/>
            <p:nvPr/>
          </p:nvSpPr>
          <p:spPr>
            <a:xfrm>
              <a:off x="405180" y="1848918"/>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2" name="グループ化 11"/>
            <p:cNvGrpSpPr/>
            <p:nvPr/>
          </p:nvGrpSpPr>
          <p:grpSpPr>
            <a:xfrm>
              <a:off x="1700808" y="2776675"/>
              <a:ext cx="4968553" cy="860382"/>
              <a:chOff x="1825981" y="2940595"/>
              <a:chExt cx="4968553" cy="860382"/>
            </a:xfrm>
          </p:grpSpPr>
          <p:sp>
            <p:nvSpPr>
              <p:cNvPr id="11" name="テキスト ボックス 10"/>
              <p:cNvSpPr txBox="1"/>
              <p:nvPr/>
            </p:nvSpPr>
            <p:spPr>
              <a:xfrm>
                <a:off x="1825981" y="3031536"/>
                <a:ext cx="4968553" cy="769441"/>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rgbClr val="00B050"/>
                    </a:solidFill>
                    <a:latin typeface="HG丸ｺﾞｼｯｸM-PRO" pitchFamily="50" charset="-128"/>
                    <a:ea typeface="HG丸ｺﾞｼｯｸM-PRO" pitchFamily="50" charset="-128"/>
                  </a:rPr>
                  <a:t>お悩みなどを相談できる行政機関や団体は県内に多くあります。</a:t>
                </a:r>
                <a:endParaRPr kumimoji="1" lang="en-US" altLang="ja-JP" sz="1100" b="1" dirty="0" smtClean="0">
                  <a:solidFill>
                    <a:srgbClr val="00B050"/>
                  </a:solidFill>
                  <a:latin typeface="HG丸ｺﾞｼｯｸM-PRO" pitchFamily="50" charset="-128"/>
                  <a:ea typeface="HG丸ｺﾞｼｯｸM-PRO" pitchFamily="50" charset="-128"/>
                </a:endParaRPr>
              </a:p>
              <a:p>
                <a:r>
                  <a:rPr lang="ja-JP" altLang="en-US" sz="1100" b="1" dirty="0">
                    <a:solidFill>
                      <a:srgbClr val="00B050"/>
                    </a:solidFill>
                    <a:latin typeface="HG丸ｺﾞｼｯｸM-PRO" pitchFamily="50" charset="-128"/>
                    <a:ea typeface="HG丸ｺﾞｼｯｸM-PRO" pitchFamily="50" charset="-128"/>
                  </a:rPr>
                  <a:t>　</a:t>
                </a:r>
                <a:r>
                  <a:rPr lang="ja-JP" altLang="en-US" sz="1100" b="1" dirty="0" smtClean="0">
                    <a:solidFill>
                      <a:srgbClr val="00B050"/>
                    </a:solidFill>
                    <a:latin typeface="HG丸ｺﾞｼｯｸM-PRO" pitchFamily="50" charset="-128"/>
                    <a:ea typeface="HG丸ｺﾞｼｯｸM-PRO" pitchFamily="50" charset="-128"/>
                  </a:rPr>
                  <a:t>　　</a:t>
                </a:r>
                <a:r>
                  <a:rPr kumimoji="1" lang="ja-JP" altLang="en-US" sz="1100" b="1" dirty="0" smtClean="0">
                    <a:solidFill>
                      <a:srgbClr val="00B050"/>
                    </a:solidFill>
                    <a:latin typeface="HG丸ｺﾞｼｯｸM-PRO" pitchFamily="50" charset="-128"/>
                    <a:ea typeface="HG丸ｺﾞｼｯｸM-PRO" pitchFamily="50" charset="-128"/>
                  </a:rPr>
                  <a:t>相談は直接窓口に行くだけでなく、電話でできるところもあります。自分の都合にあった場所・方法でまず相談してみてください！皆さんひとりひとりの状況に合った</a:t>
                </a:r>
                <a:r>
                  <a:rPr lang="ja-JP" altLang="en-US" sz="1100" b="1" dirty="0" smtClean="0">
                    <a:solidFill>
                      <a:srgbClr val="00B050"/>
                    </a:solidFill>
                    <a:latin typeface="HG丸ｺﾞｼｯｸM-PRO" pitchFamily="50" charset="-128"/>
                    <a:ea typeface="HG丸ｺﾞｼｯｸM-PRO" pitchFamily="50" charset="-128"/>
                  </a:rPr>
                  <a:t>解決の糸口が見つかるはずです。</a:t>
                </a:r>
                <a:endParaRPr kumimoji="1" lang="ja-JP" altLang="en-US" sz="1100" b="1" dirty="0">
                  <a:solidFill>
                    <a:srgbClr val="00B050"/>
                  </a:solidFill>
                  <a:latin typeface="HG丸ｺﾞｼｯｸM-PRO" pitchFamily="50" charset="-128"/>
                  <a:ea typeface="HG丸ｺﾞｼｯｸM-PRO" pitchFamily="50" charset="-128"/>
                </a:endParaRPr>
              </a:p>
            </p:txBody>
          </p:sp>
          <p:sp>
            <p:nvSpPr>
              <p:cNvPr id="10" name="正方形/長方形 9"/>
              <p:cNvSpPr/>
              <p:nvPr/>
            </p:nvSpPr>
            <p:spPr>
              <a:xfrm>
                <a:off x="1873735" y="2940595"/>
                <a:ext cx="433131" cy="584775"/>
              </a:xfrm>
              <a:prstGeom prst="rect">
                <a:avLst/>
              </a:prstGeom>
              <a:noFill/>
            </p:spPr>
            <p:txBody>
              <a:bodyPr wrap="none" lIns="91440" tIns="45720" rIns="91440" bIns="45720">
                <a:spAutoFit/>
              </a:bodyPr>
              <a:lstStyle/>
              <a:p>
                <a:pPr algn="ctr"/>
                <a:r>
                  <a:rPr lang="en-US" altLang="ja-JP" sz="3200" b="1" dirty="0" smtClean="0">
                    <a:ln w="1905"/>
                    <a:solidFill>
                      <a:srgbClr val="00B050"/>
                    </a:solidFill>
                    <a:effectLst>
                      <a:innerShdw blurRad="69850" dist="43180" dir="5400000">
                        <a:srgbClr val="000000">
                          <a:alpha val="65000"/>
                        </a:srgbClr>
                      </a:innerShdw>
                    </a:effectLst>
                  </a:rPr>
                  <a:t>A</a:t>
                </a:r>
                <a:endParaRPr lang="ja-JP" altLang="en-US" sz="3200" b="1" dirty="0">
                  <a:ln w="1905"/>
                  <a:solidFill>
                    <a:srgbClr val="00B050"/>
                  </a:solidFill>
                  <a:effectLst>
                    <a:innerShdw blurRad="69850" dist="43180" dir="5400000">
                      <a:srgbClr val="000000">
                        <a:alpha val="65000"/>
                      </a:srgbClr>
                    </a:innerShdw>
                  </a:effectLst>
                </a:endParaRPr>
              </a:p>
            </p:txBody>
          </p:sp>
        </p:grpSp>
        <p:grpSp>
          <p:nvGrpSpPr>
            <p:cNvPr id="23" name="グループ化 22"/>
            <p:cNvGrpSpPr/>
            <p:nvPr/>
          </p:nvGrpSpPr>
          <p:grpSpPr>
            <a:xfrm>
              <a:off x="1827875" y="3755812"/>
              <a:ext cx="4841485" cy="790927"/>
              <a:chOff x="1827875" y="3347864"/>
              <a:chExt cx="4841485" cy="790927"/>
            </a:xfrm>
          </p:grpSpPr>
          <p:sp>
            <p:nvSpPr>
              <p:cNvPr id="21" name="テキスト ボックス 20"/>
              <p:cNvSpPr txBox="1"/>
              <p:nvPr/>
            </p:nvSpPr>
            <p:spPr>
              <a:xfrm>
                <a:off x="2010784" y="3707904"/>
                <a:ext cx="4658576" cy="430887"/>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　お住いの地域の福祉事務所（又は区役所）では、皆さんからの様々な相談に</a:t>
                </a:r>
                <a:r>
                  <a:rPr lang="ja-JP" altLang="en-US" sz="1100" dirty="0">
                    <a:latin typeface="HG丸ｺﾞｼｯｸM-PRO" pitchFamily="50" charset="-128"/>
                    <a:ea typeface="HG丸ｺﾞｼｯｸM-PRO" pitchFamily="50" charset="-128"/>
                  </a:rPr>
                  <a:t>、 「母子・父子自立支援員」 </a:t>
                </a:r>
                <a:r>
                  <a:rPr lang="ja-JP" altLang="en-US" sz="1100" dirty="0" smtClean="0">
                    <a:latin typeface="HG丸ｺﾞｼｯｸM-PRO" pitchFamily="50" charset="-128"/>
                    <a:ea typeface="HG丸ｺﾞｼｯｸM-PRO" pitchFamily="50" charset="-128"/>
                  </a:rPr>
                  <a:t>や「婦人</a:t>
                </a:r>
                <a:r>
                  <a:rPr kumimoji="1" lang="ja-JP" altLang="en-US" sz="1100" dirty="0" smtClean="0">
                    <a:latin typeface="HG丸ｺﾞｼｯｸM-PRO" pitchFamily="50" charset="-128"/>
                    <a:ea typeface="HG丸ｺﾞｼｯｸM-PRO" pitchFamily="50" charset="-128"/>
                  </a:rPr>
                  <a:t>相談員」等が対応します</a:t>
                </a:r>
                <a:r>
                  <a:rPr lang="ja-JP" altLang="en-US" sz="1100" dirty="0" smtClean="0">
                    <a:latin typeface="HG丸ｺﾞｼｯｸM-PRO" pitchFamily="50" charset="-128"/>
                    <a:ea typeface="HG丸ｺﾞｼｯｸM-PRO" pitchFamily="50" charset="-128"/>
                  </a:rPr>
                  <a:t>。</a:t>
                </a:r>
                <a:endParaRPr kumimoji="1" lang="ja-JP" altLang="en-US" sz="1100" dirty="0">
                  <a:latin typeface="HG丸ｺﾞｼｯｸM-PRO" pitchFamily="50" charset="-128"/>
                  <a:ea typeface="HG丸ｺﾞｼｯｸM-PRO" pitchFamily="50" charset="-128"/>
                </a:endParaRPr>
              </a:p>
            </p:txBody>
          </p:sp>
          <p:sp>
            <p:nvSpPr>
              <p:cNvPr id="22" name="テキスト ボックス 21"/>
              <p:cNvSpPr txBox="1"/>
              <p:nvPr/>
            </p:nvSpPr>
            <p:spPr>
              <a:xfrm>
                <a:off x="1827875" y="3347864"/>
                <a:ext cx="2791149" cy="276999"/>
              </a:xfrm>
              <a:prstGeom prst="rect">
                <a:avLst/>
              </a:prstGeom>
              <a:noFill/>
            </p:spPr>
            <p:txBody>
              <a:bodyPr wrap="none" rtlCol="0">
                <a:spAutoFit/>
              </a:bodyPr>
              <a:lstStyle/>
              <a:p>
                <a:r>
                  <a:rPr lang="ja-JP" altLang="en-US" sz="1200" dirty="0">
                    <a:latin typeface="HGP創英角ﾎﾟｯﾌﾟ体" pitchFamily="50" charset="-128"/>
                    <a:ea typeface="HGP創英角ﾎﾟｯﾌﾟ体" pitchFamily="50" charset="-128"/>
                  </a:rPr>
                  <a:t>（１</a:t>
                </a:r>
                <a:r>
                  <a:rPr lang="ja-JP" altLang="en-US" sz="1200" dirty="0" smtClean="0">
                    <a:latin typeface="HGP創英角ﾎﾟｯﾌﾟ体" pitchFamily="50" charset="-128"/>
                    <a:ea typeface="HGP創英角ﾎﾟｯﾌﾟ体" pitchFamily="50" charset="-128"/>
                  </a:rPr>
                  <a:t>）お住いの地域の福祉事務所・区役所</a:t>
                </a:r>
                <a:endParaRPr kumimoji="1" lang="ja-JP" altLang="en-US" sz="1200" dirty="0">
                  <a:latin typeface="HGP創英角ﾎﾟｯﾌﾟ体" pitchFamily="50" charset="-128"/>
                  <a:ea typeface="HGP創英角ﾎﾟｯﾌﾟ体" pitchFamily="50" charset="-128"/>
                </a:endParaRPr>
              </a:p>
            </p:txBody>
          </p:sp>
        </p:grpSp>
        <p:sp>
          <p:nvSpPr>
            <p:cNvPr id="2" name="テキスト ボックス 1"/>
            <p:cNvSpPr txBox="1"/>
            <p:nvPr/>
          </p:nvSpPr>
          <p:spPr>
            <a:xfrm>
              <a:off x="1988840" y="4589252"/>
              <a:ext cx="4500874" cy="707886"/>
            </a:xfrm>
            <a:prstGeom prst="rect">
              <a:avLst/>
            </a:prstGeom>
            <a:noFill/>
          </p:spPr>
          <p:txBody>
            <a:bodyPr wrap="square" rtlCol="0">
              <a:spAutoFit/>
            </a:bodyPr>
            <a:lstStyle/>
            <a:p>
              <a:r>
                <a:rPr kumimoji="1" lang="ja-JP" altLang="en-US" sz="1000" dirty="0" smtClean="0">
                  <a:latin typeface="HG丸ｺﾞｼｯｸM-PRO" pitchFamily="50" charset="-128"/>
                  <a:ea typeface="HG丸ｺﾞｼｯｸM-PRO" pitchFamily="50" charset="-128"/>
                </a:rPr>
                <a:t>■相談時間　月～金曜　午前</a:t>
              </a:r>
              <a:r>
                <a:rPr kumimoji="1" lang="en-US" altLang="ja-JP" sz="1000" dirty="0" smtClean="0">
                  <a:latin typeface="HG丸ｺﾞｼｯｸM-PRO" pitchFamily="50" charset="-128"/>
                  <a:ea typeface="HG丸ｺﾞｼｯｸM-PRO" pitchFamily="50" charset="-128"/>
                </a:rPr>
                <a:t>9:00</a:t>
              </a:r>
              <a:r>
                <a:rPr kumimoji="1" lang="ja-JP" altLang="en-US" sz="1000" dirty="0" smtClean="0">
                  <a:latin typeface="HG丸ｺﾞｼｯｸM-PRO" pitchFamily="50" charset="-128"/>
                  <a:ea typeface="HG丸ｺﾞｼｯｸM-PRO" pitchFamily="50" charset="-128"/>
                </a:rPr>
                <a:t>～午後</a:t>
              </a:r>
              <a:r>
                <a:rPr kumimoji="1" lang="en-US" altLang="ja-JP" sz="1000" dirty="0" smtClean="0">
                  <a:latin typeface="HG丸ｺﾞｼｯｸM-PRO" pitchFamily="50" charset="-128"/>
                  <a:ea typeface="HG丸ｺﾞｼｯｸM-PRO" pitchFamily="50" charset="-128"/>
                </a:rPr>
                <a:t>4:00</a:t>
              </a:r>
            </a:p>
            <a:p>
              <a:r>
                <a:rPr lang="ja-JP" altLang="en-US" sz="1000" dirty="0">
                  <a:latin typeface="HG丸ｺﾞｼｯｸM-PRO" pitchFamily="50" charset="-128"/>
                  <a:ea typeface="HG丸ｺﾞｼｯｸM-PRO" pitchFamily="50" charset="-128"/>
                </a:rPr>
                <a:t>　</a:t>
              </a:r>
              <a:r>
                <a:rPr lang="ja-JP" altLang="en-US" sz="1000" dirty="0" smtClean="0">
                  <a:latin typeface="HG丸ｺﾞｼｯｸM-PRO" pitchFamily="50" charset="-128"/>
                  <a:ea typeface="HG丸ｺﾞｼｯｸM-PRO" pitchFamily="50" charset="-128"/>
                </a:rPr>
                <a:t>　　　　　（土・日・祝日休み）</a:t>
              </a:r>
              <a:endParaRPr lang="en-US" altLang="ja-JP" sz="1000" dirty="0" smtClean="0">
                <a:latin typeface="HG丸ｺﾞｼｯｸM-PRO" pitchFamily="50" charset="-128"/>
                <a:ea typeface="HG丸ｺﾞｼｯｸM-PRO" pitchFamily="50" charset="-128"/>
              </a:endParaRPr>
            </a:p>
            <a:p>
              <a:endParaRPr kumimoji="1" lang="en-US" altLang="ja-JP" sz="1000" dirty="0" smtClean="0">
                <a:latin typeface="HG丸ｺﾞｼｯｸM-PRO" pitchFamily="50" charset="-128"/>
                <a:ea typeface="HG丸ｺﾞｼｯｸM-PRO" pitchFamily="50" charset="-128"/>
              </a:endParaRPr>
            </a:p>
            <a:p>
              <a:r>
                <a:rPr kumimoji="1" lang="ja-JP" altLang="en-US" sz="1000" dirty="0" smtClean="0">
                  <a:latin typeface="HG丸ｺﾞｼｯｸM-PRO" pitchFamily="50" charset="-128"/>
                  <a:ea typeface="HG丸ｺﾞｼｯｸM-PRO" pitchFamily="50" charset="-128"/>
                </a:rPr>
                <a:t>■窓　　口　</a:t>
              </a:r>
              <a:endParaRPr kumimoji="1" lang="ja-JP" altLang="en-US" sz="1400" dirty="0">
                <a:latin typeface="HG丸ｺﾞｼｯｸM-PRO" pitchFamily="50" charset="-128"/>
                <a:ea typeface="HG丸ｺﾞｼｯｸM-PRO" pitchFamily="50" charset="-128"/>
              </a:endParaRPr>
            </a:p>
          </p:txBody>
        </p:sp>
        <p:sp>
          <p:nvSpPr>
            <p:cNvPr id="62" name="テキスト ボックス 61"/>
            <p:cNvSpPr txBox="1"/>
            <p:nvPr/>
          </p:nvSpPr>
          <p:spPr>
            <a:xfrm>
              <a:off x="2181693" y="5796136"/>
              <a:ext cx="4055619" cy="338554"/>
            </a:xfrm>
            <a:prstGeom prst="rect">
              <a:avLst/>
            </a:prstGeom>
            <a:noFill/>
          </p:spPr>
          <p:txBody>
            <a:bodyPr wrap="square" rtlCol="0">
              <a:spAutoFit/>
            </a:bodyPr>
            <a:lstStyle/>
            <a:p>
              <a:r>
                <a:rPr lang="ja-JP" altLang="en-US" sz="800" dirty="0">
                  <a:latin typeface="HG丸ｺﾞｼｯｸM-PRO" pitchFamily="50" charset="-128"/>
                  <a:ea typeface="HG丸ｺﾞｼｯｸM-PRO" pitchFamily="50" charset="-128"/>
                </a:rPr>
                <a:t>　</a:t>
              </a:r>
              <a:r>
                <a:rPr kumimoji="1" lang="en-US" altLang="ja-JP" sz="800" dirty="0" smtClean="0">
                  <a:latin typeface="HG丸ｺﾞｼｯｸM-PRO" pitchFamily="50" charset="-128"/>
                  <a:ea typeface="HG丸ｺﾞｼｯｸM-PRO" pitchFamily="50" charset="-128"/>
                </a:rPr>
                <a:t>※</a:t>
              </a:r>
              <a:r>
                <a:rPr kumimoji="1" lang="ja-JP" altLang="en-US" sz="800" dirty="0" smtClean="0">
                  <a:latin typeface="HG丸ｺﾞｼｯｸM-PRO" pitchFamily="50" charset="-128"/>
                  <a:ea typeface="HG丸ｺﾞｼｯｸM-PRO" pitchFamily="50" charset="-128"/>
                </a:rPr>
                <a:t>窓口によって相談時間が異なる場合がありますので、</a:t>
              </a:r>
              <a:endParaRPr kumimoji="1" lang="en-US" altLang="ja-JP" sz="800" dirty="0" smtClean="0">
                <a:latin typeface="HG丸ｺﾞｼｯｸM-PRO" pitchFamily="50" charset="-128"/>
                <a:ea typeface="HG丸ｺﾞｼｯｸM-PRO" pitchFamily="50" charset="-128"/>
              </a:endParaRPr>
            </a:p>
            <a:p>
              <a:r>
                <a:rPr lang="ja-JP" altLang="en-US" sz="800" dirty="0">
                  <a:latin typeface="HG丸ｺﾞｼｯｸM-PRO" pitchFamily="50" charset="-128"/>
                  <a:ea typeface="HG丸ｺﾞｼｯｸM-PRO" pitchFamily="50" charset="-128"/>
                </a:rPr>
                <a:t>　</a:t>
              </a:r>
              <a:r>
                <a:rPr lang="ja-JP" altLang="en-US" sz="800" dirty="0" smtClean="0">
                  <a:latin typeface="HG丸ｺﾞｼｯｸM-PRO" pitchFamily="50" charset="-128"/>
                  <a:ea typeface="HG丸ｺﾞｼｯｸM-PRO" pitchFamily="50" charset="-128"/>
                </a:rPr>
                <a:t>　</a:t>
              </a:r>
              <a:r>
                <a:rPr kumimoji="1" lang="ja-JP" altLang="en-US" sz="800" dirty="0" smtClean="0">
                  <a:latin typeface="HG丸ｺﾞｼｯｸM-PRO" pitchFamily="50" charset="-128"/>
                  <a:ea typeface="HG丸ｺﾞｼｯｸM-PRO" pitchFamily="50" charset="-128"/>
                </a:rPr>
                <a:t>来所の場合は事前にご連絡のうえご相談ください</a:t>
              </a:r>
              <a:r>
                <a:rPr lang="ja-JP" altLang="en-US" sz="800" dirty="0" smtClean="0">
                  <a:latin typeface="HG丸ｺﾞｼｯｸM-PRO" pitchFamily="50" charset="-128"/>
                  <a:ea typeface="HG丸ｺﾞｼｯｸM-PRO" pitchFamily="50" charset="-128"/>
                </a:rPr>
                <a:t>。</a:t>
              </a:r>
              <a:endParaRPr kumimoji="1" lang="ja-JP" altLang="en-US" sz="800" dirty="0">
                <a:latin typeface="HG丸ｺﾞｼｯｸM-PRO" pitchFamily="50" charset="-128"/>
                <a:ea typeface="HG丸ｺﾞｼｯｸM-PRO" pitchFamily="50" charset="-128"/>
              </a:endParaRPr>
            </a:p>
          </p:txBody>
        </p:sp>
      </p:grpSp>
      <p:grpSp>
        <p:nvGrpSpPr>
          <p:cNvPr id="63" name="グループ化 62"/>
          <p:cNvGrpSpPr/>
          <p:nvPr/>
        </p:nvGrpSpPr>
        <p:grpSpPr>
          <a:xfrm>
            <a:off x="116632" y="8748464"/>
            <a:ext cx="341648" cy="276999"/>
            <a:chOff x="212048" y="8630405"/>
            <a:chExt cx="341648" cy="276999"/>
          </a:xfrm>
        </p:grpSpPr>
        <p:sp>
          <p:nvSpPr>
            <p:cNvPr id="64" name="円/楕円 63"/>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212048" y="8630405"/>
              <a:ext cx="341648"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２</a:t>
              </a:r>
              <a:endParaRPr kumimoji="1" lang="ja-JP" altLang="en-US" dirty="0">
                <a:latin typeface="HG丸ｺﾞｼｯｸM-PRO" pitchFamily="50" charset="-128"/>
                <a:ea typeface="HG丸ｺﾞｼｯｸM-PRO" pitchFamily="50" charset="-128"/>
              </a:endParaRPr>
            </a:p>
          </p:txBody>
        </p:sp>
      </p:grpSp>
      <p:grpSp>
        <p:nvGrpSpPr>
          <p:cNvPr id="29" name="グループ化 28"/>
          <p:cNvGrpSpPr/>
          <p:nvPr/>
        </p:nvGrpSpPr>
        <p:grpSpPr>
          <a:xfrm>
            <a:off x="819163" y="3287028"/>
            <a:ext cx="754590" cy="1091319"/>
            <a:chOff x="6732240" y="1385685"/>
            <a:chExt cx="864096" cy="1249691"/>
          </a:xfrm>
          <a:solidFill>
            <a:srgbClr val="00EA6A">
              <a:alpha val="70000"/>
            </a:srgbClr>
          </a:solidFill>
          <a:effectLst>
            <a:glow rad="139700">
              <a:schemeClr val="accent3">
                <a:satMod val="175000"/>
                <a:alpha val="40000"/>
              </a:schemeClr>
            </a:glow>
          </a:effectLst>
        </p:grpSpPr>
        <p:sp>
          <p:nvSpPr>
            <p:cNvPr id="30" name="星 7 17"/>
            <p:cNvSpPr/>
            <p:nvPr/>
          </p:nvSpPr>
          <p:spPr>
            <a:xfrm>
              <a:off x="6732240" y="1385685"/>
              <a:ext cx="864096" cy="849636"/>
            </a:xfrm>
            <a:custGeom>
              <a:avLst/>
              <a:gdLst>
                <a:gd name="connsiteX0" fmla="*/ -3 w 1152128"/>
                <a:gd name="connsiteY0" fmla="*/ 740941 h 1152128"/>
                <a:gd name="connsiteX1" fmla="*/ 177414 w 1152128"/>
                <a:gd name="connsiteY1" fmla="*/ 512748 h 1152128"/>
                <a:gd name="connsiteX2" fmla="*/ 114096 w 1152128"/>
                <a:gd name="connsiteY2" fmla="*/ 228194 h 1152128"/>
                <a:gd name="connsiteX3" fmla="*/ 398650 w 1152128"/>
                <a:gd name="connsiteY3" fmla="*/ 228194 h 1152128"/>
                <a:gd name="connsiteX4" fmla="*/ 576064 w 1152128"/>
                <a:gd name="connsiteY4" fmla="*/ 0 h 1152128"/>
                <a:gd name="connsiteX5" fmla="*/ 753478 w 1152128"/>
                <a:gd name="connsiteY5" fmla="*/ 228194 h 1152128"/>
                <a:gd name="connsiteX6" fmla="*/ 1038032 w 1152128"/>
                <a:gd name="connsiteY6" fmla="*/ 228194 h 1152128"/>
                <a:gd name="connsiteX7" fmla="*/ 974714 w 1152128"/>
                <a:gd name="connsiteY7" fmla="*/ 512748 h 1152128"/>
                <a:gd name="connsiteX8" fmla="*/ 1152131 w 1152128"/>
                <a:gd name="connsiteY8" fmla="*/ 740941 h 1152128"/>
                <a:gd name="connsiteX9" fmla="*/ 895755 w 1152128"/>
                <a:gd name="connsiteY9" fmla="*/ 867579 h 1152128"/>
                <a:gd name="connsiteX10" fmla="*/ 832435 w 1152128"/>
                <a:gd name="connsiteY10" fmla="*/ 1152134 h 1152128"/>
                <a:gd name="connsiteX11" fmla="*/ 576064 w 1152128"/>
                <a:gd name="connsiteY11" fmla="*/ 1025494 h 1152128"/>
                <a:gd name="connsiteX12" fmla="*/ 319693 w 1152128"/>
                <a:gd name="connsiteY12" fmla="*/ 1152134 h 1152128"/>
                <a:gd name="connsiteX13" fmla="*/ 256373 w 1152128"/>
                <a:gd name="connsiteY13" fmla="*/ 867579 h 1152128"/>
                <a:gd name="connsiteX14" fmla="*/ -3 w 1152128"/>
                <a:gd name="connsiteY14" fmla="*/ 740941 h 1152128"/>
                <a:gd name="connsiteX0" fmla="*/ 0 w 1152134"/>
                <a:gd name="connsiteY0" fmla="*/ 740941 h 1152134"/>
                <a:gd name="connsiteX1" fmla="*/ 177417 w 1152134"/>
                <a:gd name="connsiteY1" fmla="*/ 512748 h 1152134"/>
                <a:gd name="connsiteX2" fmla="*/ 114099 w 1152134"/>
                <a:gd name="connsiteY2" fmla="*/ 228194 h 1152134"/>
                <a:gd name="connsiteX3" fmla="*/ 398653 w 1152134"/>
                <a:gd name="connsiteY3" fmla="*/ 228194 h 1152134"/>
                <a:gd name="connsiteX4" fmla="*/ 576067 w 1152134"/>
                <a:gd name="connsiteY4" fmla="*/ 0 h 1152134"/>
                <a:gd name="connsiteX5" fmla="*/ 753481 w 1152134"/>
                <a:gd name="connsiteY5" fmla="*/ 228194 h 1152134"/>
                <a:gd name="connsiteX6" fmla="*/ 1038035 w 1152134"/>
                <a:gd name="connsiteY6" fmla="*/ 228194 h 1152134"/>
                <a:gd name="connsiteX7" fmla="*/ 974717 w 1152134"/>
                <a:gd name="connsiteY7" fmla="*/ 512748 h 1152134"/>
                <a:gd name="connsiteX8" fmla="*/ 1152134 w 1152134"/>
                <a:gd name="connsiteY8" fmla="*/ 740941 h 1152134"/>
                <a:gd name="connsiteX9" fmla="*/ 895758 w 1152134"/>
                <a:gd name="connsiteY9" fmla="*/ 867579 h 1152134"/>
                <a:gd name="connsiteX10" fmla="*/ 832438 w 1152134"/>
                <a:gd name="connsiteY10" fmla="*/ 1152134 h 1152134"/>
                <a:gd name="connsiteX11" fmla="*/ 576067 w 1152134"/>
                <a:gd name="connsiteY11" fmla="*/ 1025494 h 1152134"/>
                <a:gd name="connsiteX12" fmla="*/ 319696 w 1152134"/>
                <a:gd name="connsiteY12" fmla="*/ 1152134 h 1152134"/>
                <a:gd name="connsiteX13" fmla="*/ 256376 w 1152134"/>
                <a:gd name="connsiteY13" fmla="*/ 867579 h 1152134"/>
                <a:gd name="connsiteX14" fmla="*/ 0 w 1152134"/>
                <a:gd name="connsiteY14" fmla="*/ 740941 h 1152134"/>
                <a:gd name="connsiteX0" fmla="*/ 0 w 1152134"/>
                <a:gd name="connsiteY0" fmla="*/ 740941 h 1152134"/>
                <a:gd name="connsiteX1" fmla="*/ 177417 w 1152134"/>
                <a:gd name="connsiteY1" fmla="*/ 512748 h 1152134"/>
                <a:gd name="connsiteX2" fmla="*/ 114099 w 1152134"/>
                <a:gd name="connsiteY2" fmla="*/ 228194 h 1152134"/>
                <a:gd name="connsiteX3" fmla="*/ 398653 w 1152134"/>
                <a:gd name="connsiteY3" fmla="*/ 228194 h 1152134"/>
                <a:gd name="connsiteX4" fmla="*/ 576067 w 1152134"/>
                <a:gd name="connsiteY4" fmla="*/ 0 h 1152134"/>
                <a:gd name="connsiteX5" fmla="*/ 753481 w 1152134"/>
                <a:gd name="connsiteY5" fmla="*/ 228194 h 1152134"/>
                <a:gd name="connsiteX6" fmla="*/ 1038035 w 1152134"/>
                <a:gd name="connsiteY6" fmla="*/ 228194 h 1152134"/>
                <a:gd name="connsiteX7" fmla="*/ 974717 w 1152134"/>
                <a:gd name="connsiteY7" fmla="*/ 512748 h 1152134"/>
                <a:gd name="connsiteX8" fmla="*/ 1152134 w 1152134"/>
                <a:gd name="connsiteY8" fmla="*/ 740941 h 1152134"/>
                <a:gd name="connsiteX9" fmla="*/ 895758 w 1152134"/>
                <a:gd name="connsiteY9" fmla="*/ 867579 h 1152134"/>
                <a:gd name="connsiteX10" fmla="*/ 832438 w 1152134"/>
                <a:gd name="connsiteY10" fmla="*/ 1152134 h 1152134"/>
                <a:gd name="connsiteX11" fmla="*/ 576067 w 1152134"/>
                <a:gd name="connsiteY11" fmla="*/ 1025494 h 1152134"/>
                <a:gd name="connsiteX12" fmla="*/ 319696 w 1152134"/>
                <a:gd name="connsiteY12" fmla="*/ 1152134 h 1152134"/>
                <a:gd name="connsiteX13" fmla="*/ 256376 w 1152134"/>
                <a:gd name="connsiteY13" fmla="*/ 867579 h 1152134"/>
                <a:gd name="connsiteX14" fmla="*/ 0 w 1152134"/>
                <a:gd name="connsiteY14" fmla="*/ 740941 h 1152134"/>
                <a:gd name="connsiteX0" fmla="*/ 0 w 1152134"/>
                <a:gd name="connsiteY0" fmla="*/ 741138 h 1152331"/>
                <a:gd name="connsiteX1" fmla="*/ 177417 w 1152134"/>
                <a:gd name="connsiteY1" fmla="*/ 512945 h 1152331"/>
                <a:gd name="connsiteX2" fmla="*/ 114099 w 1152134"/>
                <a:gd name="connsiteY2" fmla="*/ 228391 h 1152331"/>
                <a:gd name="connsiteX3" fmla="*/ 398653 w 1152134"/>
                <a:gd name="connsiteY3" fmla="*/ 228391 h 1152331"/>
                <a:gd name="connsiteX4" fmla="*/ 576067 w 1152134"/>
                <a:gd name="connsiteY4" fmla="*/ 197 h 1152331"/>
                <a:gd name="connsiteX5" fmla="*/ 753481 w 1152134"/>
                <a:gd name="connsiteY5" fmla="*/ 228391 h 1152331"/>
                <a:gd name="connsiteX6" fmla="*/ 1038035 w 1152134"/>
                <a:gd name="connsiteY6" fmla="*/ 228391 h 1152331"/>
                <a:gd name="connsiteX7" fmla="*/ 974717 w 1152134"/>
                <a:gd name="connsiteY7" fmla="*/ 512945 h 1152331"/>
                <a:gd name="connsiteX8" fmla="*/ 1152134 w 1152134"/>
                <a:gd name="connsiteY8" fmla="*/ 741138 h 1152331"/>
                <a:gd name="connsiteX9" fmla="*/ 895758 w 1152134"/>
                <a:gd name="connsiteY9" fmla="*/ 867776 h 1152331"/>
                <a:gd name="connsiteX10" fmla="*/ 832438 w 1152134"/>
                <a:gd name="connsiteY10" fmla="*/ 1152331 h 1152331"/>
                <a:gd name="connsiteX11" fmla="*/ 576067 w 1152134"/>
                <a:gd name="connsiteY11" fmla="*/ 1025691 h 1152331"/>
                <a:gd name="connsiteX12" fmla="*/ 319696 w 1152134"/>
                <a:gd name="connsiteY12" fmla="*/ 1152331 h 1152331"/>
                <a:gd name="connsiteX13" fmla="*/ 256376 w 1152134"/>
                <a:gd name="connsiteY13" fmla="*/ 867776 h 1152331"/>
                <a:gd name="connsiteX14" fmla="*/ 0 w 1152134"/>
                <a:gd name="connsiteY14" fmla="*/ 741138 h 1152331"/>
                <a:gd name="connsiteX0" fmla="*/ 420 w 1152554"/>
                <a:gd name="connsiteY0" fmla="*/ 741138 h 1152331"/>
                <a:gd name="connsiteX1" fmla="*/ 177837 w 1152554"/>
                <a:gd name="connsiteY1" fmla="*/ 512945 h 1152331"/>
                <a:gd name="connsiteX2" fmla="*/ 114519 w 1152554"/>
                <a:gd name="connsiteY2" fmla="*/ 228391 h 1152331"/>
                <a:gd name="connsiteX3" fmla="*/ 399073 w 1152554"/>
                <a:gd name="connsiteY3" fmla="*/ 228391 h 1152331"/>
                <a:gd name="connsiteX4" fmla="*/ 576487 w 1152554"/>
                <a:gd name="connsiteY4" fmla="*/ 197 h 1152331"/>
                <a:gd name="connsiteX5" fmla="*/ 753901 w 1152554"/>
                <a:gd name="connsiteY5" fmla="*/ 228391 h 1152331"/>
                <a:gd name="connsiteX6" fmla="*/ 1038455 w 1152554"/>
                <a:gd name="connsiteY6" fmla="*/ 228391 h 1152331"/>
                <a:gd name="connsiteX7" fmla="*/ 975137 w 1152554"/>
                <a:gd name="connsiteY7" fmla="*/ 512945 h 1152331"/>
                <a:gd name="connsiteX8" fmla="*/ 1152554 w 1152554"/>
                <a:gd name="connsiteY8" fmla="*/ 741138 h 1152331"/>
                <a:gd name="connsiteX9" fmla="*/ 896178 w 1152554"/>
                <a:gd name="connsiteY9" fmla="*/ 867776 h 1152331"/>
                <a:gd name="connsiteX10" fmla="*/ 832858 w 1152554"/>
                <a:gd name="connsiteY10" fmla="*/ 1152331 h 1152331"/>
                <a:gd name="connsiteX11" fmla="*/ 576487 w 1152554"/>
                <a:gd name="connsiteY11" fmla="*/ 1025691 h 1152331"/>
                <a:gd name="connsiteX12" fmla="*/ 320116 w 1152554"/>
                <a:gd name="connsiteY12" fmla="*/ 1152331 h 1152331"/>
                <a:gd name="connsiteX13" fmla="*/ 256796 w 1152554"/>
                <a:gd name="connsiteY13" fmla="*/ 867776 h 1152331"/>
                <a:gd name="connsiteX14" fmla="*/ 420 w 1152554"/>
                <a:gd name="connsiteY14" fmla="*/ 741138 h 1152331"/>
                <a:gd name="connsiteX0" fmla="*/ 420 w 1152554"/>
                <a:gd name="connsiteY0" fmla="*/ 741138 h 1183262"/>
                <a:gd name="connsiteX1" fmla="*/ 177837 w 1152554"/>
                <a:gd name="connsiteY1" fmla="*/ 512945 h 1183262"/>
                <a:gd name="connsiteX2" fmla="*/ 114519 w 1152554"/>
                <a:gd name="connsiteY2" fmla="*/ 228391 h 1183262"/>
                <a:gd name="connsiteX3" fmla="*/ 399073 w 1152554"/>
                <a:gd name="connsiteY3" fmla="*/ 228391 h 1183262"/>
                <a:gd name="connsiteX4" fmla="*/ 576487 w 1152554"/>
                <a:gd name="connsiteY4" fmla="*/ 197 h 1183262"/>
                <a:gd name="connsiteX5" fmla="*/ 753901 w 1152554"/>
                <a:gd name="connsiteY5" fmla="*/ 228391 h 1183262"/>
                <a:gd name="connsiteX6" fmla="*/ 1038455 w 1152554"/>
                <a:gd name="connsiteY6" fmla="*/ 228391 h 1183262"/>
                <a:gd name="connsiteX7" fmla="*/ 975137 w 1152554"/>
                <a:gd name="connsiteY7" fmla="*/ 512945 h 1183262"/>
                <a:gd name="connsiteX8" fmla="*/ 1152554 w 1152554"/>
                <a:gd name="connsiteY8" fmla="*/ 741138 h 1183262"/>
                <a:gd name="connsiteX9" fmla="*/ 896178 w 1152554"/>
                <a:gd name="connsiteY9" fmla="*/ 867776 h 1183262"/>
                <a:gd name="connsiteX10" fmla="*/ 832858 w 1152554"/>
                <a:gd name="connsiteY10" fmla="*/ 1152331 h 1183262"/>
                <a:gd name="connsiteX11" fmla="*/ 576487 w 1152554"/>
                <a:gd name="connsiteY11" fmla="*/ 1025691 h 1183262"/>
                <a:gd name="connsiteX12" fmla="*/ 320116 w 1152554"/>
                <a:gd name="connsiteY12" fmla="*/ 1152331 h 1183262"/>
                <a:gd name="connsiteX13" fmla="*/ 256796 w 1152554"/>
                <a:gd name="connsiteY13" fmla="*/ 867776 h 1183262"/>
                <a:gd name="connsiteX14" fmla="*/ 420 w 1152554"/>
                <a:gd name="connsiteY14" fmla="*/ 741138 h 1183262"/>
                <a:gd name="connsiteX0" fmla="*/ 420 w 1152554"/>
                <a:gd name="connsiteY0" fmla="*/ 741138 h 1183262"/>
                <a:gd name="connsiteX1" fmla="*/ 177837 w 1152554"/>
                <a:gd name="connsiteY1" fmla="*/ 512945 h 1183262"/>
                <a:gd name="connsiteX2" fmla="*/ 114519 w 1152554"/>
                <a:gd name="connsiteY2" fmla="*/ 228391 h 1183262"/>
                <a:gd name="connsiteX3" fmla="*/ 399073 w 1152554"/>
                <a:gd name="connsiteY3" fmla="*/ 228391 h 1183262"/>
                <a:gd name="connsiteX4" fmla="*/ 576487 w 1152554"/>
                <a:gd name="connsiteY4" fmla="*/ 197 h 1183262"/>
                <a:gd name="connsiteX5" fmla="*/ 753901 w 1152554"/>
                <a:gd name="connsiteY5" fmla="*/ 228391 h 1183262"/>
                <a:gd name="connsiteX6" fmla="*/ 1038455 w 1152554"/>
                <a:gd name="connsiteY6" fmla="*/ 228391 h 1183262"/>
                <a:gd name="connsiteX7" fmla="*/ 975137 w 1152554"/>
                <a:gd name="connsiteY7" fmla="*/ 512945 h 1183262"/>
                <a:gd name="connsiteX8" fmla="*/ 1152554 w 1152554"/>
                <a:gd name="connsiteY8" fmla="*/ 741138 h 1183262"/>
                <a:gd name="connsiteX9" fmla="*/ 896178 w 1152554"/>
                <a:gd name="connsiteY9" fmla="*/ 867776 h 1183262"/>
                <a:gd name="connsiteX10" fmla="*/ 832858 w 1152554"/>
                <a:gd name="connsiteY10" fmla="*/ 1152331 h 1183262"/>
                <a:gd name="connsiteX11" fmla="*/ 576487 w 1152554"/>
                <a:gd name="connsiteY11" fmla="*/ 1025691 h 1183262"/>
                <a:gd name="connsiteX12" fmla="*/ 320116 w 1152554"/>
                <a:gd name="connsiteY12" fmla="*/ 1152331 h 1183262"/>
                <a:gd name="connsiteX13" fmla="*/ 256796 w 1152554"/>
                <a:gd name="connsiteY13" fmla="*/ 867776 h 1183262"/>
                <a:gd name="connsiteX14" fmla="*/ 420 w 1152554"/>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1 w 1158433"/>
                <a:gd name="connsiteY0" fmla="*/ 741138 h 1183262"/>
                <a:gd name="connsiteX1" fmla="*/ 257885 w 1158433"/>
                <a:gd name="connsiteY1" fmla="*/ 483684 h 1183262"/>
                <a:gd name="connsiteX2" fmla="*/ 114100 w 1158433"/>
                <a:gd name="connsiteY2" fmla="*/ 228391 h 1183262"/>
                <a:gd name="connsiteX3" fmla="*/ 398654 w 1158433"/>
                <a:gd name="connsiteY3" fmla="*/ 228391 h 1183262"/>
                <a:gd name="connsiteX4" fmla="*/ 576068 w 1158433"/>
                <a:gd name="connsiteY4" fmla="*/ 197 h 1183262"/>
                <a:gd name="connsiteX5" fmla="*/ 753482 w 1158433"/>
                <a:gd name="connsiteY5" fmla="*/ 228391 h 1183262"/>
                <a:gd name="connsiteX6" fmla="*/ 1038036 w 1158433"/>
                <a:gd name="connsiteY6" fmla="*/ 228391 h 1183262"/>
                <a:gd name="connsiteX7" fmla="*/ 974718 w 1158433"/>
                <a:gd name="connsiteY7" fmla="*/ 512945 h 1183262"/>
                <a:gd name="connsiteX8" fmla="*/ 1152135 w 1158433"/>
                <a:gd name="connsiteY8" fmla="*/ 741138 h 1183262"/>
                <a:gd name="connsiteX9" fmla="*/ 895759 w 1158433"/>
                <a:gd name="connsiteY9" fmla="*/ 867776 h 1183262"/>
                <a:gd name="connsiteX10" fmla="*/ 832439 w 1158433"/>
                <a:gd name="connsiteY10" fmla="*/ 1152331 h 1183262"/>
                <a:gd name="connsiteX11" fmla="*/ 576068 w 1158433"/>
                <a:gd name="connsiteY11" fmla="*/ 1025691 h 1183262"/>
                <a:gd name="connsiteX12" fmla="*/ 319697 w 1158433"/>
                <a:gd name="connsiteY12" fmla="*/ 1152331 h 1183262"/>
                <a:gd name="connsiteX13" fmla="*/ 256377 w 1158433"/>
                <a:gd name="connsiteY13" fmla="*/ 867776 h 1183262"/>
                <a:gd name="connsiteX14" fmla="*/ 1 w 1158433"/>
                <a:gd name="connsiteY14" fmla="*/ 741138 h 1183262"/>
                <a:gd name="connsiteX0" fmla="*/ 1 w 1158433"/>
                <a:gd name="connsiteY0" fmla="*/ 741362 h 1183486"/>
                <a:gd name="connsiteX1" fmla="*/ 257885 w 1158433"/>
                <a:gd name="connsiteY1" fmla="*/ 483908 h 1183486"/>
                <a:gd name="connsiteX2" fmla="*/ 114100 w 1158433"/>
                <a:gd name="connsiteY2" fmla="*/ 228615 h 1183486"/>
                <a:gd name="connsiteX3" fmla="*/ 431572 w 1158433"/>
                <a:gd name="connsiteY3" fmla="*/ 287137 h 1183486"/>
                <a:gd name="connsiteX4" fmla="*/ 576068 w 1158433"/>
                <a:gd name="connsiteY4" fmla="*/ 421 h 1183486"/>
                <a:gd name="connsiteX5" fmla="*/ 753482 w 1158433"/>
                <a:gd name="connsiteY5" fmla="*/ 228615 h 1183486"/>
                <a:gd name="connsiteX6" fmla="*/ 1038036 w 1158433"/>
                <a:gd name="connsiteY6" fmla="*/ 228615 h 1183486"/>
                <a:gd name="connsiteX7" fmla="*/ 974718 w 1158433"/>
                <a:gd name="connsiteY7" fmla="*/ 513169 h 1183486"/>
                <a:gd name="connsiteX8" fmla="*/ 1152135 w 1158433"/>
                <a:gd name="connsiteY8" fmla="*/ 741362 h 1183486"/>
                <a:gd name="connsiteX9" fmla="*/ 895759 w 1158433"/>
                <a:gd name="connsiteY9" fmla="*/ 868000 h 1183486"/>
                <a:gd name="connsiteX10" fmla="*/ 832439 w 1158433"/>
                <a:gd name="connsiteY10" fmla="*/ 1152555 h 1183486"/>
                <a:gd name="connsiteX11" fmla="*/ 576068 w 1158433"/>
                <a:gd name="connsiteY11" fmla="*/ 1025915 h 1183486"/>
                <a:gd name="connsiteX12" fmla="*/ 319697 w 1158433"/>
                <a:gd name="connsiteY12" fmla="*/ 1152555 h 1183486"/>
                <a:gd name="connsiteX13" fmla="*/ 256377 w 1158433"/>
                <a:gd name="connsiteY13" fmla="*/ 868000 h 1183486"/>
                <a:gd name="connsiteX14" fmla="*/ 1 w 1158433"/>
                <a:gd name="connsiteY14" fmla="*/ 741362 h 1183486"/>
                <a:gd name="connsiteX0" fmla="*/ 1 w 1158433"/>
                <a:gd name="connsiteY0" fmla="*/ 741362 h 1183486"/>
                <a:gd name="connsiteX1" fmla="*/ 257885 w 1158433"/>
                <a:gd name="connsiteY1" fmla="*/ 483908 h 1183486"/>
                <a:gd name="connsiteX2" fmla="*/ 114100 w 1158433"/>
                <a:gd name="connsiteY2" fmla="*/ 228615 h 1183486"/>
                <a:gd name="connsiteX3" fmla="*/ 431572 w 1158433"/>
                <a:gd name="connsiteY3" fmla="*/ 287137 h 1183486"/>
                <a:gd name="connsiteX4" fmla="*/ 576068 w 1158433"/>
                <a:gd name="connsiteY4" fmla="*/ 421 h 1183486"/>
                <a:gd name="connsiteX5" fmla="*/ 753482 w 1158433"/>
                <a:gd name="connsiteY5" fmla="*/ 228615 h 1183486"/>
                <a:gd name="connsiteX6" fmla="*/ 1038036 w 1158433"/>
                <a:gd name="connsiteY6" fmla="*/ 228615 h 1183486"/>
                <a:gd name="connsiteX7" fmla="*/ 974718 w 1158433"/>
                <a:gd name="connsiteY7" fmla="*/ 513169 h 1183486"/>
                <a:gd name="connsiteX8" fmla="*/ 1152135 w 1158433"/>
                <a:gd name="connsiteY8" fmla="*/ 741362 h 1183486"/>
                <a:gd name="connsiteX9" fmla="*/ 895759 w 1158433"/>
                <a:gd name="connsiteY9" fmla="*/ 868000 h 1183486"/>
                <a:gd name="connsiteX10" fmla="*/ 832439 w 1158433"/>
                <a:gd name="connsiteY10" fmla="*/ 1152555 h 1183486"/>
                <a:gd name="connsiteX11" fmla="*/ 576068 w 1158433"/>
                <a:gd name="connsiteY11" fmla="*/ 1025915 h 1183486"/>
                <a:gd name="connsiteX12" fmla="*/ 319697 w 1158433"/>
                <a:gd name="connsiteY12" fmla="*/ 1152555 h 1183486"/>
                <a:gd name="connsiteX13" fmla="*/ 256377 w 1158433"/>
                <a:gd name="connsiteY13" fmla="*/ 868000 h 1183486"/>
                <a:gd name="connsiteX14" fmla="*/ 1 w 1158433"/>
                <a:gd name="connsiteY14" fmla="*/ 741362 h 1183486"/>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14542"/>
                <a:gd name="connsiteY0" fmla="*/ 638545 h 1183082"/>
                <a:gd name="connsiteX1" fmla="*/ 213994 w 1114542"/>
                <a:gd name="connsiteY1" fmla="*/ 483504 h 1183082"/>
                <a:gd name="connsiteX2" fmla="*/ 70209 w 1114542"/>
                <a:gd name="connsiteY2" fmla="*/ 228211 h 1183082"/>
                <a:gd name="connsiteX3" fmla="*/ 362078 w 1114542"/>
                <a:gd name="connsiteY3" fmla="*/ 239184 h 1183082"/>
                <a:gd name="connsiteX4" fmla="*/ 532177 w 1114542"/>
                <a:gd name="connsiteY4" fmla="*/ 17 h 1183082"/>
                <a:gd name="connsiteX5" fmla="*/ 709591 w 1114542"/>
                <a:gd name="connsiteY5" fmla="*/ 228211 h 1183082"/>
                <a:gd name="connsiteX6" fmla="*/ 994145 w 1114542"/>
                <a:gd name="connsiteY6" fmla="*/ 228211 h 1183082"/>
                <a:gd name="connsiteX7" fmla="*/ 930827 w 1114542"/>
                <a:gd name="connsiteY7" fmla="*/ 512765 h 1183082"/>
                <a:gd name="connsiteX8" fmla="*/ 1108244 w 1114542"/>
                <a:gd name="connsiteY8" fmla="*/ 740958 h 1183082"/>
                <a:gd name="connsiteX9" fmla="*/ 851868 w 1114542"/>
                <a:gd name="connsiteY9" fmla="*/ 867596 h 1183082"/>
                <a:gd name="connsiteX10" fmla="*/ 788548 w 1114542"/>
                <a:gd name="connsiteY10" fmla="*/ 1152151 h 1183082"/>
                <a:gd name="connsiteX11" fmla="*/ 532177 w 1114542"/>
                <a:gd name="connsiteY11" fmla="*/ 1025511 h 1183082"/>
                <a:gd name="connsiteX12" fmla="*/ 275806 w 1114542"/>
                <a:gd name="connsiteY12" fmla="*/ 1152151 h 1183082"/>
                <a:gd name="connsiteX13" fmla="*/ 212486 w 1114542"/>
                <a:gd name="connsiteY13" fmla="*/ 867596 h 1183082"/>
                <a:gd name="connsiteX14" fmla="*/ 1 w 1114542"/>
                <a:gd name="connsiteY14" fmla="*/ 638545 h 1183082"/>
                <a:gd name="connsiteX0" fmla="*/ 1 w 1114542"/>
                <a:gd name="connsiteY0" fmla="*/ 638545 h 1183082"/>
                <a:gd name="connsiteX1" fmla="*/ 213994 w 1114542"/>
                <a:gd name="connsiteY1" fmla="*/ 483504 h 1183082"/>
                <a:gd name="connsiteX2" fmla="*/ 70209 w 1114542"/>
                <a:gd name="connsiteY2" fmla="*/ 228211 h 1183082"/>
                <a:gd name="connsiteX3" fmla="*/ 362078 w 1114542"/>
                <a:gd name="connsiteY3" fmla="*/ 239184 h 1183082"/>
                <a:gd name="connsiteX4" fmla="*/ 532177 w 1114542"/>
                <a:gd name="connsiteY4" fmla="*/ 17 h 1183082"/>
                <a:gd name="connsiteX5" fmla="*/ 709591 w 1114542"/>
                <a:gd name="connsiteY5" fmla="*/ 228211 h 1183082"/>
                <a:gd name="connsiteX6" fmla="*/ 994145 w 1114542"/>
                <a:gd name="connsiteY6" fmla="*/ 228211 h 1183082"/>
                <a:gd name="connsiteX7" fmla="*/ 930827 w 1114542"/>
                <a:gd name="connsiteY7" fmla="*/ 512765 h 1183082"/>
                <a:gd name="connsiteX8" fmla="*/ 1108244 w 1114542"/>
                <a:gd name="connsiteY8" fmla="*/ 740958 h 1183082"/>
                <a:gd name="connsiteX9" fmla="*/ 851868 w 1114542"/>
                <a:gd name="connsiteY9" fmla="*/ 867596 h 1183082"/>
                <a:gd name="connsiteX10" fmla="*/ 788548 w 1114542"/>
                <a:gd name="connsiteY10" fmla="*/ 1152151 h 1183082"/>
                <a:gd name="connsiteX11" fmla="*/ 532177 w 1114542"/>
                <a:gd name="connsiteY11" fmla="*/ 1025511 h 1183082"/>
                <a:gd name="connsiteX12" fmla="*/ 275806 w 1114542"/>
                <a:gd name="connsiteY12" fmla="*/ 1152151 h 1183082"/>
                <a:gd name="connsiteX13" fmla="*/ 212486 w 1114542"/>
                <a:gd name="connsiteY13" fmla="*/ 867596 h 1183082"/>
                <a:gd name="connsiteX14" fmla="*/ 1 w 1114542"/>
                <a:gd name="connsiteY14" fmla="*/ 638545 h 118308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990 w 1115531"/>
                <a:gd name="connsiteY0" fmla="*/ 638545 h 1172512"/>
                <a:gd name="connsiteX1" fmla="*/ 214983 w 1115531"/>
                <a:gd name="connsiteY1" fmla="*/ 483504 h 1172512"/>
                <a:gd name="connsiteX2" fmla="*/ 71198 w 1115531"/>
                <a:gd name="connsiteY2" fmla="*/ 228211 h 1172512"/>
                <a:gd name="connsiteX3" fmla="*/ 363067 w 1115531"/>
                <a:gd name="connsiteY3" fmla="*/ 239184 h 1172512"/>
                <a:gd name="connsiteX4" fmla="*/ 533166 w 1115531"/>
                <a:gd name="connsiteY4" fmla="*/ 17 h 1172512"/>
                <a:gd name="connsiteX5" fmla="*/ 710580 w 1115531"/>
                <a:gd name="connsiteY5" fmla="*/ 228211 h 1172512"/>
                <a:gd name="connsiteX6" fmla="*/ 995134 w 1115531"/>
                <a:gd name="connsiteY6" fmla="*/ 228211 h 1172512"/>
                <a:gd name="connsiteX7" fmla="*/ 931816 w 1115531"/>
                <a:gd name="connsiteY7" fmla="*/ 512765 h 1172512"/>
                <a:gd name="connsiteX8" fmla="*/ 1109233 w 1115531"/>
                <a:gd name="connsiteY8" fmla="*/ 740958 h 1172512"/>
                <a:gd name="connsiteX9" fmla="*/ 852857 w 1115531"/>
                <a:gd name="connsiteY9" fmla="*/ 867596 h 1172512"/>
                <a:gd name="connsiteX10" fmla="*/ 789537 w 1115531"/>
                <a:gd name="connsiteY10" fmla="*/ 1152151 h 1172512"/>
                <a:gd name="connsiteX11" fmla="*/ 533166 w 1115531"/>
                <a:gd name="connsiteY11" fmla="*/ 1025511 h 1172512"/>
                <a:gd name="connsiteX12" fmla="*/ 276795 w 1115531"/>
                <a:gd name="connsiteY12" fmla="*/ 1152151 h 1172512"/>
                <a:gd name="connsiteX13" fmla="*/ 228105 w 1115531"/>
                <a:gd name="connsiteY13" fmla="*/ 765183 h 1172512"/>
                <a:gd name="connsiteX14" fmla="*/ 990 w 1115531"/>
                <a:gd name="connsiteY14" fmla="*/ 638545 h 1172512"/>
                <a:gd name="connsiteX0" fmla="*/ 990 w 1115531"/>
                <a:gd name="connsiteY0" fmla="*/ 638545 h 1192468"/>
                <a:gd name="connsiteX1" fmla="*/ 214983 w 1115531"/>
                <a:gd name="connsiteY1" fmla="*/ 483504 h 1192468"/>
                <a:gd name="connsiteX2" fmla="*/ 71198 w 1115531"/>
                <a:gd name="connsiteY2" fmla="*/ 228211 h 1192468"/>
                <a:gd name="connsiteX3" fmla="*/ 363067 w 1115531"/>
                <a:gd name="connsiteY3" fmla="*/ 239184 h 1192468"/>
                <a:gd name="connsiteX4" fmla="*/ 533166 w 1115531"/>
                <a:gd name="connsiteY4" fmla="*/ 17 h 1192468"/>
                <a:gd name="connsiteX5" fmla="*/ 710580 w 1115531"/>
                <a:gd name="connsiteY5" fmla="*/ 228211 h 1192468"/>
                <a:gd name="connsiteX6" fmla="*/ 995134 w 1115531"/>
                <a:gd name="connsiteY6" fmla="*/ 228211 h 1192468"/>
                <a:gd name="connsiteX7" fmla="*/ 931816 w 1115531"/>
                <a:gd name="connsiteY7" fmla="*/ 512765 h 1192468"/>
                <a:gd name="connsiteX8" fmla="*/ 1109233 w 1115531"/>
                <a:gd name="connsiteY8" fmla="*/ 740958 h 1192468"/>
                <a:gd name="connsiteX9" fmla="*/ 852857 w 1115531"/>
                <a:gd name="connsiteY9" fmla="*/ 867596 h 1192468"/>
                <a:gd name="connsiteX10" fmla="*/ 789537 w 1115531"/>
                <a:gd name="connsiteY10" fmla="*/ 1152151 h 1192468"/>
                <a:gd name="connsiteX11" fmla="*/ 533166 w 1115531"/>
                <a:gd name="connsiteY11" fmla="*/ 1025511 h 1192468"/>
                <a:gd name="connsiteX12" fmla="*/ 276795 w 1115531"/>
                <a:gd name="connsiteY12" fmla="*/ 1152151 h 1192468"/>
                <a:gd name="connsiteX13" fmla="*/ 228105 w 1115531"/>
                <a:gd name="connsiteY13" fmla="*/ 765183 h 1192468"/>
                <a:gd name="connsiteX14" fmla="*/ 990 w 1115531"/>
                <a:gd name="connsiteY14" fmla="*/ 638545 h 1192468"/>
                <a:gd name="connsiteX0" fmla="*/ 990 w 1115531"/>
                <a:gd name="connsiteY0" fmla="*/ 638545 h 1172512"/>
                <a:gd name="connsiteX1" fmla="*/ 214983 w 1115531"/>
                <a:gd name="connsiteY1" fmla="*/ 483504 h 1172512"/>
                <a:gd name="connsiteX2" fmla="*/ 71198 w 1115531"/>
                <a:gd name="connsiteY2" fmla="*/ 228211 h 1172512"/>
                <a:gd name="connsiteX3" fmla="*/ 363067 w 1115531"/>
                <a:gd name="connsiteY3" fmla="*/ 239184 h 1172512"/>
                <a:gd name="connsiteX4" fmla="*/ 533166 w 1115531"/>
                <a:gd name="connsiteY4" fmla="*/ 17 h 1172512"/>
                <a:gd name="connsiteX5" fmla="*/ 710580 w 1115531"/>
                <a:gd name="connsiteY5" fmla="*/ 228211 h 1172512"/>
                <a:gd name="connsiteX6" fmla="*/ 995134 w 1115531"/>
                <a:gd name="connsiteY6" fmla="*/ 228211 h 1172512"/>
                <a:gd name="connsiteX7" fmla="*/ 931816 w 1115531"/>
                <a:gd name="connsiteY7" fmla="*/ 512765 h 1172512"/>
                <a:gd name="connsiteX8" fmla="*/ 1109233 w 1115531"/>
                <a:gd name="connsiteY8" fmla="*/ 740958 h 1172512"/>
                <a:gd name="connsiteX9" fmla="*/ 852857 w 1115531"/>
                <a:gd name="connsiteY9" fmla="*/ 867596 h 1172512"/>
                <a:gd name="connsiteX10" fmla="*/ 789537 w 1115531"/>
                <a:gd name="connsiteY10" fmla="*/ 1152151 h 1172512"/>
                <a:gd name="connsiteX11" fmla="*/ 533166 w 1115531"/>
                <a:gd name="connsiteY11" fmla="*/ 1025511 h 1172512"/>
                <a:gd name="connsiteX12" fmla="*/ 247534 w 1115531"/>
                <a:gd name="connsiteY12" fmla="*/ 1046081 h 1172512"/>
                <a:gd name="connsiteX13" fmla="*/ 228105 w 1115531"/>
                <a:gd name="connsiteY13" fmla="*/ 765183 h 1172512"/>
                <a:gd name="connsiteX14" fmla="*/ 990 w 1115531"/>
                <a:gd name="connsiteY14" fmla="*/ 638545 h 1172512"/>
                <a:gd name="connsiteX0" fmla="*/ 990 w 1115531"/>
                <a:gd name="connsiteY0" fmla="*/ 638545 h 1152383"/>
                <a:gd name="connsiteX1" fmla="*/ 214983 w 1115531"/>
                <a:gd name="connsiteY1" fmla="*/ 483504 h 1152383"/>
                <a:gd name="connsiteX2" fmla="*/ 71198 w 1115531"/>
                <a:gd name="connsiteY2" fmla="*/ 228211 h 1152383"/>
                <a:gd name="connsiteX3" fmla="*/ 363067 w 1115531"/>
                <a:gd name="connsiteY3" fmla="*/ 239184 h 1152383"/>
                <a:gd name="connsiteX4" fmla="*/ 533166 w 1115531"/>
                <a:gd name="connsiteY4" fmla="*/ 17 h 1152383"/>
                <a:gd name="connsiteX5" fmla="*/ 710580 w 1115531"/>
                <a:gd name="connsiteY5" fmla="*/ 228211 h 1152383"/>
                <a:gd name="connsiteX6" fmla="*/ 995134 w 1115531"/>
                <a:gd name="connsiteY6" fmla="*/ 228211 h 1152383"/>
                <a:gd name="connsiteX7" fmla="*/ 931816 w 1115531"/>
                <a:gd name="connsiteY7" fmla="*/ 512765 h 1152383"/>
                <a:gd name="connsiteX8" fmla="*/ 1109233 w 1115531"/>
                <a:gd name="connsiteY8" fmla="*/ 740958 h 1152383"/>
                <a:gd name="connsiteX9" fmla="*/ 852857 w 1115531"/>
                <a:gd name="connsiteY9" fmla="*/ 867596 h 1152383"/>
                <a:gd name="connsiteX10" fmla="*/ 789537 w 1115531"/>
                <a:gd name="connsiteY10" fmla="*/ 1152151 h 1152383"/>
                <a:gd name="connsiteX11" fmla="*/ 518536 w 1115531"/>
                <a:gd name="connsiteY11" fmla="*/ 915783 h 1152383"/>
                <a:gd name="connsiteX12" fmla="*/ 247534 w 1115531"/>
                <a:gd name="connsiteY12" fmla="*/ 1046081 h 1152383"/>
                <a:gd name="connsiteX13" fmla="*/ 228105 w 1115531"/>
                <a:gd name="connsiteY13" fmla="*/ 765183 h 1152383"/>
                <a:gd name="connsiteX14" fmla="*/ 990 w 1115531"/>
                <a:gd name="connsiteY14" fmla="*/ 638545 h 1152383"/>
                <a:gd name="connsiteX0" fmla="*/ 990 w 1115531"/>
                <a:gd name="connsiteY0" fmla="*/ 638545 h 1152383"/>
                <a:gd name="connsiteX1" fmla="*/ 214983 w 1115531"/>
                <a:gd name="connsiteY1" fmla="*/ 483504 h 1152383"/>
                <a:gd name="connsiteX2" fmla="*/ 71198 w 1115531"/>
                <a:gd name="connsiteY2" fmla="*/ 228211 h 1152383"/>
                <a:gd name="connsiteX3" fmla="*/ 363067 w 1115531"/>
                <a:gd name="connsiteY3" fmla="*/ 239184 h 1152383"/>
                <a:gd name="connsiteX4" fmla="*/ 533166 w 1115531"/>
                <a:gd name="connsiteY4" fmla="*/ 17 h 1152383"/>
                <a:gd name="connsiteX5" fmla="*/ 710580 w 1115531"/>
                <a:gd name="connsiteY5" fmla="*/ 228211 h 1152383"/>
                <a:gd name="connsiteX6" fmla="*/ 995134 w 1115531"/>
                <a:gd name="connsiteY6" fmla="*/ 228211 h 1152383"/>
                <a:gd name="connsiteX7" fmla="*/ 931816 w 1115531"/>
                <a:gd name="connsiteY7" fmla="*/ 512765 h 1152383"/>
                <a:gd name="connsiteX8" fmla="*/ 1109233 w 1115531"/>
                <a:gd name="connsiteY8" fmla="*/ 740958 h 1152383"/>
                <a:gd name="connsiteX9" fmla="*/ 852857 w 1115531"/>
                <a:gd name="connsiteY9" fmla="*/ 867596 h 1152383"/>
                <a:gd name="connsiteX10" fmla="*/ 789537 w 1115531"/>
                <a:gd name="connsiteY10" fmla="*/ 1152151 h 1152383"/>
                <a:gd name="connsiteX11" fmla="*/ 518536 w 1115531"/>
                <a:gd name="connsiteY11" fmla="*/ 915783 h 1152383"/>
                <a:gd name="connsiteX12" fmla="*/ 247534 w 1115531"/>
                <a:gd name="connsiteY12" fmla="*/ 1046081 h 1152383"/>
                <a:gd name="connsiteX13" fmla="*/ 228105 w 1115531"/>
                <a:gd name="connsiteY13" fmla="*/ 765183 h 1152383"/>
                <a:gd name="connsiteX14" fmla="*/ 990 w 1115531"/>
                <a:gd name="connsiteY14" fmla="*/ 638545 h 1152383"/>
                <a:gd name="connsiteX0" fmla="*/ 990 w 1115531"/>
                <a:gd name="connsiteY0" fmla="*/ 638545 h 1152549"/>
                <a:gd name="connsiteX1" fmla="*/ 214983 w 1115531"/>
                <a:gd name="connsiteY1" fmla="*/ 483504 h 1152549"/>
                <a:gd name="connsiteX2" fmla="*/ 71198 w 1115531"/>
                <a:gd name="connsiteY2" fmla="*/ 228211 h 1152549"/>
                <a:gd name="connsiteX3" fmla="*/ 363067 w 1115531"/>
                <a:gd name="connsiteY3" fmla="*/ 239184 h 1152549"/>
                <a:gd name="connsiteX4" fmla="*/ 533166 w 1115531"/>
                <a:gd name="connsiteY4" fmla="*/ 17 h 1152549"/>
                <a:gd name="connsiteX5" fmla="*/ 710580 w 1115531"/>
                <a:gd name="connsiteY5" fmla="*/ 228211 h 1152549"/>
                <a:gd name="connsiteX6" fmla="*/ 995134 w 1115531"/>
                <a:gd name="connsiteY6" fmla="*/ 228211 h 1152549"/>
                <a:gd name="connsiteX7" fmla="*/ 931816 w 1115531"/>
                <a:gd name="connsiteY7" fmla="*/ 512765 h 1152549"/>
                <a:gd name="connsiteX8" fmla="*/ 1109233 w 1115531"/>
                <a:gd name="connsiteY8" fmla="*/ 740958 h 1152549"/>
                <a:gd name="connsiteX9" fmla="*/ 852857 w 1115531"/>
                <a:gd name="connsiteY9" fmla="*/ 867596 h 1152549"/>
                <a:gd name="connsiteX10" fmla="*/ 789537 w 1115531"/>
                <a:gd name="connsiteY10" fmla="*/ 1152151 h 1152549"/>
                <a:gd name="connsiteX11" fmla="*/ 518536 w 1115531"/>
                <a:gd name="connsiteY11" fmla="*/ 915783 h 1152549"/>
                <a:gd name="connsiteX12" fmla="*/ 247534 w 1115531"/>
                <a:gd name="connsiteY12" fmla="*/ 1046081 h 1152549"/>
                <a:gd name="connsiteX13" fmla="*/ 228105 w 1115531"/>
                <a:gd name="connsiteY13" fmla="*/ 765183 h 1152549"/>
                <a:gd name="connsiteX14" fmla="*/ 990 w 1115531"/>
                <a:gd name="connsiteY14" fmla="*/ 638545 h 1152549"/>
                <a:gd name="connsiteX0" fmla="*/ 990 w 1115531"/>
                <a:gd name="connsiteY0" fmla="*/ 638545 h 1108878"/>
                <a:gd name="connsiteX1" fmla="*/ 214983 w 1115531"/>
                <a:gd name="connsiteY1" fmla="*/ 483504 h 1108878"/>
                <a:gd name="connsiteX2" fmla="*/ 71198 w 1115531"/>
                <a:gd name="connsiteY2" fmla="*/ 228211 h 1108878"/>
                <a:gd name="connsiteX3" fmla="*/ 363067 w 1115531"/>
                <a:gd name="connsiteY3" fmla="*/ 239184 h 1108878"/>
                <a:gd name="connsiteX4" fmla="*/ 533166 w 1115531"/>
                <a:gd name="connsiteY4" fmla="*/ 17 h 1108878"/>
                <a:gd name="connsiteX5" fmla="*/ 710580 w 1115531"/>
                <a:gd name="connsiteY5" fmla="*/ 228211 h 1108878"/>
                <a:gd name="connsiteX6" fmla="*/ 995134 w 1115531"/>
                <a:gd name="connsiteY6" fmla="*/ 228211 h 1108878"/>
                <a:gd name="connsiteX7" fmla="*/ 931816 w 1115531"/>
                <a:gd name="connsiteY7" fmla="*/ 512765 h 1108878"/>
                <a:gd name="connsiteX8" fmla="*/ 1109233 w 1115531"/>
                <a:gd name="connsiteY8" fmla="*/ 740958 h 1108878"/>
                <a:gd name="connsiteX9" fmla="*/ 852857 w 1115531"/>
                <a:gd name="connsiteY9" fmla="*/ 867596 h 1108878"/>
                <a:gd name="connsiteX10" fmla="*/ 760277 w 1115531"/>
                <a:gd name="connsiteY10" fmla="*/ 1108260 h 1108878"/>
                <a:gd name="connsiteX11" fmla="*/ 518536 w 1115531"/>
                <a:gd name="connsiteY11" fmla="*/ 915783 h 1108878"/>
                <a:gd name="connsiteX12" fmla="*/ 247534 w 1115531"/>
                <a:gd name="connsiteY12" fmla="*/ 1046081 h 1108878"/>
                <a:gd name="connsiteX13" fmla="*/ 228105 w 1115531"/>
                <a:gd name="connsiteY13" fmla="*/ 765183 h 1108878"/>
                <a:gd name="connsiteX14" fmla="*/ 990 w 1115531"/>
                <a:gd name="connsiteY14" fmla="*/ 638545 h 1108878"/>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0577"/>
                <a:gd name="connsiteY0" fmla="*/ 638545 h 1110179"/>
                <a:gd name="connsiteX1" fmla="*/ 214983 w 1110577"/>
                <a:gd name="connsiteY1" fmla="*/ 483504 h 1110179"/>
                <a:gd name="connsiteX2" fmla="*/ 71198 w 1110577"/>
                <a:gd name="connsiteY2" fmla="*/ 228211 h 1110179"/>
                <a:gd name="connsiteX3" fmla="*/ 363067 w 1110577"/>
                <a:gd name="connsiteY3" fmla="*/ 239184 h 1110179"/>
                <a:gd name="connsiteX4" fmla="*/ 533166 w 1110577"/>
                <a:gd name="connsiteY4" fmla="*/ 17 h 1110179"/>
                <a:gd name="connsiteX5" fmla="*/ 710580 w 1110577"/>
                <a:gd name="connsiteY5" fmla="*/ 228211 h 1110179"/>
                <a:gd name="connsiteX6" fmla="*/ 995134 w 1110577"/>
                <a:gd name="connsiteY6" fmla="*/ 228211 h 1110179"/>
                <a:gd name="connsiteX7" fmla="*/ 931816 w 1110577"/>
                <a:gd name="connsiteY7" fmla="*/ 512765 h 1110179"/>
                <a:gd name="connsiteX8" fmla="*/ 1109233 w 1110577"/>
                <a:gd name="connsiteY8" fmla="*/ 740958 h 1110179"/>
                <a:gd name="connsiteX9" fmla="*/ 834569 w 1110577"/>
                <a:gd name="connsiteY9" fmla="*/ 823705 h 1110179"/>
                <a:gd name="connsiteX10" fmla="*/ 760277 w 1110577"/>
                <a:gd name="connsiteY10" fmla="*/ 1108260 h 1110179"/>
                <a:gd name="connsiteX11" fmla="*/ 518536 w 1110577"/>
                <a:gd name="connsiteY11" fmla="*/ 915783 h 1110179"/>
                <a:gd name="connsiteX12" fmla="*/ 247534 w 1110577"/>
                <a:gd name="connsiteY12" fmla="*/ 1046081 h 1110179"/>
                <a:gd name="connsiteX13" fmla="*/ 228105 w 1110577"/>
                <a:gd name="connsiteY13" fmla="*/ 765183 h 1110179"/>
                <a:gd name="connsiteX14" fmla="*/ 990 w 1110577"/>
                <a:gd name="connsiteY14" fmla="*/ 638545 h 1110179"/>
                <a:gd name="connsiteX0" fmla="*/ 990 w 1122588"/>
                <a:gd name="connsiteY0" fmla="*/ 638545 h 1110179"/>
                <a:gd name="connsiteX1" fmla="*/ 214983 w 1122588"/>
                <a:gd name="connsiteY1" fmla="*/ 483504 h 1110179"/>
                <a:gd name="connsiteX2" fmla="*/ 71198 w 1122588"/>
                <a:gd name="connsiteY2" fmla="*/ 228211 h 1110179"/>
                <a:gd name="connsiteX3" fmla="*/ 363067 w 1122588"/>
                <a:gd name="connsiteY3" fmla="*/ 239184 h 1110179"/>
                <a:gd name="connsiteX4" fmla="*/ 533166 w 1122588"/>
                <a:gd name="connsiteY4" fmla="*/ 17 h 1110179"/>
                <a:gd name="connsiteX5" fmla="*/ 710580 w 1122588"/>
                <a:gd name="connsiteY5" fmla="*/ 228211 h 1110179"/>
                <a:gd name="connsiteX6" fmla="*/ 995134 w 1122588"/>
                <a:gd name="connsiteY6" fmla="*/ 228211 h 1110179"/>
                <a:gd name="connsiteX7" fmla="*/ 931816 w 1122588"/>
                <a:gd name="connsiteY7" fmla="*/ 512765 h 1110179"/>
                <a:gd name="connsiteX8" fmla="*/ 1109233 w 1122588"/>
                <a:gd name="connsiteY8" fmla="*/ 740958 h 1110179"/>
                <a:gd name="connsiteX9" fmla="*/ 834569 w 1122588"/>
                <a:gd name="connsiteY9" fmla="*/ 823705 h 1110179"/>
                <a:gd name="connsiteX10" fmla="*/ 760277 w 1122588"/>
                <a:gd name="connsiteY10" fmla="*/ 1108260 h 1110179"/>
                <a:gd name="connsiteX11" fmla="*/ 518536 w 1122588"/>
                <a:gd name="connsiteY11" fmla="*/ 915783 h 1110179"/>
                <a:gd name="connsiteX12" fmla="*/ 247534 w 1122588"/>
                <a:gd name="connsiteY12" fmla="*/ 1046081 h 1110179"/>
                <a:gd name="connsiteX13" fmla="*/ 228105 w 1122588"/>
                <a:gd name="connsiteY13" fmla="*/ 765183 h 1110179"/>
                <a:gd name="connsiteX14" fmla="*/ 990 w 1122588"/>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1020738 w 1130332"/>
                <a:gd name="connsiteY6" fmla="*/ 220895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08658"/>
                <a:gd name="connsiteX1" fmla="*/ 214983 w 1130332"/>
                <a:gd name="connsiteY1" fmla="*/ 483504 h 1108658"/>
                <a:gd name="connsiteX2" fmla="*/ 71198 w 1130332"/>
                <a:gd name="connsiteY2" fmla="*/ 228211 h 1108658"/>
                <a:gd name="connsiteX3" fmla="*/ 363067 w 1130332"/>
                <a:gd name="connsiteY3" fmla="*/ 239184 h 1108658"/>
                <a:gd name="connsiteX4" fmla="*/ 533166 w 1130332"/>
                <a:gd name="connsiteY4" fmla="*/ 17 h 1108658"/>
                <a:gd name="connsiteX5" fmla="*/ 710580 w 1130332"/>
                <a:gd name="connsiteY5" fmla="*/ 228211 h 1108658"/>
                <a:gd name="connsiteX6" fmla="*/ 1020738 w 1130332"/>
                <a:gd name="connsiteY6" fmla="*/ 220895 h 1108658"/>
                <a:gd name="connsiteX7" fmla="*/ 931816 w 1130332"/>
                <a:gd name="connsiteY7" fmla="*/ 512765 h 1108658"/>
                <a:gd name="connsiteX8" fmla="*/ 1109233 w 1130332"/>
                <a:gd name="connsiteY8" fmla="*/ 740958 h 1108658"/>
                <a:gd name="connsiteX9" fmla="*/ 834569 w 1130332"/>
                <a:gd name="connsiteY9" fmla="*/ 823705 h 1108658"/>
                <a:gd name="connsiteX10" fmla="*/ 760277 w 1130332"/>
                <a:gd name="connsiteY10" fmla="*/ 1108260 h 1108658"/>
                <a:gd name="connsiteX11" fmla="*/ 529509 w 1130332"/>
                <a:gd name="connsiteY11" fmla="*/ 871892 h 1108658"/>
                <a:gd name="connsiteX12" fmla="*/ 247534 w 1130332"/>
                <a:gd name="connsiteY12" fmla="*/ 1046081 h 1108658"/>
                <a:gd name="connsiteX13" fmla="*/ 228105 w 1130332"/>
                <a:gd name="connsiteY13" fmla="*/ 765183 h 1108658"/>
                <a:gd name="connsiteX14" fmla="*/ 990 w 1130332"/>
                <a:gd name="connsiteY14" fmla="*/ 638545 h 1108658"/>
                <a:gd name="connsiteX0" fmla="*/ 990 w 1114363"/>
                <a:gd name="connsiteY0" fmla="*/ 638545 h 1109219"/>
                <a:gd name="connsiteX1" fmla="*/ 214983 w 1114363"/>
                <a:gd name="connsiteY1" fmla="*/ 483504 h 1109219"/>
                <a:gd name="connsiteX2" fmla="*/ 71198 w 1114363"/>
                <a:gd name="connsiteY2" fmla="*/ 228211 h 1109219"/>
                <a:gd name="connsiteX3" fmla="*/ 363067 w 1114363"/>
                <a:gd name="connsiteY3" fmla="*/ 239184 h 1109219"/>
                <a:gd name="connsiteX4" fmla="*/ 533166 w 1114363"/>
                <a:gd name="connsiteY4" fmla="*/ 17 h 1109219"/>
                <a:gd name="connsiteX5" fmla="*/ 710580 w 1114363"/>
                <a:gd name="connsiteY5" fmla="*/ 228211 h 1109219"/>
                <a:gd name="connsiteX6" fmla="*/ 1020738 w 1114363"/>
                <a:gd name="connsiteY6" fmla="*/ 220895 h 1109219"/>
                <a:gd name="connsiteX7" fmla="*/ 931816 w 1114363"/>
                <a:gd name="connsiteY7" fmla="*/ 512765 h 1109219"/>
                <a:gd name="connsiteX8" fmla="*/ 1109233 w 1114363"/>
                <a:gd name="connsiteY8" fmla="*/ 740958 h 1109219"/>
                <a:gd name="connsiteX9" fmla="*/ 801651 w 1114363"/>
                <a:gd name="connsiteY9" fmla="*/ 794444 h 1109219"/>
                <a:gd name="connsiteX10" fmla="*/ 760277 w 1114363"/>
                <a:gd name="connsiteY10" fmla="*/ 1108260 h 1109219"/>
                <a:gd name="connsiteX11" fmla="*/ 529509 w 1114363"/>
                <a:gd name="connsiteY11" fmla="*/ 871892 h 1109219"/>
                <a:gd name="connsiteX12" fmla="*/ 247534 w 1114363"/>
                <a:gd name="connsiteY12" fmla="*/ 1046081 h 1109219"/>
                <a:gd name="connsiteX13" fmla="*/ 228105 w 1114363"/>
                <a:gd name="connsiteY13" fmla="*/ 765183 h 1109219"/>
                <a:gd name="connsiteX14" fmla="*/ 990 w 1114363"/>
                <a:gd name="connsiteY14" fmla="*/ 638545 h 1109219"/>
                <a:gd name="connsiteX0" fmla="*/ 611 w 1113984"/>
                <a:gd name="connsiteY0" fmla="*/ 638545 h 1109219"/>
                <a:gd name="connsiteX1" fmla="*/ 214604 w 1113984"/>
                <a:gd name="connsiteY1" fmla="*/ 483504 h 1109219"/>
                <a:gd name="connsiteX2" fmla="*/ 70819 w 1113984"/>
                <a:gd name="connsiteY2" fmla="*/ 228211 h 1109219"/>
                <a:gd name="connsiteX3" fmla="*/ 362688 w 1113984"/>
                <a:gd name="connsiteY3" fmla="*/ 239184 h 1109219"/>
                <a:gd name="connsiteX4" fmla="*/ 532787 w 1113984"/>
                <a:gd name="connsiteY4" fmla="*/ 17 h 1109219"/>
                <a:gd name="connsiteX5" fmla="*/ 710201 w 1113984"/>
                <a:gd name="connsiteY5" fmla="*/ 228211 h 1109219"/>
                <a:gd name="connsiteX6" fmla="*/ 1020359 w 1113984"/>
                <a:gd name="connsiteY6" fmla="*/ 220895 h 1109219"/>
                <a:gd name="connsiteX7" fmla="*/ 931437 w 1113984"/>
                <a:gd name="connsiteY7" fmla="*/ 512765 h 1109219"/>
                <a:gd name="connsiteX8" fmla="*/ 1108854 w 1113984"/>
                <a:gd name="connsiteY8" fmla="*/ 740958 h 1109219"/>
                <a:gd name="connsiteX9" fmla="*/ 801272 w 1113984"/>
                <a:gd name="connsiteY9" fmla="*/ 794444 h 1109219"/>
                <a:gd name="connsiteX10" fmla="*/ 759898 w 1113984"/>
                <a:gd name="connsiteY10" fmla="*/ 1108260 h 1109219"/>
                <a:gd name="connsiteX11" fmla="*/ 529130 w 1113984"/>
                <a:gd name="connsiteY11" fmla="*/ 871892 h 1109219"/>
                <a:gd name="connsiteX12" fmla="*/ 247155 w 1113984"/>
                <a:gd name="connsiteY12" fmla="*/ 1046081 h 1109219"/>
                <a:gd name="connsiteX13" fmla="*/ 275275 w 1113984"/>
                <a:gd name="connsiteY13" fmla="*/ 724949 h 1109219"/>
                <a:gd name="connsiteX14" fmla="*/ 611 w 1113984"/>
                <a:gd name="connsiteY14" fmla="*/ 638545 h 1109219"/>
                <a:gd name="connsiteX0" fmla="*/ 57 w 1113430"/>
                <a:gd name="connsiteY0" fmla="*/ 638545 h 1109219"/>
                <a:gd name="connsiteX1" fmla="*/ 254284 w 1113430"/>
                <a:gd name="connsiteY1" fmla="*/ 468873 h 1109219"/>
                <a:gd name="connsiteX2" fmla="*/ 70265 w 1113430"/>
                <a:gd name="connsiteY2" fmla="*/ 228211 h 1109219"/>
                <a:gd name="connsiteX3" fmla="*/ 362134 w 1113430"/>
                <a:gd name="connsiteY3" fmla="*/ 239184 h 1109219"/>
                <a:gd name="connsiteX4" fmla="*/ 532233 w 1113430"/>
                <a:gd name="connsiteY4" fmla="*/ 17 h 1109219"/>
                <a:gd name="connsiteX5" fmla="*/ 709647 w 1113430"/>
                <a:gd name="connsiteY5" fmla="*/ 228211 h 1109219"/>
                <a:gd name="connsiteX6" fmla="*/ 1019805 w 1113430"/>
                <a:gd name="connsiteY6" fmla="*/ 220895 h 1109219"/>
                <a:gd name="connsiteX7" fmla="*/ 930883 w 1113430"/>
                <a:gd name="connsiteY7" fmla="*/ 512765 h 1109219"/>
                <a:gd name="connsiteX8" fmla="*/ 1108300 w 1113430"/>
                <a:gd name="connsiteY8" fmla="*/ 740958 h 1109219"/>
                <a:gd name="connsiteX9" fmla="*/ 800718 w 1113430"/>
                <a:gd name="connsiteY9" fmla="*/ 794444 h 1109219"/>
                <a:gd name="connsiteX10" fmla="*/ 759344 w 1113430"/>
                <a:gd name="connsiteY10" fmla="*/ 1108260 h 1109219"/>
                <a:gd name="connsiteX11" fmla="*/ 528576 w 1113430"/>
                <a:gd name="connsiteY11" fmla="*/ 871892 h 1109219"/>
                <a:gd name="connsiteX12" fmla="*/ 246601 w 1113430"/>
                <a:gd name="connsiteY12" fmla="*/ 1046081 h 1109219"/>
                <a:gd name="connsiteX13" fmla="*/ 274721 w 1113430"/>
                <a:gd name="connsiteY13" fmla="*/ 724949 h 1109219"/>
                <a:gd name="connsiteX14" fmla="*/ 57 w 1113430"/>
                <a:gd name="connsiteY14" fmla="*/ 638545 h 1109219"/>
                <a:gd name="connsiteX0" fmla="*/ 57 w 1113430"/>
                <a:gd name="connsiteY0" fmla="*/ 639044 h 1109718"/>
                <a:gd name="connsiteX1" fmla="*/ 254284 w 1113430"/>
                <a:gd name="connsiteY1" fmla="*/ 469372 h 1109718"/>
                <a:gd name="connsiteX2" fmla="*/ 70265 w 1113430"/>
                <a:gd name="connsiteY2" fmla="*/ 228710 h 1109718"/>
                <a:gd name="connsiteX3" fmla="*/ 413341 w 1113430"/>
                <a:gd name="connsiteY3" fmla="*/ 283574 h 1109718"/>
                <a:gd name="connsiteX4" fmla="*/ 532233 w 1113430"/>
                <a:gd name="connsiteY4" fmla="*/ 516 h 1109718"/>
                <a:gd name="connsiteX5" fmla="*/ 709647 w 1113430"/>
                <a:gd name="connsiteY5" fmla="*/ 228710 h 1109718"/>
                <a:gd name="connsiteX6" fmla="*/ 1019805 w 1113430"/>
                <a:gd name="connsiteY6" fmla="*/ 221394 h 1109718"/>
                <a:gd name="connsiteX7" fmla="*/ 930883 w 1113430"/>
                <a:gd name="connsiteY7" fmla="*/ 513264 h 1109718"/>
                <a:gd name="connsiteX8" fmla="*/ 1108300 w 1113430"/>
                <a:gd name="connsiteY8" fmla="*/ 741457 h 1109718"/>
                <a:gd name="connsiteX9" fmla="*/ 800718 w 1113430"/>
                <a:gd name="connsiteY9" fmla="*/ 794943 h 1109718"/>
                <a:gd name="connsiteX10" fmla="*/ 759344 w 1113430"/>
                <a:gd name="connsiteY10" fmla="*/ 1108759 h 1109718"/>
                <a:gd name="connsiteX11" fmla="*/ 528576 w 1113430"/>
                <a:gd name="connsiteY11" fmla="*/ 872391 h 1109718"/>
                <a:gd name="connsiteX12" fmla="*/ 246601 w 1113430"/>
                <a:gd name="connsiteY12" fmla="*/ 1046580 h 1109718"/>
                <a:gd name="connsiteX13" fmla="*/ 274721 w 1113430"/>
                <a:gd name="connsiteY13" fmla="*/ 725448 h 1109718"/>
                <a:gd name="connsiteX14" fmla="*/ 57 w 1113430"/>
                <a:gd name="connsiteY14" fmla="*/ 639044 h 1109718"/>
                <a:gd name="connsiteX0" fmla="*/ 57 w 1113430"/>
                <a:gd name="connsiteY0" fmla="*/ 638566 h 1109240"/>
                <a:gd name="connsiteX1" fmla="*/ 254284 w 1113430"/>
                <a:gd name="connsiteY1" fmla="*/ 468894 h 1109240"/>
                <a:gd name="connsiteX2" fmla="*/ 70265 w 1113430"/>
                <a:gd name="connsiteY2" fmla="*/ 228232 h 1109240"/>
                <a:gd name="connsiteX3" fmla="*/ 413341 w 1113430"/>
                <a:gd name="connsiteY3" fmla="*/ 283096 h 1109240"/>
                <a:gd name="connsiteX4" fmla="*/ 532233 w 1113430"/>
                <a:gd name="connsiteY4" fmla="*/ 38 h 1109240"/>
                <a:gd name="connsiteX5" fmla="*/ 709647 w 1113430"/>
                <a:gd name="connsiteY5" fmla="*/ 301384 h 1109240"/>
                <a:gd name="connsiteX6" fmla="*/ 1019805 w 1113430"/>
                <a:gd name="connsiteY6" fmla="*/ 220916 h 1109240"/>
                <a:gd name="connsiteX7" fmla="*/ 930883 w 1113430"/>
                <a:gd name="connsiteY7" fmla="*/ 512786 h 1109240"/>
                <a:gd name="connsiteX8" fmla="*/ 1108300 w 1113430"/>
                <a:gd name="connsiteY8" fmla="*/ 740979 h 1109240"/>
                <a:gd name="connsiteX9" fmla="*/ 800718 w 1113430"/>
                <a:gd name="connsiteY9" fmla="*/ 794465 h 1109240"/>
                <a:gd name="connsiteX10" fmla="*/ 759344 w 1113430"/>
                <a:gd name="connsiteY10" fmla="*/ 1108281 h 1109240"/>
                <a:gd name="connsiteX11" fmla="*/ 528576 w 1113430"/>
                <a:gd name="connsiteY11" fmla="*/ 871913 h 1109240"/>
                <a:gd name="connsiteX12" fmla="*/ 246601 w 1113430"/>
                <a:gd name="connsiteY12" fmla="*/ 1046102 h 1109240"/>
                <a:gd name="connsiteX13" fmla="*/ 274721 w 1113430"/>
                <a:gd name="connsiteY13" fmla="*/ 724970 h 1109240"/>
                <a:gd name="connsiteX14" fmla="*/ 57 w 1113430"/>
                <a:gd name="connsiteY14" fmla="*/ 638566 h 1109240"/>
                <a:gd name="connsiteX0" fmla="*/ 57 w 1108601"/>
                <a:gd name="connsiteY0" fmla="*/ 638566 h 1109240"/>
                <a:gd name="connsiteX1" fmla="*/ 254284 w 1108601"/>
                <a:gd name="connsiteY1" fmla="*/ 468894 h 1109240"/>
                <a:gd name="connsiteX2" fmla="*/ 70265 w 1108601"/>
                <a:gd name="connsiteY2" fmla="*/ 228232 h 1109240"/>
                <a:gd name="connsiteX3" fmla="*/ 413341 w 1108601"/>
                <a:gd name="connsiteY3" fmla="*/ 283096 h 1109240"/>
                <a:gd name="connsiteX4" fmla="*/ 532233 w 1108601"/>
                <a:gd name="connsiteY4" fmla="*/ 38 h 1109240"/>
                <a:gd name="connsiteX5" fmla="*/ 709647 w 1108601"/>
                <a:gd name="connsiteY5" fmla="*/ 301384 h 1109240"/>
                <a:gd name="connsiteX6" fmla="*/ 1019805 w 1108601"/>
                <a:gd name="connsiteY6" fmla="*/ 220916 h 1109240"/>
                <a:gd name="connsiteX7" fmla="*/ 843101 w 1108601"/>
                <a:gd name="connsiteY7" fmla="*/ 534732 h 1109240"/>
                <a:gd name="connsiteX8" fmla="*/ 1108300 w 1108601"/>
                <a:gd name="connsiteY8" fmla="*/ 740979 h 1109240"/>
                <a:gd name="connsiteX9" fmla="*/ 800718 w 1108601"/>
                <a:gd name="connsiteY9" fmla="*/ 794465 h 1109240"/>
                <a:gd name="connsiteX10" fmla="*/ 759344 w 1108601"/>
                <a:gd name="connsiteY10" fmla="*/ 1108281 h 1109240"/>
                <a:gd name="connsiteX11" fmla="*/ 528576 w 1108601"/>
                <a:gd name="connsiteY11" fmla="*/ 871913 h 1109240"/>
                <a:gd name="connsiteX12" fmla="*/ 246601 w 1108601"/>
                <a:gd name="connsiteY12" fmla="*/ 1046102 h 1109240"/>
                <a:gd name="connsiteX13" fmla="*/ 274721 w 1108601"/>
                <a:gd name="connsiteY13" fmla="*/ 724970 h 1109240"/>
                <a:gd name="connsiteX14" fmla="*/ 57 w 1108601"/>
                <a:gd name="connsiteY14" fmla="*/ 638566 h 1109240"/>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246601 w 1108890"/>
                <a:gd name="connsiteY12" fmla="*/ 1046102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246601 w 1108890"/>
                <a:gd name="connsiteY12" fmla="*/ 1046102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305122 w 1108890"/>
                <a:gd name="connsiteY12" fmla="*/ 972950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305122 w 1108890"/>
                <a:gd name="connsiteY12" fmla="*/ 972950 h 1109501"/>
                <a:gd name="connsiteX13" fmla="*/ 274721 w 1108890"/>
                <a:gd name="connsiteY13" fmla="*/ 724970 h 1109501"/>
                <a:gd name="connsiteX14" fmla="*/ 57 w 1108890"/>
                <a:gd name="connsiteY14" fmla="*/ 638566 h 1109501"/>
                <a:gd name="connsiteX0" fmla="*/ 57 w 1108890"/>
                <a:gd name="connsiteY0" fmla="*/ 638566 h 1013479"/>
                <a:gd name="connsiteX1" fmla="*/ 254284 w 1108890"/>
                <a:gd name="connsiteY1" fmla="*/ 468894 h 1013479"/>
                <a:gd name="connsiteX2" fmla="*/ 70265 w 1108890"/>
                <a:gd name="connsiteY2" fmla="*/ 228232 h 1013479"/>
                <a:gd name="connsiteX3" fmla="*/ 413341 w 1108890"/>
                <a:gd name="connsiteY3" fmla="*/ 283096 h 1013479"/>
                <a:gd name="connsiteX4" fmla="*/ 532233 w 1108890"/>
                <a:gd name="connsiteY4" fmla="*/ 38 h 1013479"/>
                <a:gd name="connsiteX5" fmla="*/ 709647 w 1108890"/>
                <a:gd name="connsiteY5" fmla="*/ 301384 h 1013479"/>
                <a:gd name="connsiteX6" fmla="*/ 1019805 w 1108890"/>
                <a:gd name="connsiteY6" fmla="*/ 220916 h 1013479"/>
                <a:gd name="connsiteX7" fmla="*/ 843101 w 1108890"/>
                <a:gd name="connsiteY7" fmla="*/ 534732 h 1013479"/>
                <a:gd name="connsiteX8" fmla="*/ 1108300 w 1108890"/>
                <a:gd name="connsiteY8" fmla="*/ 740979 h 1013479"/>
                <a:gd name="connsiteX9" fmla="*/ 782430 w 1108890"/>
                <a:gd name="connsiteY9" fmla="*/ 783492 h 1013479"/>
                <a:gd name="connsiteX10" fmla="*/ 733741 w 1108890"/>
                <a:gd name="connsiteY10" fmla="*/ 1009526 h 1013479"/>
                <a:gd name="connsiteX11" fmla="*/ 528576 w 1108890"/>
                <a:gd name="connsiteY11" fmla="*/ 871913 h 1013479"/>
                <a:gd name="connsiteX12" fmla="*/ 305122 w 1108890"/>
                <a:gd name="connsiteY12" fmla="*/ 972950 h 1013479"/>
                <a:gd name="connsiteX13" fmla="*/ 274721 w 1108890"/>
                <a:gd name="connsiteY13" fmla="*/ 724970 h 1013479"/>
                <a:gd name="connsiteX14" fmla="*/ 57 w 1108890"/>
                <a:gd name="connsiteY14" fmla="*/ 638566 h 1013479"/>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036439"/>
                <a:gd name="connsiteY0" fmla="*/ 638566 h 1014798"/>
                <a:gd name="connsiteX1" fmla="*/ 254284 w 1036439"/>
                <a:gd name="connsiteY1" fmla="*/ 468894 h 1014798"/>
                <a:gd name="connsiteX2" fmla="*/ 70265 w 1036439"/>
                <a:gd name="connsiteY2" fmla="*/ 228232 h 1014798"/>
                <a:gd name="connsiteX3" fmla="*/ 413341 w 1036439"/>
                <a:gd name="connsiteY3" fmla="*/ 283096 h 1014798"/>
                <a:gd name="connsiteX4" fmla="*/ 532233 w 1036439"/>
                <a:gd name="connsiteY4" fmla="*/ 38 h 1014798"/>
                <a:gd name="connsiteX5" fmla="*/ 709647 w 1036439"/>
                <a:gd name="connsiteY5" fmla="*/ 301384 h 1014798"/>
                <a:gd name="connsiteX6" fmla="*/ 1019805 w 1036439"/>
                <a:gd name="connsiteY6" fmla="*/ 220916 h 1014798"/>
                <a:gd name="connsiteX7" fmla="*/ 843101 w 1036439"/>
                <a:gd name="connsiteY7" fmla="*/ 534732 h 1014798"/>
                <a:gd name="connsiteX8" fmla="*/ 1035148 w 1036439"/>
                <a:gd name="connsiteY8" fmla="*/ 740979 h 1014798"/>
                <a:gd name="connsiteX9" fmla="*/ 782430 w 1036439"/>
                <a:gd name="connsiteY9" fmla="*/ 783492 h 1014798"/>
                <a:gd name="connsiteX10" fmla="*/ 733741 w 1036439"/>
                <a:gd name="connsiteY10" fmla="*/ 1009526 h 1014798"/>
                <a:gd name="connsiteX11" fmla="*/ 528576 w 1036439"/>
                <a:gd name="connsiteY11" fmla="*/ 871913 h 1014798"/>
                <a:gd name="connsiteX12" fmla="*/ 305122 w 1036439"/>
                <a:gd name="connsiteY12" fmla="*/ 972950 h 1014798"/>
                <a:gd name="connsiteX13" fmla="*/ 274721 w 1036439"/>
                <a:gd name="connsiteY13" fmla="*/ 724970 h 1014798"/>
                <a:gd name="connsiteX14" fmla="*/ 57 w 1036439"/>
                <a:gd name="connsiteY14" fmla="*/ 638566 h 1014798"/>
                <a:gd name="connsiteX0" fmla="*/ 57 w 1036439"/>
                <a:gd name="connsiteY0" fmla="*/ 638566 h 1014798"/>
                <a:gd name="connsiteX1" fmla="*/ 254284 w 1036439"/>
                <a:gd name="connsiteY1" fmla="*/ 468894 h 1014798"/>
                <a:gd name="connsiteX2" fmla="*/ 70265 w 1036439"/>
                <a:gd name="connsiteY2" fmla="*/ 228232 h 1014798"/>
                <a:gd name="connsiteX3" fmla="*/ 413341 w 1036439"/>
                <a:gd name="connsiteY3" fmla="*/ 283096 h 1014798"/>
                <a:gd name="connsiteX4" fmla="*/ 532233 w 1036439"/>
                <a:gd name="connsiteY4" fmla="*/ 38 h 1014798"/>
                <a:gd name="connsiteX5" fmla="*/ 709647 w 1036439"/>
                <a:gd name="connsiteY5" fmla="*/ 301384 h 1014798"/>
                <a:gd name="connsiteX6" fmla="*/ 939338 w 1036439"/>
                <a:gd name="connsiteY6" fmla="*/ 312356 h 1014798"/>
                <a:gd name="connsiteX7" fmla="*/ 843101 w 1036439"/>
                <a:gd name="connsiteY7" fmla="*/ 534732 h 1014798"/>
                <a:gd name="connsiteX8" fmla="*/ 1035148 w 1036439"/>
                <a:gd name="connsiteY8" fmla="*/ 740979 h 1014798"/>
                <a:gd name="connsiteX9" fmla="*/ 782430 w 1036439"/>
                <a:gd name="connsiteY9" fmla="*/ 783492 h 1014798"/>
                <a:gd name="connsiteX10" fmla="*/ 733741 w 1036439"/>
                <a:gd name="connsiteY10" fmla="*/ 1009526 h 1014798"/>
                <a:gd name="connsiteX11" fmla="*/ 528576 w 1036439"/>
                <a:gd name="connsiteY11" fmla="*/ 871913 h 1014798"/>
                <a:gd name="connsiteX12" fmla="*/ 305122 w 1036439"/>
                <a:gd name="connsiteY12" fmla="*/ 972950 h 1014798"/>
                <a:gd name="connsiteX13" fmla="*/ 274721 w 1036439"/>
                <a:gd name="connsiteY13" fmla="*/ 724970 h 1014798"/>
                <a:gd name="connsiteX14" fmla="*/ 57 w 1036439"/>
                <a:gd name="connsiteY14" fmla="*/ 638566 h 1014798"/>
                <a:gd name="connsiteX0" fmla="*/ 57 w 1036439"/>
                <a:gd name="connsiteY0" fmla="*/ 492393 h 868625"/>
                <a:gd name="connsiteX1" fmla="*/ 254284 w 1036439"/>
                <a:gd name="connsiteY1" fmla="*/ 322721 h 868625"/>
                <a:gd name="connsiteX2" fmla="*/ 70265 w 1036439"/>
                <a:gd name="connsiteY2" fmla="*/ 82059 h 868625"/>
                <a:gd name="connsiteX3" fmla="*/ 413341 w 1036439"/>
                <a:gd name="connsiteY3" fmla="*/ 136923 h 868625"/>
                <a:gd name="connsiteX4" fmla="*/ 594412 w 1036439"/>
                <a:gd name="connsiteY4" fmla="*/ 169 h 868625"/>
                <a:gd name="connsiteX5" fmla="*/ 709647 w 1036439"/>
                <a:gd name="connsiteY5" fmla="*/ 155211 h 868625"/>
                <a:gd name="connsiteX6" fmla="*/ 939338 w 1036439"/>
                <a:gd name="connsiteY6" fmla="*/ 166183 h 868625"/>
                <a:gd name="connsiteX7" fmla="*/ 843101 w 1036439"/>
                <a:gd name="connsiteY7" fmla="*/ 388559 h 868625"/>
                <a:gd name="connsiteX8" fmla="*/ 1035148 w 1036439"/>
                <a:gd name="connsiteY8" fmla="*/ 594806 h 868625"/>
                <a:gd name="connsiteX9" fmla="*/ 782430 w 1036439"/>
                <a:gd name="connsiteY9" fmla="*/ 637319 h 868625"/>
                <a:gd name="connsiteX10" fmla="*/ 733741 w 1036439"/>
                <a:gd name="connsiteY10" fmla="*/ 863353 h 868625"/>
                <a:gd name="connsiteX11" fmla="*/ 528576 w 1036439"/>
                <a:gd name="connsiteY11" fmla="*/ 725740 h 868625"/>
                <a:gd name="connsiteX12" fmla="*/ 305122 w 1036439"/>
                <a:gd name="connsiteY12" fmla="*/ 826777 h 868625"/>
                <a:gd name="connsiteX13" fmla="*/ 274721 w 1036439"/>
                <a:gd name="connsiteY13" fmla="*/ 578797 h 868625"/>
                <a:gd name="connsiteX14" fmla="*/ 57 w 1036439"/>
                <a:gd name="connsiteY14" fmla="*/ 492393 h 868625"/>
                <a:gd name="connsiteX0" fmla="*/ 57 w 1036439"/>
                <a:gd name="connsiteY0" fmla="*/ 525237 h 901469"/>
                <a:gd name="connsiteX1" fmla="*/ 254284 w 1036439"/>
                <a:gd name="connsiteY1" fmla="*/ 355565 h 901469"/>
                <a:gd name="connsiteX2" fmla="*/ 70265 w 1036439"/>
                <a:gd name="connsiteY2" fmla="*/ 114903 h 901469"/>
                <a:gd name="connsiteX3" fmla="*/ 413341 w 1036439"/>
                <a:gd name="connsiteY3" fmla="*/ 169767 h 901469"/>
                <a:gd name="connsiteX4" fmla="*/ 590754 w 1036439"/>
                <a:gd name="connsiteY4" fmla="*/ 94 h 901469"/>
                <a:gd name="connsiteX5" fmla="*/ 709647 w 1036439"/>
                <a:gd name="connsiteY5" fmla="*/ 188055 h 901469"/>
                <a:gd name="connsiteX6" fmla="*/ 939338 w 1036439"/>
                <a:gd name="connsiteY6" fmla="*/ 199027 h 901469"/>
                <a:gd name="connsiteX7" fmla="*/ 843101 w 1036439"/>
                <a:gd name="connsiteY7" fmla="*/ 421403 h 901469"/>
                <a:gd name="connsiteX8" fmla="*/ 1035148 w 1036439"/>
                <a:gd name="connsiteY8" fmla="*/ 627650 h 901469"/>
                <a:gd name="connsiteX9" fmla="*/ 782430 w 1036439"/>
                <a:gd name="connsiteY9" fmla="*/ 670163 h 901469"/>
                <a:gd name="connsiteX10" fmla="*/ 733741 w 1036439"/>
                <a:gd name="connsiteY10" fmla="*/ 896197 h 901469"/>
                <a:gd name="connsiteX11" fmla="*/ 528576 w 1036439"/>
                <a:gd name="connsiteY11" fmla="*/ 758584 h 901469"/>
                <a:gd name="connsiteX12" fmla="*/ 305122 w 1036439"/>
                <a:gd name="connsiteY12" fmla="*/ 859621 h 901469"/>
                <a:gd name="connsiteX13" fmla="*/ 274721 w 1036439"/>
                <a:gd name="connsiteY13" fmla="*/ 611641 h 901469"/>
                <a:gd name="connsiteX14" fmla="*/ 57 w 1036439"/>
                <a:gd name="connsiteY14" fmla="*/ 525237 h 901469"/>
                <a:gd name="connsiteX0" fmla="*/ 57 w 1036439"/>
                <a:gd name="connsiteY0" fmla="*/ 525237 h 901469"/>
                <a:gd name="connsiteX1" fmla="*/ 254284 w 1036439"/>
                <a:gd name="connsiteY1" fmla="*/ 355565 h 901469"/>
                <a:gd name="connsiteX2" fmla="*/ 172677 w 1036439"/>
                <a:gd name="connsiteY2" fmla="*/ 144163 h 901469"/>
                <a:gd name="connsiteX3" fmla="*/ 413341 w 1036439"/>
                <a:gd name="connsiteY3" fmla="*/ 169767 h 901469"/>
                <a:gd name="connsiteX4" fmla="*/ 590754 w 1036439"/>
                <a:gd name="connsiteY4" fmla="*/ 94 h 901469"/>
                <a:gd name="connsiteX5" fmla="*/ 709647 w 1036439"/>
                <a:gd name="connsiteY5" fmla="*/ 188055 h 901469"/>
                <a:gd name="connsiteX6" fmla="*/ 939338 w 1036439"/>
                <a:gd name="connsiteY6" fmla="*/ 199027 h 901469"/>
                <a:gd name="connsiteX7" fmla="*/ 843101 w 1036439"/>
                <a:gd name="connsiteY7" fmla="*/ 421403 h 901469"/>
                <a:gd name="connsiteX8" fmla="*/ 1035148 w 1036439"/>
                <a:gd name="connsiteY8" fmla="*/ 627650 h 901469"/>
                <a:gd name="connsiteX9" fmla="*/ 782430 w 1036439"/>
                <a:gd name="connsiteY9" fmla="*/ 670163 h 901469"/>
                <a:gd name="connsiteX10" fmla="*/ 733741 w 1036439"/>
                <a:gd name="connsiteY10" fmla="*/ 896197 h 901469"/>
                <a:gd name="connsiteX11" fmla="*/ 528576 w 1036439"/>
                <a:gd name="connsiteY11" fmla="*/ 758584 h 901469"/>
                <a:gd name="connsiteX12" fmla="*/ 305122 w 1036439"/>
                <a:gd name="connsiteY12" fmla="*/ 859621 h 901469"/>
                <a:gd name="connsiteX13" fmla="*/ 274721 w 1036439"/>
                <a:gd name="connsiteY13" fmla="*/ 611641 h 901469"/>
                <a:gd name="connsiteX14" fmla="*/ 57 w 1036439"/>
                <a:gd name="connsiteY14" fmla="*/ 525237 h 901469"/>
                <a:gd name="connsiteX0" fmla="*/ 194 w 926848"/>
                <a:gd name="connsiteY0" fmla="*/ 488661 h 901469"/>
                <a:gd name="connsiteX1" fmla="*/ 144693 w 926848"/>
                <a:gd name="connsiteY1" fmla="*/ 355565 h 901469"/>
                <a:gd name="connsiteX2" fmla="*/ 63086 w 926848"/>
                <a:gd name="connsiteY2" fmla="*/ 144163 h 901469"/>
                <a:gd name="connsiteX3" fmla="*/ 303750 w 926848"/>
                <a:gd name="connsiteY3" fmla="*/ 169767 h 901469"/>
                <a:gd name="connsiteX4" fmla="*/ 481163 w 926848"/>
                <a:gd name="connsiteY4" fmla="*/ 94 h 901469"/>
                <a:gd name="connsiteX5" fmla="*/ 600056 w 926848"/>
                <a:gd name="connsiteY5" fmla="*/ 188055 h 901469"/>
                <a:gd name="connsiteX6" fmla="*/ 829747 w 926848"/>
                <a:gd name="connsiteY6" fmla="*/ 199027 h 901469"/>
                <a:gd name="connsiteX7" fmla="*/ 733510 w 926848"/>
                <a:gd name="connsiteY7" fmla="*/ 421403 h 901469"/>
                <a:gd name="connsiteX8" fmla="*/ 925557 w 926848"/>
                <a:gd name="connsiteY8" fmla="*/ 627650 h 901469"/>
                <a:gd name="connsiteX9" fmla="*/ 672839 w 926848"/>
                <a:gd name="connsiteY9" fmla="*/ 670163 h 901469"/>
                <a:gd name="connsiteX10" fmla="*/ 624150 w 926848"/>
                <a:gd name="connsiteY10" fmla="*/ 896197 h 901469"/>
                <a:gd name="connsiteX11" fmla="*/ 418985 w 926848"/>
                <a:gd name="connsiteY11" fmla="*/ 758584 h 901469"/>
                <a:gd name="connsiteX12" fmla="*/ 195531 w 926848"/>
                <a:gd name="connsiteY12" fmla="*/ 859621 h 901469"/>
                <a:gd name="connsiteX13" fmla="*/ 165130 w 926848"/>
                <a:gd name="connsiteY13" fmla="*/ 611641 h 901469"/>
                <a:gd name="connsiteX14" fmla="*/ 194 w 926848"/>
                <a:gd name="connsiteY14" fmla="*/ 488661 h 901469"/>
                <a:gd name="connsiteX0" fmla="*/ 194 w 909052"/>
                <a:gd name="connsiteY0" fmla="*/ 488661 h 901469"/>
                <a:gd name="connsiteX1" fmla="*/ 144693 w 909052"/>
                <a:gd name="connsiteY1" fmla="*/ 355565 h 901469"/>
                <a:gd name="connsiteX2" fmla="*/ 63086 w 909052"/>
                <a:gd name="connsiteY2" fmla="*/ 144163 h 901469"/>
                <a:gd name="connsiteX3" fmla="*/ 303750 w 909052"/>
                <a:gd name="connsiteY3" fmla="*/ 169767 h 901469"/>
                <a:gd name="connsiteX4" fmla="*/ 481163 w 909052"/>
                <a:gd name="connsiteY4" fmla="*/ 94 h 901469"/>
                <a:gd name="connsiteX5" fmla="*/ 600056 w 909052"/>
                <a:gd name="connsiteY5" fmla="*/ 188055 h 901469"/>
                <a:gd name="connsiteX6" fmla="*/ 829747 w 909052"/>
                <a:gd name="connsiteY6" fmla="*/ 199027 h 901469"/>
                <a:gd name="connsiteX7" fmla="*/ 733510 w 909052"/>
                <a:gd name="connsiteY7" fmla="*/ 421403 h 901469"/>
                <a:gd name="connsiteX8" fmla="*/ 907269 w 909052"/>
                <a:gd name="connsiteY8" fmla="*/ 616677 h 901469"/>
                <a:gd name="connsiteX9" fmla="*/ 672839 w 909052"/>
                <a:gd name="connsiteY9" fmla="*/ 670163 h 901469"/>
                <a:gd name="connsiteX10" fmla="*/ 624150 w 909052"/>
                <a:gd name="connsiteY10" fmla="*/ 896197 h 901469"/>
                <a:gd name="connsiteX11" fmla="*/ 418985 w 909052"/>
                <a:gd name="connsiteY11" fmla="*/ 758584 h 901469"/>
                <a:gd name="connsiteX12" fmla="*/ 195531 w 909052"/>
                <a:gd name="connsiteY12" fmla="*/ 859621 h 901469"/>
                <a:gd name="connsiteX13" fmla="*/ 165130 w 909052"/>
                <a:gd name="connsiteY13" fmla="*/ 611641 h 901469"/>
                <a:gd name="connsiteX14" fmla="*/ 194 w 909052"/>
                <a:gd name="connsiteY14" fmla="*/ 488661 h 901469"/>
                <a:gd name="connsiteX0" fmla="*/ 194 w 909052"/>
                <a:gd name="connsiteY0" fmla="*/ 488661 h 876238"/>
                <a:gd name="connsiteX1" fmla="*/ 144693 w 909052"/>
                <a:gd name="connsiteY1" fmla="*/ 355565 h 876238"/>
                <a:gd name="connsiteX2" fmla="*/ 63086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909052"/>
                <a:gd name="connsiteY0" fmla="*/ 488661 h 876238"/>
                <a:gd name="connsiteX1" fmla="*/ 144693 w 909052"/>
                <a:gd name="connsiteY1" fmla="*/ 355565 h 876238"/>
                <a:gd name="connsiteX2" fmla="*/ 85032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909052"/>
                <a:gd name="connsiteY0" fmla="*/ 488661 h 876238"/>
                <a:gd name="connsiteX1" fmla="*/ 144693 w 909052"/>
                <a:gd name="connsiteY1" fmla="*/ 355565 h 876238"/>
                <a:gd name="connsiteX2" fmla="*/ 85032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891689"/>
                <a:gd name="connsiteY0" fmla="*/ 488661 h 876238"/>
                <a:gd name="connsiteX1" fmla="*/ 144693 w 891689"/>
                <a:gd name="connsiteY1" fmla="*/ 355565 h 876238"/>
                <a:gd name="connsiteX2" fmla="*/ 85032 w 891689"/>
                <a:gd name="connsiteY2" fmla="*/ 144163 h 876238"/>
                <a:gd name="connsiteX3" fmla="*/ 303750 w 891689"/>
                <a:gd name="connsiteY3" fmla="*/ 169767 h 876238"/>
                <a:gd name="connsiteX4" fmla="*/ 481163 w 891689"/>
                <a:gd name="connsiteY4" fmla="*/ 94 h 876238"/>
                <a:gd name="connsiteX5" fmla="*/ 600056 w 891689"/>
                <a:gd name="connsiteY5" fmla="*/ 188055 h 876238"/>
                <a:gd name="connsiteX6" fmla="*/ 829747 w 891689"/>
                <a:gd name="connsiteY6" fmla="*/ 199027 h 876238"/>
                <a:gd name="connsiteX7" fmla="*/ 733510 w 891689"/>
                <a:gd name="connsiteY7" fmla="*/ 421403 h 876238"/>
                <a:gd name="connsiteX8" fmla="*/ 888981 w 891689"/>
                <a:gd name="connsiteY8" fmla="*/ 605704 h 876238"/>
                <a:gd name="connsiteX9" fmla="*/ 672839 w 891689"/>
                <a:gd name="connsiteY9" fmla="*/ 670163 h 876238"/>
                <a:gd name="connsiteX10" fmla="*/ 609520 w 891689"/>
                <a:gd name="connsiteY10" fmla="*/ 866936 h 876238"/>
                <a:gd name="connsiteX11" fmla="*/ 418985 w 891689"/>
                <a:gd name="connsiteY11" fmla="*/ 758584 h 876238"/>
                <a:gd name="connsiteX12" fmla="*/ 195531 w 891689"/>
                <a:gd name="connsiteY12" fmla="*/ 859621 h 876238"/>
                <a:gd name="connsiteX13" fmla="*/ 165130 w 891689"/>
                <a:gd name="connsiteY13" fmla="*/ 611641 h 876238"/>
                <a:gd name="connsiteX14" fmla="*/ 194 w 891689"/>
                <a:gd name="connsiteY14" fmla="*/ 488661 h 876238"/>
                <a:gd name="connsiteX0" fmla="*/ 194 w 900062"/>
                <a:gd name="connsiteY0" fmla="*/ 488661 h 876238"/>
                <a:gd name="connsiteX1" fmla="*/ 144693 w 900062"/>
                <a:gd name="connsiteY1" fmla="*/ 355565 h 876238"/>
                <a:gd name="connsiteX2" fmla="*/ 85032 w 900062"/>
                <a:gd name="connsiteY2" fmla="*/ 144163 h 876238"/>
                <a:gd name="connsiteX3" fmla="*/ 303750 w 900062"/>
                <a:gd name="connsiteY3" fmla="*/ 169767 h 876238"/>
                <a:gd name="connsiteX4" fmla="*/ 481163 w 900062"/>
                <a:gd name="connsiteY4" fmla="*/ 94 h 876238"/>
                <a:gd name="connsiteX5" fmla="*/ 600056 w 900062"/>
                <a:gd name="connsiteY5" fmla="*/ 188055 h 876238"/>
                <a:gd name="connsiteX6" fmla="*/ 829747 w 900062"/>
                <a:gd name="connsiteY6" fmla="*/ 199027 h 876238"/>
                <a:gd name="connsiteX7" fmla="*/ 733510 w 900062"/>
                <a:gd name="connsiteY7" fmla="*/ 421403 h 876238"/>
                <a:gd name="connsiteX8" fmla="*/ 888981 w 900062"/>
                <a:gd name="connsiteY8" fmla="*/ 605704 h 876238"/>
                <a:gd name="connsiteX9" fmla="*/ 672839 w 900062"/>
                <a:gd name="connsiteY9" fmla="*/ 670163 h 876238"/>
                <a:gd name="connsiteX10" fmla="*/ 609520 w 900062"/>
                <a:gd name="connsiteY10" fmla="*/ 866936 h 876238"/>
                <a:gd name="connsiteX11" fmla="*/ 418985 w 900062"/>
                <a:gd name="connsiteY11" fmla="*/ 758584 h 876238"/>
                <a:gd name="connsiteX12" fmla="*/ 195531 w 900062"/>
                <a:gd name="connsiteY12" fmla="*/ 859621 h 876238"/>
                <a:gd name="connsiteX13" fmla="*/ 165130 w 900062"/>
                <a:gd name="connsiteY13" fmla="*/ 611641 h 876238"/>
                <a:gd name="connsiteX14" fmla="*/ 194 w 900062"/>
                <a:gd name="connsiteY14" fmla="*/ 488661 h 876238"/>
                <a:gd name="connsiteX0" fmla="*/ 194 w 900062"/>
                <a:gd name="connsiteY0" fmla="*/ 488661 h 876238"/>
                <a:gd name="connsiteX1" fmla="*/ 144693 w 900062"/>
                <a:gd name="connsiteY1" fmla="*/ 355565 h 876238"/>
                <a:gd name="connsiteX2" fmla="*/ 85032 w 900062"/>
                <a:gd name="connsiteY2" fmla="*/ 144163 h 876238"/>
                <a:gd name="connsiteX3" fmla="*/ 303750 w 900062"/>
                <a:gd name="connsiteY3" fmla="*/ 169767 h 876238"/>
                <a:gd name="connsiteX4" fmla="*/ 481163 w 900062"/>
                <a:gd name="connsiteY4" fmla="*/ 94 h 876238"/>
                <a:gd name="connsiteX5" fmla="*/ 600056 w 900062"/>
                <a:gd name="connsiteY5" fmla="*/ 188055 h 876238"/>
                <a:gd name="connsiteX6" fmla="*/ 829747 w 900062"/>
                <a:gd name="connsiteY6" fmla="*/ 199027 h 876238"/>
                <a:gd name="connsiteX7" fmla="*/ 733510 w 900062"/>
                <a:gd name="connsiteY7" fmla="*/ 421403 h 876238"/>
                <a:gd name="connsiteX8" fmla="*/ 888981 w 900062"/>
                <a:gd name="connsiteY8" fmla="*/ 605704 h 876238"/>
                <a:gd name="connsiteX9" fmla="*/ 672839 w 900062"/>
                <a:gd name="connsiteY9" fmla="*/ 670163 h 876238"/>
                <a:gd name="connsiteX10" fmla="*/ 609520 w 900062"/>
                <a:gd name="connsiteY10" fmla="*/ 866936 h 876238"/>
                <a:gd name="connsiteX11" fmla="*/ 418985 w 900062"/>
                <a:gd name="connsiteY11" fmla="*/ 758584 h 876238"/>
                <a:gd name="connsiteX12" fmla="*/ 195531 w 900062"/>
                <a:gd name="connsiteY12" fmla="*/ 859621 h 876238"/>
                <a:gd name="connsiteX13" fmla="*/ 165130 w 900062"/>
                <a:gd name="connsiteY13" fmla="*/ 611641 h 876238"/>
                <a:gd name="connsiteX14" fmla="*/ 194 w 900062"/>
                <a:gd name="connsiteY14" fmla="*/ 488661 h 8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0062" h="876238">
                  <a:moveTo>
                    <a:pt x="194" y="488661"/>
                  </a:moveTo>
                  <a:cubicBezTo>
                    <a:pt x="-3212" y="445982"/>
                    <a:pt x="38005" y="369450"/>
                    <a:pt x="144693" y="355565"/>
                  </a:cubicBezTo>
                  <a:cubicBezTo>
                    <a:pt x="54093" y="304605"/>
                    <a:pt x="32920" y="204390"/>
                    <a:pt x="85032" y="144163"/>
                  </a:cubicBezTo>
                  <a:cubicBezTo>
                    <a:pt x="137144" y="83936"/>
                    <a:pt x="260105" y="92958"/>
                    <a:pt x="303750" y="169767"/>
                  </a:cubicBezTo>
                  <a:cubicBezTo>
                    <a:pt x="289736" y="68098"/>
                    <a:pt x="431779" y="-2954"/>
                    <a:pt x="481163" y="94"/>
                  </a:cubicBezTo>
                  <a:cubicBezTo>
                    <a:pt x="530547" y="3142"/>
                    <a:pt x="599440" y="64442"/>
                    <a:pt x="600056" y="188055"/>
                  </a:cubicBezTo>
                  <a:cubicBezTo>
                    <a:pt x="720510" y="114903"/>
                    <a:pt x="807505" y="160136"/>
                    <a:pt x="829747" y="199027"/>
                  </a:cubicBezTo>
                  <a:cubicBezTo>
                    <a:pt x="851989" y="237918"/>
                    <a:pt x="886290" y="359470"/>
                    <a:pt x="733510" y="421403"/>
                  </a:cubicBezTo>
                  <a:cubicBezTo>
                    <a:pt x="887747" y="453576"/>
                    <a:pt x="921039" y="516695"/>
                    <a:pt x="888981" y="605704"/>
                  </a:cubicBezTo>
                  <a:cubicBezTo>
                    <a:pt x="856923" y="694713"/>
                    <a:pt x="765613" y="693786"/>
                    <a:pt x="672839" y="670163"/>
                  </a:cubicBezTo>
                  <a:cubicBezTo>
                    <a:pt x="695623" y="779645"/>
                    <a:pt x="666459" y="848542"/>
                    <a:pt x="609520" y="866936"/>
                  </a:cubicBezTo>
                  <a:cubicBezTo>
                    <a:pt x="552581" y="885330"/>
                    <a:pt x="464209" y="888579"/>
                    <a:pt x="418985" y="758584"/>
                  </a:cubicBezTo>
                  <a:cubicBezTo>
                    <a:pt x="340843" y="873949"/>
                    <a:pt x="263444" y="884112"/>
                    <a:pt x="195531" y="859621"/>
                  </a:cubicBezTo>
                  <a:cubicBezTo>
                    <a:pt x="127618" y="835130"/>
                    <a:pt x="54563" y="713808"/>
                    <a:pt x="165130" y="611641"/>
                  </a:cubicBezTo>
                  <a:cubicBezTo>
                    <a:pt x="17491" y="627950"/>
                    <a:pt x="3600" y="531340"/>
                    <a:pt x="194" y="4886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18"/>
            <p:cNvSpPr/>
            <p:nvPr/>
          </p:nvSpPr>
          <p:spPr>
            <a:xfrm rot="1559092">
              <a:off x="6853268" y="2080796"/>
              <a:ext cx="269386" cy="554580"/>
            </a:xfrm>
            <a:custGeom>
              <a:avLst/>
              <a:gdLst>
                <a:gd name="connsiteX0" fmla="*/ 0 w 216024"/>
                <a:gd name="connsiteY0" fmla="*/ 0 h 844609"/>
                <a:gd name="connsiteX1" fmla="*/ 216024 w 216024"/>
                <a:gd name="connsiteY1" fmla="*/ 0 h 844609"/>
                <a:gd name="connsiteX2" fmla="*/ 216024 w 216024"/>
                <a:gd name="connsiteY2" fmla="*/ 844609 h 844609"/>
                <a:gd name="connsiteX3" fmla="*/ 0 w 216024"/>
                <a:gd name="connsiteY3" fmla="*/ 844609 h 844609"/>
                <a:gd name="connsiteX4" fmla="*/ 0 w 216024"/>
                <a:gd name="connsiteY4" fmla="*/ 0 h 844609"/>
                <a:gd name="connsiteX0" fmla="*/ 9 w 216033"/>
                <a:gd name="connsiteY0" fmla="*/ 0 h 844609"/>
                <a:gd name="connsiteX1" fmla="*/ 216033 w 216033"/>
                <a:gd name="connsiteY1" fmla="*/ 0 h 844609"/>
                <a:gd name="connsiteX2" fmla="*/ 216033 w 216033"/>
                <a:gd name="connsiteY2" fmla="*/ 844609 h 844609"/>
                <a:gd name="connsiteX3" fmla="*/ 9 w 216033"/>
                <a:gd name="connsiteY3" fmla="*/ 844609 h 844609"/>
                <a:gd name="connsiteX4" fmla="*/ 70212 w 216033"/>
                <a:gd name="connsiteY4" fmla="*/ 375510 h 844609"/>
                <a:gd name="connsiteX5" fmla="*/ 9 w 216033"/>
                <a:gd name="connsiteY5" fmla="*/ 0 h 844609"/>
                <a:gd name="connsiteX0" fmla="*/ 9 w 220295"/>
                <a:gd name="connsiteY0" fmla="*/ 0 h 844609"/>
                <a:gd name="connsiteX1" fmla="*/ 216033 w 220295"/>
                <a:gd name="connsiteY1" fmla="*/ 0 h 844609"/>
                <a:gd name="connsiteX2" fmla="*/ 220175 w 220295"/>
                <a:gd name="connsiteY2" fmla="*/ 397455 h 844609"/>
                <a:gd name="connsiteX3" fmla="*/ 216033 w 220295"/>
                <a:gd name="connsiteY3" fmla="*/ 844609 h 844609"/>
                <a:gd name="connsiteX4" fmla="*/ 9 w 220295"/>
                <a:gd name="connsiteY4" fmla="*/ 844609 h 844609"/>
                <a:gd name="connsiteX5" fmla="*/ 70212 w 220295"/>
                <a:gd name="connsiteY5" fmla="*/ 375510 h 844609"/>
                <a:gd name="connsiteX6" fmla="*/ 9 w 220295"/>
                <a:gd name="connsiteY6" fmla="*/ 0 h 844609"/>
                <a:gd name="connsiteX0" fmla="*/ 9 w 220175"/>
                <a:gd name="connsiteY0" fmla="*/ 0 h 844609"/>
                <a:gd name="connsiteX1" fmla="*/ 216033 w 220175"/>
                <a:gd name="connsiteY1" fmla="*/ 0 h 844609"/>
                <a:gd name="connsiteX2" fmla="*/ 220175 w 220175"/>
                <a:gd name="connsiteY2" fmla="*/ 397455 h 844609"/>
                <a:gd name="connsiteX3" fmla="*/ 216033 w 220175"/>
                <a:gd name="connsiteY3" fmla="*/ 844609 h 844609"/>
                <a:gd name="connsiteX4" fmla="*/ 9 w 220175"/>
                <a:gd name="connsiteY4" fmla="*/ 844609 h 844609"/>
                <a:gd name="connsiteX5" fmla="*/ 70212 w 220175"/>
                <a:gd name="connsiteY5" fmla="*/ 375510 h 844609"/>
                <a:gd name="connsiteX6" fmla="*/ 9 w 220175"/>
                <a:gd name="connsiteY6" fmla="*/ 0 h 844609"/>
                <a:gd name="connsiteX0" fmla="*/ 9 w 216169"/>
                <a:gd name="connsiteY0" fmla="*/ 0 h 844609"/>
                <a:gd name="connsiteX1" fmla="*/ 216033 w 216169"/>
                <a:gd name="connsiteY1" fmla="*/ 0 h 844609"/>
                <a:gd name="connsiteX2" fmla="*/ 209202 w 216169"/>
                <a:gd name="connsiteY2" fmla="*/ 346249 h 844609"/>
                <a:gd name="connsiteX3" fmla="*/ 216033 w 216169"/>
                <a:gd name="connsiteY3" fmla="*/ 844609 h 844609"/>
                <a:gd name="connsiteX4" fmla="*/ 9 w 216169"/>
                <a:gd name="connsiteY4" fmla="*/ 844609 h 844609"/>
                <a:gd name="connsiteX5" fmla="*/ 70212 w 216169"/>
                <a:gd name="connsiteY5" fmla="*/ 375510 h 844609"/>
                <a:gd name="connsiteX6" fmla="*/ 9 w 216169"/>
                <a:gd name="connsiteY6" fmla="*/ 0 h 844609"/>
                <a:gd name="connsiteX0" fmla="*/ 9 w 216033"/>
                <a:gd name="connsiteY0" fmla="*/ 0 h 844609"/>
                <a:gd name="connsiteX1" fmla="*/ 216033 w 216033"/>
                <a:gd name="connsiteY1" fmla="*/ 0 h 844609"/>
                <a:gd name="connsiteX2" fmla="*/ 209202 w 216033"/>
                <a:gd name="connsiteY2" fmla="*/ 346249 h 844609"/>
                <a:gd name="connsiteX3" fmla="*/ 183115 w 216033"/>
                <a:gd name="connsiteY3" fmla="*/ 793402 h 844609"/>
                <a:gd name="connsiteX4" fmla="*/ 9 w 216033"/>
                <a:gd name="connsiteY4" fmla="*/ 844609 h 844609"/>
                <a:gd name="connsiteX5" fmla="*/ 70212 w 216033"/>
                <a:gd name="connsiteY5" fmla="*/ 375510 h 844609"/>
                <a:gd name="connsiteX6" fmla="*/ 9 w 216033"/>
                <a:gd name="connsiteY6" fmla="*/ 0 h 844609"/>
                <a:gd name="connsiteX0" fmla="*/ 9 w 216033"/>
                <a:gd name="connsiteY0" fmla="*/ 0 h 845067"/>
                <a:gd name="connsiteX1" fmla="*/ 216033 w 216033"/>
                <a:gd name="connsiteY1" fmla="*/ 0 h 845067"/>
                <a:gd name="connsiteX2" fmla="*/ 209202 w 216033"/>
                <a:gd name="connsiteY2" fmla="*/ 346249 h 845067"/>
                <a:gd name="connsiteX3" fmla="*/ 183115 w 216033"/>
                <a:gd name="connsiteY3" fmla="*/ 793402 h 845067"/>
                <a:gd name="connsiteX4" fmla="*/ 9 w 216033"/>
                <a:gd name="connsiteY4" fmla="*/ 844609 h 845067"/>
                <a:gd name="connsiteX5" fmla="*/ 70212 w 216033"/>
                <a:gd name="connsiteY5" fmla="*/ 375510 h 845067"/>
                <a:gd name="connsiteX6" fmla="*/ 9 w 216033"/>
                <a:gd name="connsiteY6" fmla="*/ 0 h 845067"/>
                <a:gd name="connsiteX0" fmla="*/ 9 w 216033"/>
                <a:gd name="connsiteY0" fmla="*/ 0 h 845067"/>
                <a:gd name="connsiteX1" fmla="*/ 216033 w 216033"/>
                <a:gd name="connsiteY1" fmla="*/ 0 h 845067"/>
                <a:gd name="connsiteX2" fmla="*/ 209202 w 216033"/>
                <a:gd name="connsiteY2" fmla="*/ 346249 h 845067"/>
                <a:gd name="connsiteX3" fmla="*/ 183115 w 216033"/>
                <a:gd name="connsiteY3" fmla="*/ 793402 h 845067"/>
                <a:gd name="connsiteX4" fmla="*/ 9 w 216033"/>
                <a:gd name="connsiteY4" fmla="*/ 844609 h 845067"/>
                <a:gd name="connsiteX5" fmla="*/ 70212 w 216033"/>
                <a:gd name="connsiteY5" fmla="*/ 375510 h 845067"/>
                <a:gd name="connsiteX6" fmla="*/ 9 w 216033"/>
                <a:gd name="connsiteY6" fmla="*/ 0 h 845067"/>
                <a:gd name="connsiteX0" fmla="*/ 0 w 216024"/>
                <a:gd name="connsiteY0" fmla="*/ 0 h 840206"/>
                <a:gd name="connsiteX1" fmla="*/ 216024 w 216024"/>
                <a:gd name="connsiteY1" fmla="*/ 0 h 840206"/>
                <a:gd name="connsiteX2" fmla="*/ 209193 w 216024"/>
                <a:gd name="connsiteY2" fmla="*/ 346249 h 840206"/>
                <a:gd name="connsiteX3" fmla="*/ 183106 w 216024"/>
                <a:gd name="connsiteY3" fmla="*/ 793402 h 840206"/>
                <a:gd name="connsiteX4" fmla="*/ 32919 w 216024"/>
                <a:gd name="connsiteY4" fmla="*/ 833636 h 840206"/>
                <a:gd name="connsiteX5" fmla="*/ 70203 w 216024"/>
                <a:gd name="connsiteY5" fmla="*/ 375510 h 840206"/>
                <a:gd name="connsiteX6" fmla="*/ 0 w 216024"/>
                <a:gd name="connsiteY6" fmla="*/ 0 h 840206"/>
                <a:gd name="connsiteX0" fmla="*/ 0 w 216024"/>
                <a:gd name="connsiteY0" fmla="*/ 0 h 874951"/>
                <a:gd name="connsiteX1" fmla="*/ 216024 w 216024"/>
                <a:gd name="connsiteY1" fmla="*/ 0 h 874951"/>
                <a:gd name="connsiteX2" fmla="*/ 209193 w 216024"/>
                <a:gd name="connsiteY2" fmla="*/ 346249 h 874951"/>
                <a:gd name="connsiteX3" fmla="*/ 183106 w 216024"/>
                <a:gd name="connsiteY3" fmla="*/ 793402 h 874951"/>
                <a:gd name="connsiteX4" fmla="*/ 32919 w 216024"/>
                <a:gd name="connsiteY4" fmla="*/ 833636 h 874951"/>
                <a:gd name="connsiteX5" fmla="*/ 70203 w 216024"/>
                <a:gd name="connsiteY5" fmla="*/ 375510 h 874951"/>
                <a:gd name="connsiteX6" fmla="*/ 0 w 216024"/>
                <a:gd name="connsiteY6" fmla="*/ 0 h 874951"/>
                <a:gd name="connsiteX0" fmla="*/ 0 w 216024"/>
                <a:gd name="connsiteY0" fmla="*/ 0 h 859803"/>
                <a:gd name="connsiteX1" fmla="*/ 216024 w 216024"/>
                <a:gd name="connsiteY1" fmla="*/ 0 h 859803"/>
                <a:gd name="connsiteX2" fmla="*/ 209193 w 216024"/>
                <a:gd name="connsiteY2" fmla="*/ 346249 h 859803"/>
                <a:gd name="connsiteX3" fmla="*/ 183106 w 216024"/>
                <a:gd name="connsiteY3" fmla="*/ 793402 h 859803"/>
                <a:gd name="connsiteX4" fmla="*/ 40234 w 216024"/>
                <a:gd name="connsiteY4" fmla="*/ 808033 h 859803"/>
                <a:gd name="connsiteX5" fmla="*/ 70203 w 216024"/>
                <a:gd name="connsiteY5" fmla="*/ 375510 h 859803"/>
                <a:gd name="connsiteX6" fmla="*/ 0 w 216024"/>
                <a:gd name="connsiteY6" fmla="*/ 0 h 859803"/>
                <a:gd name="connsiteX0" fmla="*/ 0 w 216024"/>
                <a:gd name="connsiteY0" fmla="*/ 0 h 859803"/>
                <a:gd name="connsiteX1" fmla="*/ 216024 w 216024"/>
                <a:gd name="connsiteY1" fmla="*/ 0 h 859803"/>
                <a:gd name="connsiteX2" fmla="*/ 209193 w 216024"/>
                <a:gd name="connsiteY2" fmla="*/ 346249 h 859803"/>
                <a:gd name="connsiteX3" fmla="*/ 183106 w 216024"/>
                <a:gd name="connsiteY3" fmla="*/ 793402 h 859803"/>
                <a:gd name="connsiteX4" fmla="*/ 40234 w 216024"/>
                <a:gd name="connsiteY4" fmla="*/ 808033 h 859803"/>
                <a:gd name="connsiteX5" fmla="*/ 70203 w 216024"/>
                <a:gd name="connsiteY5" fmla="*/ 375510 h 859803"/>
                <a:gd name="connsiteX6" fmla="*/ 0 w 216024"/>
                <a:gd name="connsiteY6" fmla="*/ 0 h 859803"/>
                <a:gd name="connsiteX0" fmla="*/ 0 w 216024"/>
                <a:gd name="connsiteY0" fmla="*/ 0 h 856039"/>
                <a:gd name="connsiteX1" fmla="*/ 216024 w 216024"/>
                <a:gd name="connsiteY1" fmla="*/ 0 h 856039"/>
                <a:gd name="connsiteX2" fmla="*/ 209193 w 216024"/>
                <a:gd name="connsiteY2" fmla="*/ 346249 h 856039"/>
                <a:gd name="connsiteX3" fmla="*/ 183106 w 216024"/>
                <a:gd name="connsiteY3" fmla="*/ 793402 h 856039"/>
                <a:gd name="connsiteX4" fmla="*/ 58522 w 216024"/>
                <a:gd name="connsiteY4" fmla="*/ 800718 h 856039"/>
                <a:gd name="connsiteX5" fmla="*/ 70203 w 216024"/>
                <a:gd name="connsiteY5" fmla="*/ 375510 h 856039"/>
                <a:gd name="connsiteX6" fmla="*/ 0 w 216024"/>
                <a:gd name="connsiteY6" fmla="*/ 0 h 856039"/>
                <a:gd name="connsiteX0" fmla="*/ 0 w 216024"/>
                <a:gd name="connsiteY0" fmla="*/ 0 h 861622"/>
                <a:gd name="connsiteX1" fmla="*/ 216024 w 216024"/>
                <a:gd name="connsiteY1" fmla="*/ 0 h 861622"/>
                <a:gd name="connsiteX2" fmla="*/ 209193 w 216024"/>
                <a:gd name="connsiteY2" fmla="*/ 346249 h 861622"/>
                <a:gd name="connsiteX3" fmla="*/ 183106 w 216024"/>
                <a:gd name="connsiteY3" fmla="*/ 793402 h 861622"/>
                <a:gd name="connsiteX4" fmla="*/ 58522 w 216024"/>
                <a:gd name="connsiteY4" fmla="*/ 800718 h 861622"/>
                <a:gd name="connsiteX5" fmla="*/ 70203 w 216024"/>
                <a:gd name="connsiteY5" fmla="*/ 375510 h 861622"/>
                <a:gd name="connsiteX6" fmla="*/ 0 w 216024"/>
                <a:gd name="connsiteY6" fmla="*/ 0 h 861622"/>
                <a:gd name="connsiteX0" fmla="*/ 0 w 216024"/>
                <a:gd name="connsiteY0" fmla="*/ 0 h 861622"/>
                <a:gd name="connsiteX1" fmla="*/ 216024 w 216024"/>
                <a:gd name="connsiteY1" fmla="*/ 0 h 861622"/>
                <a:gd name="connsiteX2" fmla="*/ 209193 w 216024"/>
                <a:gd name="connsiteY2" fmla="*/ 346249 h 861622"/>
                <a:gd name="connsiteX3" fmla="*/ 183106 w 216024"/>
                <a:gd name="connsiteY3" fmla="*/ 793402 h 861622"/>
                <a:gd name="connsiteX4" fmla="*/ 58522 w 216024"/>
                <a:gd name="connsiteY4" fmla="*/ 800718 h 861622"/>
                <a:gd name="connsiteX5" fmla="*/ 99463 w 216024"/>
                <a:gd name="connsiteY5" fmla="*/ 382825 h 861622"/>
                <a:gd name="connsiteX6" fmla="*/ 0 w 216024"/>
                <a:gd name="connsiteY6" fmla="*/ 0 h 861622"/>
                <a:gd name="connsiteX0" fmla="*/ 14729 w 161259"/>
                <a:gd name="connsiteY0" fmla="*/ 0 h 861622"/>
                <a:gd name="connsiteX1" fmla="*/ 161259 w 161259"/>
                <a:gd name="connsiteY1" fmla="*/ 0 h 861622"/>
                <a:gd name="connsiteX2" fmla="*/ 154428 w 161259"/>
                <a:gd name="connsiteY2" fmla="*/ 346249 h 861622"/>
                <a:gd name="connsiteX3" fmla="*/ 128341 w 161259"/>
                <a:gd name="connsiteY3" fmla="*/ 793402 h 861622"/>
                <a:gd name="connsiteX4" fmla="*/ 3757 w 161259"/>
                <a:gd name="connsiteY4" fmla="*/ 800718 h 861622"/>
                <a:gd name="connsiteX5" fmla="*/ 44698 w 161259"/>
                <a:gd name="connsiteY5" fmla="*/ 382825 h 861622"/>
                <a:gd name="connsiteX6" fmla="*/ 14729 w 161259"/>
                <a:gd name="connsiteY6" fmla="*/ 0 h 861622"/>
                <a:gd name="connsiteX0" fmla="*/ 14729 w 161259"/>
                <a:gd name="connsiteY0" fmla="*/ 24384 h 886006"/>
                <a:gd name="connsiteX1" fmla="*/ 161259 w 161259"/>
                <a:gd name="connsiteY1" fmla="*/ 24384 h 886006"/>
                <a:gd name="connsiteX2" fmla="*/ 154428 w 161259"/>
                <a:gd name="connsiteY2" fmla="*/ 370633 h 886006"/>
                <a:gd name="connsiteX3" fmla="*/ 128341 w 161259"/>
                <a:gd name="connsiteY3" fmla="*/ 817786 h 886006"/>
                <a:gd name="connsiteX4" fmla="*/ 3757 w 161259"/>
                <a:gd name="connsiteY4" fmla="*/ 825102 h 886006"/>
                <a:gd name="connsiteX5" fmla="*/ 44698 w 161259"/>
                <a:gd name="connsiteY5" fmla="*/ 407209 h 886006"/>
                <a:gd name="connsiteX6" fmla="*/ 14729 w 161259"/>
                <a:gd name="connsiteY6" fmla="*/ 24384 h 886006"/>
                <a:gd name="connsiteX0" fmla="*/ 14729 w 161259"/>
                <a:gd name="connsiteY0" fmla="*/ 49715 h 911337"/>
                <a:gd name="connsiteX1" fmla="*/ 161259 w 161259"/>
                <a:gd name="connsiteY1" fmla="*/ 49715 h 911337"/>
                <a:gd name="connsiteX2" fmla="*/ 154428 w 161259"/>
                <a:gd name="connsiteY2" fmla="*/ 395964 h 911337"/>
                <a:gd name="connsiteX3" fmla="*/ 128341 w 161259"/>
                <a:gd name="connsiteY3" fmla="*/ 843117 h 911337"/>
                <a:gd name="connsiteX4" fmla="*/ 3757 w 161259"/>
                <a:gd name="connsiteY4" fmla="*/ 850433 h 911337"/>
                <a:gd name="connsiteX5" fmla="*/ 44698 w 161259"/>
                <a:gd name="connsiteY5" fmla="*/ 432540 h 911337"/>
                <a:gd name="connsiteX6" fmla="*/ 14729 w 161259"/>
                <a:gd name="connsiteY6" fmla="*/ 49715 h 911337"/>
                <a:gd name="connsiteX0" fmla="*/ 14729 w 160592"/>
                <a:gd name="connsiteY0" fmla="*/ 45758 h 907380"/>
                <a:gd name="connsiteX1" fmla="*/ 124683 w 160592"/>
                <a:gd name="connsiteY1" fmla="*/ 53073 h 907380"/>
                <a:gd name="connsiteX2" fmla="*/ 154428 w 160592"/>
                <a:gd name="connsiteY2" fmla="*/ 392007 h 907380"/>
                <a:gd name="connsiteX3" fmla="*/ 128341 w 160592"/>
                <a:gd name="connsiteY3" fmla="*/ 839160 h 907380"/>
                <a:gd name="connsiteX4" fmla="*/ 3757 w 160592"/>
                <a:gd name="connsiteY4" fmla="*/ 846476 h 907380"/>
                <a:gd name="connsiteX5" fmla="*/ 44698 w 160592"/>
                <a:gd name="connsiteY5" fmla="*/ 428583 h 907380"/>
                <a:gd name="connsiteX6" fmla="*/ 14729 w 160592"/>
                <a:gd name="connsiteY6" fmla="*/ 45758 h 907380"/>
                <a:gd name="connsiteX0" fmla="*/ 14729 w 160592"/>
                <a:gd name="connsiteY0" fmla="*/ 45758 h 907380"/>
                <a:gd name="connsiteX1" fmla="*/ 124683 w 160592"/>
                <a:gd name="connsiteY1" fmla="*/ 53073 h 907380"/>
                <a:gd name="connsiteX2" fmla="*/ 154428 w 160592"/>
                <a:gd name="connsiteY2" fmla="*/ 392007 h 907380"/>
                <a:gd name="connsiteX3" fmla="*/ 128341 w 160592"/>
                <a:gd name="connsiteY3" fmla="*/ 839160 h 907380"/>
                <a:gd name="connsiteX4" fmla="*/ 3757 w 160592"/>
                <a:gd name="connsiteY4" fmla="*/ 846476 h 907380"/>
                <a:gd name="connsiteX5" fmla="*/ 44698 w 160592"/>
                <a:gd name="connsiteY5" fmla="*/ 428583 h 907380"/>
                <a:gd name="connsiteX6" fmla="*/ 14729 w 160592"/>
                <a:gd name="connsiteY6" fmla="*/ 45758 h 907380"/>
                <a:gd name="connsiteX0" fmla="*/ 14729 w 157372"/>
                <a:gd name="connsiteY0" fmla="*/ 45758 h 907380"/>
                <a:gd name="connsiteX1" fmla="*/ 124683 w 157372"/>
                <a:gd name="connsiteY1" fmla="*/ 53073 h 907380"/>
                <a:gd name="connsiteX2" fmla="*/ 147112 w 157372"/>
                <a:gd name="connsiteY2" fmla="*/ 392007 h 907380"/>
                <a:gd name="connsiteX3" fmla="*/ 128341 w 157372"/>
                <a:gd name="connsiteY3" fmla="*/ 839160 h 907380"/>
                <a:gd name="connsiteX4" fmla="*/ 3757 w 157372"/>
                <a:gd name="connsiteY4" fmla="*/ 846476 h 907380"/>
                <a:gd name="connsiteX5" fmla="*/ 44698 w 157372"/>
                <a:gd name="connsiteY5" fmla="*/ 428583 h 907380"/>
                <a:gd name="connsiteX6" fmla="*/ 14729 w 157372"/>
                <a:gd name="connsiteY6" fmla="*/ 45758 h 907380"/>
                <a:gd name="connsiteX0" fmla="*/ 14729 w 160461"/>
                <a:gd name="connsiteY0" fmla="*/ 45758 h 907380"/>
                <a:gd name="connsiteX1" fmla="*/ 124683 w 160461"/>
                <a:gd name="connsiteY1" fmla="*/ 53073 h 907380"/>
                <a:gd name="connsiteX2" fmla="*/ 147112 w 160461"/>
                <a:gd name="connsiteY2" fmla="*/ 392007 h 907380"/>
                <a:gd name="connsiteX3" fmla="*/ 128341 w 160461"/>
                <a:gd name="connsiteY3" fmla="*/ 839160 h 907380"/>
                <a:gd name="connsiteX4" fmla="*/ 3757 w 160461"/>
                <a:gd name="connsiteY4" fmla="*/ 846476 h 907380"/>
                <a:gd name="connsiteX5" fmla="*/ 44698 w 160461"/>
                <a:gd name="connsiteY5" fmla="*/ 428583 h 907380"/>
                <a:gd name="connsiteX6" fmla="*/ 14729 w 160461"/>
                <a:gd name="connsiteY6" fmla="*/ 45758 h 907380"/>
                <a:gd name="connsiteX0" fmla="*/ 14729 w 162801"/>
                <a:gd name="connsiteY0" fmla="*/ 45758 h 887532"/>
                <a:gd name="connsiteX1" fmla="*/ 124683 w 162801"/>
                <a:gd name="connsiteY1" fmla="*/ 53073 h 887532"/>
                <a:gd name="connsiteX2" fmla="*/ 147112 w 162801"/>
                <a:gd name="connsiteY2" fmla="*/ 392007 h 887532"/>
                <a:gd name="connsiteX3" fmla="*/ 131999 w 162801"/>
                <a:gd name="connsiteY3" fmla="*/ 784296 h 887532"/>
                <a:gd name="connsiteX4" fmla="*/ 3757 w 162801"/>
                <a:gd name="connsiteY4" fmla="*/ 846476 h 887532"/>
                <a:gd name="connsiteX5" fmla="*/ 44698 w 162801"/>
                <a:gd name="connsiteY5" fmla="*/ 428583 h 887532"/>
                <a:gd name="connsiteX6" fmla="*/ 14729 w 162801"/>
                <a:gd name="connsiteY6" fmla="*/ 45758 h 887532"/>
                <a:gd name="connsiteX0" fmla="*/ 14729 w 150986"/>
                <a:gd name="connsiteY0" fmla="*/ 45758 h 887532"/>
                <a:gd name="connsiteX1" fmla="*/ 124683 w 150986"/>
                <a:gd name="connsiteY1" fmla="*/ 53073 h 887532"/>
                <a:gd name="connsiteX2" fmla="*/ 147112 w 150986"/>
                <a:gd name="connsiteY2" fmla="*/ 392007 h 887532"/>
                <a:gd name="connsiteX3" fmla="*/ 102739 w 150986"/>
                <a:gd name="connsiteY3" fmla="*/ 784296 h 887532"/>
                <a:gd name="connsiteX4" fmla="*/ 3757 w 150986"/>
                <a:gd name="connsiteY4" fmla="*/ 846476 h 887532"/>
                <a:gd name="connsiteX5" fmla="*/ 44698 w 150986"/>
                <a:gd name="connsiteY5" fmla="*/ 428583 h 887532"/>
                <a:gd name="connsiteX6" fmla="*/ 14729 w 150986"/>
                <a:gd name="connsiteY6" fmla="*/ 45758 h 887532"/>
                <a:gd name="connsiteX0" fmla="*/ 14729 w 147799"/>
                <a:gd name="connsiteY0" fmla="*/ 45758 h 887532"/>
                <a:gd name="connsiteX1" fmla="*/ 124683 w 147799"/>
                <a:gd name="connsiteY1" fmla="*/ 53073 h 887532"/>
                <a:gd name="connsiteX2" fmla="*/ 139796 w 147799"/>
                <a:gd name="connsiteY2" fmla="*/ 417610 h 887532"/>
                <a:gd name="connsiteX3" fmla="*/ 102739 w 147799"/>
                <a:gd name="connsiteY3" fmla="*/ 784296 h 887532"/>
                <a:gd name="connsiteX4" fmla="*/ 3757 w 147799"/>
                <a:gd name="connsiteY4" fmla="*/ 846476 h 887532"/>
                <a:gd name="connsiteX5" fmla="*/ 44698 w 147799"/>
                <a:gd name="connsiteY5" fmla="*/ 428583 h 887532"/>
                <a:gd name="connsiteX6" fmla="*/ 14729 w 147799"/>
                <a:gd name="connsiteY6" fmla="*/ 45758 h 887532"/>
                <a:gd name="connsiteX0" fmla="*/ 14729 w 148961"/>
                <a:gd name="connsiteY0" fmla="*/ 45758 h 887532"/>
                <a:gd name="connsiteX1" fmla="*/ 124683 w 148961"/>
                <a:gd name="connsiteY1" fmla="*/ 53073 h 887532"/>
                <a:gd name="connsiteX2" fmla="*/ 139796 w 148961"/>
                <a:gd name="connsiteY2" fmla="*/ 417610 h 887532"/>
                <a:gd name="connsiteX3" fmla="*/ 102739 w 148961"/>
                <a:gd name="connsiteY3" fmla="*/ 784296 h 887532"/>
                <a:gd name="connsiteX4" fmla="*/ 3757 w 148961"/>
                <a:gd name="connsiteY4" fmla="*/ 846476 h 887532"/>
                <a:gd name="connsiteX5" fmla="*/ 44698 w 148961"/>
                <a:gd name="connsiteY5" fmla="*/ 428583 h 887532"/>
                <a:gd name="connsiteX6" fmla="*/ 14729 w 148961"/>
                <a:gd name="connsiteY6" fmla="*/ 45758 h 887532"/>
                <a:gd name="connsiteX0" fmla="*/ 14729 w 148961"/>
                <a:gd name="connsiteY0" fmla="*/ 45758 h 887532"/>
                <a:gd name="connsiteX1" fmla="*/ 124683 w 148961"/>
                <a:gd name="connsiteY1" fmla="*/ 53073 h 887532"/>
                <a:gd name="connsiteX2" fmla="*/ 139796 w 148961"/>
                <a:gd name="connsiteY2" fmla="*/ 417610 h 887532"/>
                <a:gd name="connsiteX3" fmla="*/ 102739 w 148961"/>
                <a:gd name="connsiteY3" fmla="*/ 784296 h 887532"/>
                <a:gd name="connsiteX4" fmla="*/ 3757 w 148961"/>
                <a:gd name="connsiteY4" fmla="*/ 846476 h 887532"/>
                <a:gd name="connsiteX5" fmla="*/ 44698 w 148961"/>
                <a:gd name="connsiteY5" fmla="*/ 428583 h 887532"/>
                <a:gd name="connsiteX6" fmla="*/ 14729 w 148961"/>
                <a:gd name="connsiteY6" fmla="*/ 45758 h 887532"/>
                <a:gd name="connsiteX0" fmla="*/ 14729 w 165727"/>
                <a:gd name="connsiteY0" fmla="*/ 45758 h 887532"/>
                <a:gd name="connsiteX1" fmla="*/ 124683 w 165727"/>
                <a:gd name="connsiteY1" fmla="*/ 53073 h 887532"/>
                <a:gd name="connsiteX2" fmla="*/ 165399 w 165727"/>
                <a:gd name="connsiteY2" fmla="*/ 340800 h 887532"/>
                <a:gd name="connsiteX3" fmla="*/ 102739 w 165727"/>
                <a:gd name="connsiteY3" fmla="*/ 784296 h 887532"/>
                <a:gd name="connsiteX4" fmla="*/ 3757 w 165727"/>
                <a:gd name="connsiteY4" fmla="*/ 846476 h 887532"/>
                <a:gd name="connsiteX5" fmla="*/ 44698 w 165727"/>
                <a:gd name="connsiteY5" fmla="*/ 428583 h 887532"/>
                <a:gd name="connsiteX6" fmla="*/ 14729 w 165727"/>
                <a:gd name="connsiteY6" fmla="*/ 45758 h 887532"/>
                <a:gd name="connsiteX0" fmla="*/ 13707 w 164705"/>
                <a:gd name="connsiteY0" fmla="*/ 45758 h 887532"/>
                <a:gd name="connsiteX1" fmla="*/ 123661 w 164705"/>
                <a:gd name="connsiteY1" fmla="*/ 53073 h 887532"/>
                <a:gd name="connsiteX2" fmla="*/ 164377 w 164705"/>
                <a:gd name="connsiteY2" fmla="*/ 340800 h 887532"/>
                <a:gd name="connsiteX3" fmla="*/ 101717 w 164705"/>
                <a:gd name="connsiteY3" fmla="*/ 784296 h 887532"/>
                <a:gd name="connsiteX4" fmla="*/ 2735 w 164705"/>
                <a:gd name="connsiteY4" fmla="*/ 846476 h 887532"/>
                <a:gd name="connsiteX5" fmla="*/ 71433 w 164705"/>
                <a:gd name="connsiteY5" fmla="*/ 418748 h 887532"/>
                <a:gd name="connsiteX6" fmla="*/ 13707 w 164705"/>
                <a:gd name="connsiteY6" fmla="*/ 45758 h 887532"/>
                <a:gd name="connsiteX0" fmla="*/ 13687 w 164685"/>
                <a:gd name="connsiteY0" fmla="*/ 45758 h 887532"/>
                <a:gd name="connsiteX1" fmla="*/ 123641 w 164685"/>
                <a:gd name="connsiteY1" fmla="*/ 53073 h 887532"/>
                <a:gd name="connsiteX2" fmla="*/ 164357 w 164685"/>
                <a:gd name="connsiteY2" fmla="*/ 340800 h 887532"/>
                <a:gd name="connsiteX3" fmla="*/ 101697 w 164685"/>
                <a:gd name="connsiteY3" fmla="*/ 784296 h 887532"/>
                <a:gd name="connsiteX4" fmla="*/ 2715 w 164685"/>
                <a:gd name="connsiteY4" fmla="*/ 846476 h 887532"/>
                <a:gd name="connsiteX5" fmla="*/ 71413 w 164685"/>
                <a:gd name="connsiteY5" fmla="*/ 418748 h 887532"/>
                <a:gd name="connsiteX6" fmla="*/ 13687 w 164685"/>
                <a:gd name="connsiteY6" fmla="*/ 45758 h 887532"/>
                <a:gd name="connsiteX0" fmla="*/ 49700 w 200698"/>
                <a:gd name="connsiteY0" fmla="*/ 45758 h 807143"/>
                <a:gd name="connsiteX1" fmla="*/ 159654 w 200698"/>
                <a:gd name="connsiteY1" fmla="*/ 53073 h 807143"/>
                <a:gd name="connsiteX2" fmla="*/ 200370 w 200698"/>
                <a:gd name="connsiteY2" fmla="*/ 340800 h 807143"/>
                <a:gd name="connsiteX3" fmla="*/ 137710 w 200698"/>
                <a:gd name="connsiteY3" fmla="*/ 784296 h 807143"/>
                <a:gd name="connsiteX4" fmla="*/ 2146 w 200698"/>
                <a:gd name="connsiteY4" fmla="*/ 604263 h 807143"/>
                <a:gd name="connsiteX5" fmla="*/ 107426 w 200698"/>
                <a:gd name="connsiteY5" fmla="*/ 418748 h 807143"/>
                <a:gd name="connsiteX6" fmla="*/ 49700 w 200698"/>
                <a:gd name="connsiteY6" fmla="*/ 45758 h 807143"/>
                <a:gd name="connsiteX0" fmla="*/ 49700 w 200698"/>
                <a:gd name="connsiteY0" fmla="*/ 45758 h 818998"/>
                <a:gd name="connsiteX1" fmla="*/ 159654 w 200698"/>
                <a:gd name="connsiteY1" fmla="*/ 53073 h 818998"/>
                <a:gd name="connsiteX2" fmla="*/ 200370 w 200698"/>
                <a:gd name="connsiteY2" fmla="*/ 340800 h 818998"/>
                <a:gd name="connsiteX3" fmla="*/ 137710 w 200698"/>
                <a:gd name="connsiteY3" fmla="*/ 784296 h 818998"/>
                <a:gd name="connsiteX4" fmla="*/ 2146 w 200698"/>
                <a:gd name="connsiteY4" fmla="*/ 604263 h 818998"/>
                <a:gd name="connsiteX5" fmla="*/ 107426 w 200698"/>
                <a:gd name="connsiteY5" fmla="*/ 418748 h 818998"/>
                <a:gd name="connsiteX6" fmla="*/ 49700 w 200698"/>
                <a:gd name="connsiteY6" fmla="*/ 45758 h 818998"/>
                <a:gd name="connsiteX0" fmla="*/ 179281 w 330279"/>
                <a:gd name="connsiteY0" fmla="*/ 45758 h 830524"/>
                <a:gd name="connsiteX1" fmla="*/ 289235 w 330279"/>
                <a:gd name="connsiteY1" fmla="*/ 53073 h 830524"/>
                <a:gd name="connsiteX2" fmla="*/ 329951 w 330279"/>
                <a:gd name="connsiteY2" fmla="*/ 340800 h 830524"/>
                <a:gd name="connsiteX3" fmla="*/ 267291 w 330279"/>
                <a:gd name="connsiteY3" fmla="*/ 784296 h 830524"/>
                <a:gd name="connsiteX4" fmla="*/ 1166 w 330279"/>
                <a:gd name="connsiteY4" fmla="*/ 654771 h 830524"/>
                <a:gd name="connsiteX5" fmla="*/ 237007 w 330279"/>
                <a:gd name="connsiteY5" fmla="*/ 418748 h 830524"/>
                <a:gd name="connsiteX6" fmla="*/ 179281 w 330279"/>
                <a:gd name="connsiteY6" fmla="*/ 45758 h 830524"/>
                <a:gd name="connsiteX0" fmla="*/ 179281 w 330279"/>
                <a:gd name="connsiteY0" fmla="*/ 45758 h 828960"/>
                <a:gd name="connsiteX1" fmla="*/ 289235 w 330279"/>
                <a:gd name="connsiteY1" fmla="*/ 53073 h 828960"/>
                <a:gd name="connsiteX2" fmla="*/ 329951 w 330279"/>
                <a:gd name="connsiteY2" fmla="*/ 340800 h 828960"/>
                <a:gd name="connsiteX3" fmla="*/ 267291 w 330279"/>
                <a:gd name="connsiteY3" fmla="*/ 784296 h 828960"/>
                <a:gd name="connsiteX4" fmla="*/ 1166 w 330279"/>
                <a:gd name="connsiteY4" fmla="*/ 654771 h 828960"/>
                <a:gd name="connsiteX5" fmla="*/ 237007 w 330279"/>
                <a:gd name="connsiteY5" fmla="*/ 418748 h 828960"/>
                <a:gd name="connsiteX6" fmla="*/ 179281 w 330279"/>
                <a:gd name="connsiteY6" fmla="*/ 45758 h 828960"/>
                <a:gd name="connsiteX0" fmla="*/ 179281 w 362637"/>
                <a:gd name="connsiteY0" fmla="*/ 45758 h 738482"/>
                <a:gd name="connsiteX1" fmla="*/ 289235 w 362637"/>
                <a:gd name="connsiteY1" fmla="*/ 53073 h 738482"/>
                <a:gd name="connsiteX2" fmla="*/ 329951 w 362637"/>
                <a:gd name="connsiteY2" fmla="*/ 340800 h 738482"/>
                <a:gd name="connsiteX3" fmla="*/ 338280 w 362637"/>
                <a:gd name="connsiteY3" fmla="*/ 596692 h 738482"/>
                <a:gd name="connsiteX4" fmla="*/ 1166 w 362637"/>
                <a:gd name="connsiteY4" fmla="*/ 654771 h 738482"/>
                <a:gd name="connsiteX5" fmla="*/ 237007 w 362637"/>
                <a:gd name="connsiteY5" fmla="*/ 418748 h 738482"/>
                <a:gd name="connsiteX6" fmla="*/ 179281 w 362637"/>
                <a:gd name="connsiteY6" fmla="*/ 45758 h 738482"/>
                <a:gd name="connsiteX0" fmla="*/ 179281 w 348827"/>
                <a:gd name="connsiteY0" fmla="*/ 45758 h 738482"/>
                <a:gd name="connsiteX1" fmla="*/ 289235 w 348827"/>
                <a:gd name="connsiteY1" fmla="*/ 53073 h 738482"/>
                <a:gd name="connsiteX2" fmla="*/ 329951 w 348827"/>
                <a:gd name="connsiteY2" fmla="*/ 340800 h 738482"/>
                <a:gd name="connsiteX3" fmla="*/ 338280 w 348827"/>
                <a:gd name="connsiteY3" fmla="*/ 596692 h 738482"/>
                <a:gd name="connsiteX4" fmla="*/ 1166 w 348827"/>
                <a:gd name="connsiteY4" fmla="*/ 654771 h 738482"/>
                <a:gd name="connsiteX5" fmla="*/ 237007 w 348827"/>
                <a:gd name="connsiteY5" fmla="*/ 418748 h 738482"/>
                <a:gd name="connsiteX6" fmla="*/ 179281 w 348827"/>
                <a:gd name="connsiteY6" fmla="*/ 45758 h 738482"/>
                <a:gd name="connsiteX0" fmla="*/ 179281 w 330279"/>
                <a:gd name="connsiteY0" fmla="*/ 45758 h 727752"/>
                <a:gd name="connsiteX1" fmla="*/ 289235 w 330279"/>
                <a:gd name="connsiteY1" fmla="*/ 53073 h 727752"/>
                <a:gd name="connsiteX2" fmla="*/ 329951 w 330279"/>
                <a:gd name="connsiteY2" fmla="*/ 340800 h 727752"/>
                <a:gd name="connsiteX3" fmla="*/ 237592 w 330279"/>
                <a:gd name="connsiteY3" fmla="*/ 551640 h 727752"/>
                <a:gd name="connsiteX4" fmla="*/ 1166 w 330279"/>
                <a:gd name="connsiteY4" fmla="*/ 654771 h 727752"/>
                <a:gd name="connsiteX5" fmla="*/ 237007 w 330279"/>
                <a:gd name="connsiteY5" fmla="*/ 418748 h 727752"/>
                <a:gd name="connsiteX6" fmla="*/ 179281 w 330279"/>
                <a:gd name="connsiteY6" fmla="*/ 45758 h 727752"/>
                <a:gd name="connsiteX0" fmla="*/ 179281 w 330279"/>
                <a:gd name="connsiteY0" fmla="*/ 45758 h 727752"/>
                <a:gd name="connsiteX1" fmla="*/ 289235 w 330279"/>
                <a:gd name="connsiteY1" fmla="*/ 53073 h 727752"/>
                <a:gd name="connsiteX2" fmla="*/ 329951 w 330279"/>
                <a:gd name="connsiteY2" fmla="*/ 340800 h 727752"/>
                <a:gd name="connsiteX3" fmla="*/ 237592 w 330279"/>
                <a:gd name="connsiteY3" fmla="*/ 551640 h 727752"/>
                <a:gd name="connsiteX4" fmla="*/ 1166 w 330279"/>
                <a:gd name="connsiteY4" fmla="*/ 654771 h 727752"/>
                <a:gd name="connsiteX5" fmla="*/ 237007 w 330279"/>
                <a:gd name="connsiteY5" fmla="*/ 418748 h 727752"/>
                <a:gd name="connsiteX6" fmla="*/ 179281 w 330279"/>
                <a:gd name="connsiteY6" fmla="*/ 45758 h 727752"/>
                <a:gd name="connsiteX0" fmla="*/ 179281 w 330020"/>
                <a:gd name="connsiteY0" fmla="*/ 28827 h 710821"/>
                <a:gd name="connsiteX1" fmla="*/ 277355 w 330020"/>
                <a:gd name="connsiteY1" fmla="*/ 78090 h 710821"/>
                <a:gd name="connsiteX2" fmla="*/ 329951 w 330020"/>
                <a:gd name="connsiteY2" fmla="*/ 323869 h 710821"/>
                <a:gd name="connsiteX3" fmla="*/ 237592 w 330020"/>
                <a:gd name="connsiteY3" fmla="*/ 534709 h 710821"/>
                <a:gd name="connsiteX4" fmla="*/ 1166 w 330020"/>
                <a:gd name="connsiteY4" fmla="*/ 637840 h 710821"/>
                <a:gd name="connsiteX5" fmla="*/ 237007 w 330020"/>
                <a:gd name="connsiteY5" fmla="*/ 401817 h 710821"/>
                <a:gd name="connsiteX6" fmla="*/ 179281 w 330020"/>
                <a:gd name="connsiteY6" fmla="*/ 28827 h 710821"/>
                <a:gd name="connsiteX0" fmla="*/ 179281 w 332536"/>
                <a:gd name="connsiteY0" fmla="*/ 65346 h 747340"/>
                <a:gd name="connsiteX1" fmla="*/ 277355 w 332536"/>
                <a:gd name="connsiteY1" fmla="*/ 114609 h 747340"/>
                <a:gd name="connsiteX2" fmla="*/ 329951 w 332536"/>
                <a:gd name="connsiteY2" fmla="*/ 360388 h 747340"/>
                <a:gd name="connsiteX3" fmla="*/ 237592 w 332536"/>
                <a:gd name="connsiteY3" fmla="*/ 571228 h 747340"/>
                <a:gd name="connsiteX4" fmla="*/ 1166 w 332536"/>
                <a:gd name="connsiteY4" fmla="*/ 674359 h 747340"/>
                <a:gd name="connsiteX5" fmla="*/ 237007 w 332536"/>
                <a:gd name="connsiteY5" fmla="*/ 438336 h 747340"/>
                <a:gd name="connsiteX6" fmla="*/ 179281 w 332536"/>
                <a:gd name="connsiteY6" fmla="*/ 65346 h 747340"/>
                <a:gd name="connsiteX0" fmla="*/ 179281 w 332536"/>
                <a:gd name="connsiteY0" fmla="*/ 76080 h 758074"/>
                <a:gd name="connsiteX1" fmla="*/ 277355 w 332536"/>
                <a:gd name="connsiteY1" fmla="*/ 125343 h 758074"/>
                <a:gd name="connsiteX2" fmla="*/ 329951 w 332536"/>
                <a:gd name="connsiteY2" fmla="*/ 371122 h 758074"/>
                <a:gd name="connsiteX3" fmla="*/ 237592 w 332536"/>
                <a:gd name="connsiteY3" fmla="*/ 581962 h 758074"/>
                <a:gd name="connsiteX4" fmla="*/ 1166 w 332536"/>
                <a:gd name="connsiteY4" fmla="*/ 685093 h 758074"/>
                <a:gd name="connsiteX5" fmla="*/ 237007 w 332536"/>
                <a:gd name="connsiteY5" fmla="*/ 449070 h 758074"/>
                <a:gd name="connsiteX6" fmla="*/ 179281 w 332536"/>
                <a:gd name="connsiteY6" fmla="*/ 76080 h 758074"/>
                <a:gd name="connsiteX0" fmla="*/ 179281 w 332536"/>
                <a:gd name="connsiteY0" fmla="*/ 76080 h 758074"/>
                <a:gd name="connsiteX1" fmla="*/ 277355 w 332536"/>
                <a:gd name="connsiteY1" fmla="*/ 125343 h 758074"/>
                <a:gd name="connsiteX2" fmla="*/ 329951 w 332536"/>
                <a:gd name="connsiteY2" fmla="*/ 371122 h 758074"/>
                <a:gd name="connsiteX3" fmla="*/ 237592 w 332536"/>
                <a:gd name="connsiteY3" fmla="*/ 581962 h 758074"/>
                <a:gd name="connsiteX4" fmla="*/ 1166 w 332536"/>
                <a:gd name="connsiteY4" fmla="*/ 685093 h 758074"/>
                <a:gd name="connsiteX5" fmla="*/ 237007 w 332536"/>
                <a:gd name="connsiteY5" fmla="*/ 449070 h 758074"/>
                <a:gd name="connsiteX6" fmla="*/ 179281 w 332536"/>
                <a:gd name="connsiteY6" fmla="*/ 76080 h 758074"/>
                <a:gd name="connsiteX0" fmla="*/ 179271 w 332526"/>
                <a:gd name="connsiteY0" fmla="*/ 76080 h 758074"/>
                <a:gd name="connsiteX1" fmla="*/ 277345 w 332526"/>
                <a:gd name="connsiteY1" fmla="*/ 125343 h 758074"/>
                <a:gd name="connsiteX2" fmla="*/ 329941 w 332526"/>
                <a:gd name="connsiteY2" fmla="*/ 371122 h 758074"/>
                <a:gd name="connsiteX3" fmla="*/ 237582 w 332526"/>
                <a:gd name="connsiteY3" fmla="*/ 581962 h 758074"/>
                <a:gd name="connsiteX4" fmla="*/ 1156 w 332526"/>
                <a:gd name="connsiteY4" fmla="*/ 685093 h 758074"/>
                <a:gd name="connsiteX5" fmla="*/ 239392 w 332526"/>
                <a:gd name="connsiteY5" fmla="*/ 397987 h 758074"/>
                <a:gd name="connsiteX6" fmla="*/ 179271 w 332526"/>
                <a:gd name="connsiteY6" fmla="*/ 76080 h 758074"/>
                <a:gd name="connsiteX0" fmla="*/ 179271 w 332526"/>
                <a:gd name="connsiteY0" fmla="*/ 76080 h 757271"/>
                <a:gd name="connsiteX1" fmla="*/ 277345 w 332526"/>
                <a:gd name="connsiteY1" fmla="*/ 125343 h 757271"/>
                <a:gd name="connsiteX2" fmla="*/ 329941 w 332526"/>
                <a:gd name="connsiteY2" fmla="*/ 371122 h 757271"/>
                <a:gd name="connsiteX3" fmla="*/ 244961 w 332526"/>
                <a:gd name="connsiteY3" fmla="*/ 578098 h 757271"/>
                <a:gd name="connsiteX4" fmla="*/ 1156 w 332526"/>
                <a:gd name="connsiteY4" fmla="*/ 685093 h 757271"/>
                <a:gd name="connsiteX5" fmla="*/ 239392 w 332526"/>
                <a:gd name="connsiteY5" fmla="*/ 397987 h 757271"/>
                <a:gd name="connsiteX6" fmla="*/ 179271 w 332526"/>
                <a:gd name="connsiteY6" fmla="*/ 76080 h 757271"/>
                <a:gd name="connsiteX0" fmla="*/ 179271 w 319448"/>
                <a:gd name="connsiteY0" fmla="*/ 33879 h 715070"/>
                <a:gd name="connsiteX1" fmla="*/ 277345 w 319448"/>
                <a:gd name="connsiteY1" fmla="*/ 83142 h 715070"/>
                <a:gd name="connsiteX2" fmla="*/ 319408 w 319448"/>
                <a:gd name="connsiteY2" fmla="*/ 263923 h 715070"/>
                <a:gd name="connsiteX3" fmla="*/ 244961 w 319448"/>
                <a:gd name="connsiteY3" fmla="*/ 535897 h 715070"/>
                <a:gd name="connsiteX4" fmla="*/ 1156 w 319448"/>
                <a:gd name="connsiteY4" fmla="*/ 642892 h 715070"/>
                <a:gd name="connsiteX5" fmla="*/ 239392 w 319448"/>
                <a:gd name="connsiteY5" fmla="*/ 355786 h 715070"/>
                <a:gd name="connsiteX6" fmla="*/ 179271 w 319448"/>
                <a:gd name="connsiteY6" fmla="*/ 33879 h 715070"/>
                <a:gd name="connsiteX0" fmla="*/ 179271 w 319448"/>
                <a:gd name="connsiteY0" fmla="*/ 33879 h 679415"/>
                <a:gd name="connsiteX1" fmla="*/ 277345 w 319448"/>
                <a:gd name="connsiteY1" fmla="*/ 83142 h 679415"/>
                <a:gd name="connsiteX2" fmla="*/ 319408 w 319448"/>
                <a:gd name="connsiteY2" fmla="*/ 263923 h 679415"/>
                <a:gd name="connsiteX3" fmla="*/ 244961 w 319448"/>
                <a:gd name="connsiteY3" fmla="*/ 535897 h 679415"/>
                <a:gd name="connsiteX4" fmla="*/ 156070 w 319448"/>
                <a:gd name="connsiteY4" fmla="*/ 663860 h 679415"/>
                <a:gd name="connsiteX5" fmla="*/ 1156 w 319448"/>
                <a:gd name="connsiteY5" fmla="*/ 642892 h 679415"/>
                <a:gd name="connsiteX6" fmla="*/ 239392 w 319448"/>
                <a:gd name="connsiteY6" fmla="*/ 355786 h 679415"/>
                <a:gd name="connsiteX7" fmla="*/ 179271 w 319448"/>
                <a:gd name="connsiteY7" fmla="*/ 33879 h 679415"/>
                <a:gd name="connsiteX0" fmla="*/ 179477 w 319654"/>
                <a:gd name="connsiteY0" fmla="*/ 33879 h 690519"/>
                <a:gd name="connsiteX1" fmla="*/ 277551 w 319654"/>
                <a:gd name="connsiteY1" fmla="*/ 83142 h 690519"/>
                <a:gd name="connsiteX2" fmla="*/ 319614 w 319654"/>
                <a:gd name="connsiteY2" fmla="*/ 263923 h 690519"/>
                <a:gd name="connsiteX3" fmla="*/ 245167 w 319654"/>
                <a:gd name="connsiteY3" fmla="*/ 535897 h 690519"/>
                <a:gd name="connsiteX4" fmla="*/ 156276 w 319654"/>
                <a:gd name="connsiteY4" fmla="*/ 663860 h 690519"/>
                <a:gd name="connsiteX5" fmla="*/ 1362 w 319654"/>
                <a:gd name="connsiteY5" fmla="*/ 642892 h 690519"/>
                <a:gd name="connsiteX6" fmla="*/ 239598 w 319654"/>
                <a:gd name="connsiteY6" fmla="*/ 355786 h 690519"/>
                <a:gd name="connsiteX7" fmla="*/ 179477 w 319654"/>
                <a:gd name="connsiteY7" fmla="*/ 33879 h 690519"/>
                <a:gd name="connsiteX0" fmla="*/ 179847 w 320024"/>
                <a:gd name="connsiteY0" fmla="*/ 33879 h 669825"/>
                <a:gd name="connsiteX1" fmla="*/ 277921 w 320024"/>
                <a:gd name="connsiteY1" fmla="*/ 83142 h 669825"/>
                <a:gd name="connsiteX2" fmla="*/ 319984 w 320024"/>
                <a:gd name="connsiteY2" fmla="*/ 263923 h 669825"/>
                <a:gd name="connsiteX3" fmla="*/ 245537 w 320024"/>
                <a:gd name="connsiteY3" fmla="*/ 535897 h 669825"/>
                <a:gd name="connsiteX4" fmla="*/ 133463 w 320024"/>
                <a:gd name="connsiteY4" fmla="*/ 619590 h 669825"/>
                <a:gd name="connsiteX5" fmla="*/ 1732 w 320024"/>
                <a:gd name="connsiteY5" fmla="*/ 642892 h 669825"/>
                <a:gd name="connsiteX6" fmla="*/ 239968 w 320024"/>
                <a:gd name="connsiteY6" fmla="*/ 355786 h 669825"/>
                <a:gd name="connsiteX7" fmla="*/ 179847 w 320024"/>
                <a:gd name="connsiteY7" fmla="*/ 33879 h 669825"/>
                <a:gd name="connsiteX0" fmla="*/ 179408 w 319585"/>
                <a:gd name="connsiteY0" fmla="*/ 33879 h 665751"/>
                <a:gd name="connsiteX1" fmla="*/ 277482 w 319585"/>
                <a:gd name="connsiteY1" fmla="*/ 83142 h 665751"/>
                <a:gd name="connsiteX2" fmla="*/ 319545 w 319585"/>
                <a:gd name="connsiteY2" fmla="*/ 263923 h 665751"/>
                <a:gd name="connsiteX3" fmla="*/ 265271 w 319585"/>
                <a:gd name="connsiteY3" fmla="*/ 479263 h 665751"/>
                <a:gd name="connsiteX4" fmla="*/ 133024 w 319585"/>
                <a:gd name="connsiteY4" fmla="*/ 619590 h 665751"/>
                <a:gd name="connsiteX5" fmla="*/ 1293 w 319585"/>
                <a:gd name="connsiteY5" fmla="*/ 642892 h 665751"/>
                <a:gd name="connsiteX6" fmla="*/ 239529 w 319585"/>
                <a:gd name="connsiteY6" fmla="*/ 355786 h 665751"/>
                <a:gd name="connsiteX7" fmla="*/ 179408 w 319585"/>
                <a:gd name="connsiteY7" fmla="*/ 33879 h 665751"/>
                <a:gd name="connsiteX0" fmla="*/ 179408 w 319585"/>
                <a:gd name="connsiteY0" fmla="*/ 33879 h 665751"/>
                <a:gd name="connsiteX1" fmla="*/ 277482 w 319585"/>
                <a:gd name="connsiteY1" fmla="*/ 83142 h 665751"/>
                <a:gd name="connsiteX2" fmla="*/ 319545 w 319585"/>
                <a:gd name="connsiteY2" fmla="*/ 263923 h 665751"/>
                <a:gd name="connsiteX3" fmla="*/ 265271 w 319585"/>
                <a:gd name="connsiteY3" fmla="*/ 479263 h 665751"/>
                <a:gd name="connsiteX4" fmla="*/ 133024 w 319585"/>
                <a:gd name="connsiteY4" fmla="*/ 619590 h 665751"/>
                <a:gd name="connsiteX5" fmla="*/ 1293 w 319585"/>
                <a:gd name="connsiteY5" fmla="*/ 642892 h 665751"/>
                <a:gd name="connsiteX6" fmla="*/ 239529 w 319585"/>
                <a:gd name="connsiteY6" fmla="*/ 355786 h 665751"/>
                <a:gd name="connsiteX7" fmla="*/ 179408 w 319585"/>
                <a:gd name="connsiteY7" fmla="*/ 33879 h 665751"/>
                <a:gd name="connsiteX0" fmla="*/ 180171 w 320348"/>
                <a:gd name="connsiteY0" fmla="*/ 33879 h 649958"/>
                <a:gd name="connsiteX1" fmla="*/ 278245 w 320348"/>
                <a:gd name="connsiteY1" fmla="*/ 83142 h 649958"/>
                <a:gd name="connsiteX2" fmla="*/ 320308 w 320348"/>
                <a:gd name="connsiteY2" fmla="*/ 263923 h 649958"/>
                <a:gd name="connsiteX3" fmla="*/ 266034 w 320348"/>
                <a:gd name="connsiteY3" fmla="*/ 479263 h 649958"/>
                <a:gd name="connsiteX4" fmla="*/ 133787 w 320348"/>
                <a:gd name="connsiteY4" fmla="*/ 619590 h 649958"/>
                <a:gd name="connsiteX5" fmla="*/ 1285 w 320348"/>
                <a:gd name="connsiteY5" fmla="*/ 621671 h 649958"/>
                <a:gd name="connsiteX6" fmla="*/ 240292 w 320348"/>
                <a:gd name="connsiteY6" fmla="*/ 355786 h 649958"/>
                <a:gd name="connsiteX7" fmla="*/ 180171 w 320348"/>
                <a:gd name="connsiteY7" fmla="*/ 33879 h 649958"/>
                <a:gd name="connsiteX0" fmla="*/ 180039 w 320216"/>
                <a:gd name="connsiteY0" fmla="*/ 33879 h 657151"/>
                <a:gd name="connsiteX1" fmla="*/ 278113 w 320216"/>
                <a:gd name="connsiteY1" fmla="*/ 83142 h 657151"/>
                <a:gd name="connsiteX2" fmla="*/ 320176 w 320216"/>
                <a:gd name="connsiteY2" fmla="*/ 263923 h 657151"/>
                <a:gd name="connsiteX3" fmla="*/ 265902 w 320216"/>
                <a:gd name="connsiteY3" fmla="*/ 479263 h 657151"/>
                <a:gd name="connsiteX4" fmla="*/ 133655 w 320216"/>
                <a:gd name="connsiteY4" fmla="*/ 619590 h 657151"/>
                <a:gd name="connsiteX5" fmla="*/ 1153 w 320216"/>
                <a:gd name="connsiteY5" fmla="*/ 621671 h 657151"/>
                <a:gd name="connsiteX6" fmla="*/ 240160 w 320216"/>
                <a:gd name="connsiteY6" fmla="*/ 355786 h 657151"/>
                <a:gd name="connsiteX7" fmla="*/ 180039 w 320216"/>
                <a:gd name="connsiteY7" fmla="*/ 33879 h 657151"/>
                <a:gd name="connsiteX0" fmla="*/ 180039 w 320216"/>
                <a:gd name="connsiteY0" fmla="*/ 33879 h 651189"/>
                <a:gd name="connsiteX1" fmla="*/ 278113 w 320216"/>
                <a:gd name="connsiteY1" fmla="*/ 83142 h 651189"/>
                <a:gd name="connsiteX2" fmla="*/ 320176 w 320216"/>
                <a:gd name="connsiteY2" fmla="*/ 263923 h 651189"/>
                <a:gd name="connsiteX3" fmla="*/ 265902 w 320216"/>
                <a:gd name="connsiteY3" fmla="*/ 479263 h 651189"/>
                <a:gd name="connsiteX4" fmla="*/ 164927 w 320216"/>
                <a:gd name="connsiteY4" fmla="*/ 598513 h 651189"/>
                <a:gd name="connsiteX5" fmla="*/ 1153 w 320216"/>
                <a:gd name="connsiteY5" fmla="*/ 621671 h 651189"/>
                <a:gd name="connsiteX6" fmla="*/ 240160 w 320216"/>
                <a:gd name="connsiteY6" fmla="*/ 355786 h 651189"/>
                <a:gd name="connsiteX7" fmla="*/ 180039 w 320216"/>
                <a:gd name="connsiteY7" fmla="*/ 33879 h 651189"/>
                <a:gd name="connsiteX0" fmla="*/ 180039 w 320216"/>
                <a:gd name="connsiteY0" fmla="*/ 33879 h 654342"/>
                <a:gd name="connsiteX1" fmla="*/ 278113 w 320216"/>
                <a:gd name="connsiteY1" fmla="*/ 83142 h 654342"/>
                <a:gd name="connsiteX2" fmla="*/ 320176 w 320216"/>
                <a:gd name="connsiteY2" fmla="*/ 263923 h 654342"/>
                <a:gd name="connsiteX3" fmla="*/ 265902 w 320216"/>
                <a:gd name="connsiteY3" fmla="*/ 479263 h 654342"/>
                <a:gd name="connsiteX4" fmla="*/ 164927 w 320216"/>
                <a:gd name="connsiteY4" fmla="*/ 598513 h 654342"/>
                <a:gd name="connsiteX5" fmla="*/ 1153 w 320216"/>
                <a:gd name="connsiteY5" fmla="*/ 621671 h 654342"/>
                <a:gd name="connsiteX6" fmla="*/ 240160 w 320216"/>
                <a:gd name="connsiteY6" fmla="*/ 355786 h 654342"/>
                <a:gd name="connsiteX7" fmla="*/ 180039 w 320216"/>
                <a:gd name="connsiteY7" fmla="*/ 33879 h 654342"/>
                <a:gd name="connsiteX0" fmla="*/ 180039 w 320216"/>
                <a:gd name="connsiteY0" fmla="*/ 33879 h 652734"/>
                <a:gd name="connsiteX1" fmla="*/ 278113 w 320216"/>
                <a:gd name="connsiteY1" fmla="*/ 83142 h 652734"/>
                <a:gd name="connsiteX2" fmla="*/ 320176 w 320216"/>
                <a:gd name="connsiteY2" fmla="*/ 263923 h 652734"/>
                <a:gd name="connsiteX3" fmla="*/ 285582 w 320216"/>
                <a:gd name="connsiteY3" fmla="*/ 436051 h 652734"/>
                <a:gd name="connsiteX4" fmla="*/ 164927 w 320216"/>
                <a:gd name="connsiteY4" fmla="*/ 598513 h 652734"/>
                <a:gd name="connsiteX5" fmla="*/ 1153 w 320216"/>
                <a:gd name="connsiteY5" fmla="*/ 621671 h 652734"/>
                <a:gd name="connsiteX6" fmla="*/ 240160 w 320216"/>
                <a:gd name="connsiteY6" fmla="*/ 355786 h 652734"/>
                <a:gd name="connsiteX7" fmla="*/ 180039 w 320216"/>
                <a:gd name="connsiteY7" fmla="*/ 33879 h 652734"/>
                <a:gd name="connsiteX0" fmla="*/ 180039 w 313417"/>
                <a:gd name="connsiteY0" fmla="*/ 33127 h 651982"/>
                <a:gd name="connsiteX1" fmla="*/ 278113 w 313417"/>
                <a:gd name="connsiteY1" fmla="*/ 82390 h 651982"/>
                <a:gd name="connsiteX2" fmla="*/ 313362 w 313417"/>
                <a:gd name="connsiteY2" fmla="*/ 237593 h 651982"/>
                <a:gd name="connsiteX3" fmla="*/ 285582 w 313417"/>
                <a:gd name="connsiteY3" fmla="*/ 435299 h 651982"/>
                <a:gd name="connsiteX4" fmla="*/ 164927 w 313417"/>
                <a:gd name="connsiteY4" fmla="*/ 597761 h 651982"/>
                <a:gd name="connsiteX5" fmla="*/ 1153 w 313417"/>
                <a:gd name="connsiteY5" fmla="*/ 620919 h 651982"/>
                <a:gd name="connsiteX6" fmla="*/ 240160 w 313417"/>
                <a:gd name="connsiteY6" fmla="*/ 355034 h 651982"/>
                <a:gd name="connsiteX7" fmla="*/ 180039 w 313417"/>
                <a:gd name="connsiteY7" fmla="*/ 33127 h 651982"/>
                <a:gd name="connsiteX0" fmla="*/ 180039 w 313403"/>
                <a:gd name="connsiteY0" fmla="*/ 41268 h 660123"/>
                <a:gd name="connsiteX1" fmla="*/ 272638 w 313403"/>
                <a:gd name="connsiteY1" fmla="*/ 56732 h 660123"/>
                <a:gd name="connsiteX2" fmla="*/ 313362 w 313403"/>
                <a:gd name="connsiteY2" fmla="*/ 245734 h 660123"/>
                <a:gd name="connsiteX3" fmla="*/ 285582 w 313403"/>
                <a:gd name="connsiteY3" fmla="*/ 443440 h 660123"/>
                <a:gd name="connsiteX4" fmla="*/ 164927 w 313403"/>
                <a:gd name="connsiteY4" fmla="*/ 605902 h 660123"/>
                <a:gd name="connsiteX5" fmla="*/ 1153 w 313403"/>
                <a:gd name="connsiteY5" fmla="*/ 629060 h 660123"/>
                <a:gd name="connsiteX6" fmla="*/ 240160 w 313403"/>
                <a:gd name="connsiteY6" fmla="*/ 363175 h 660123"/>
                <a:gd name="connsiteX7" fmla="*/ 180039 w 313403"/>
                <a:gd name="connsiteY7" fmla="*/ 41268 h 660123"/>
                <a:gd name="connsiteX0" fmla="*/ 180022 w 313386"/>
                <a:gd name="connsiteY0" fmla="*/ 41268 h 660123"/>
                <a:gd name="connsiteX1" fmla="*/ 272621 w 313386"/>
                <a:gd name="connsiteY1" fmla="*/ 56732 h 660123"/>
                <a:gd name="connsiteX2" fmla="*/ 313345 w 313386"/>
                <a:gd name="connsiteY2" fmla="*/ 245734 h 660123"/>
                <a:gd name="connsiteX3" fmla="*/ 285565 w 313386"/>
                <a:gd name="connsiteY3" fmla="*/ 443440 h 660123"/>
                <a:gd name="connsiteX4" fmla="*/ 164910 w 313386"/>
                <a:gd name="connsiteY4" fmla="*/ 605902 h 660123"/>
                <a:gd name="connsiteX5" fmla="*/ 1136 w 313386"/>
                <a:gd name="connsiteY5" fmla="*/ 629060 h 660123"/>
                <a:gd name="connsiteX6" fmla="*/ 243657 w 313386"/>
                <a:gd name="connsiteY6" fmla="*/ 351933 h 660123"/>
                <a:gd name="connsiteX7" fmla="*/ 180022 w 313386"/>
                <a:gd name="connsiteY7" fmla="*/ 41268 h 660123"/>
                <a:gd name="connsiteX0" fmla="*/ 161406 w 294770"/>
                <a:gd name="connsiteY0" fmla="*/ 41268 h 647840"/>
                <a:gd name="connsiteX1" fmla="*/ 254005 w 294770"/>
                <a:gd name="connsiteY1" fmla="*/ 56732 h 647840"/>
                <a:gd name="connsiteX2" fmla="*/ 294729 w 294770"/>
                <a:gd name="connsiteY2" fmla="*/ 245734 h 647840"/>
                <a:gd name="connsiteX3" fmla="*/ 266949 w 294770"/>
                <a:gd name="connsiteY3" fmla="*/ 443440 h 647840"/>
                <a:gd name="connsiteX4" fmla="*/ 146294 w 294770"/>
                <a:gd name="connsiteY4" fmla="*/ 605902 h 647840"/>
                <a:gd name="connsiteX5" fmla="*/ 1213 w 294770"/>
                <a:gd name="connsiteY5" fmla="*/ 612690 h 647840"/>
                <a:gd name="connsiteX6" fmla="*/ 225041 w 294770"/>
                <a:gd name="connsiteY6" fmla="*/ 351933 h 647840"/>
                <a:gd name="connsiteX7" fmla="*/ 161406 w 294770"/>
                <a:gd name="connsiteY7" fmla="*/ 41268 h 647840"/>
                <a:gd name="connsiteX0" fmla="*/ 161406 w 294770"/>
                <a:gd name="connsiteY0" fmla="*/ 41268 h 616608"/>
                <a:gd name="connsiteX1" fmla="*/ 254005 w 294770"/>
                <a:gd name="connsiteY1" fmla="*/ 56732 h 616608"/>
                <a:gd name="connsiteX2" fmla="*/ 294729 w 294770"/>
                <a:gd name="connsiteY2" fmla="*/ 245734 h 616608"/>
                <a:gd name="connsiteX3" fmla="*/ 266949 w 294770"/>
                <a:gd name="connsiteY3" fmla="*/ 443440 h 616608"/>
                <a:gd name="connsiteX4" fmla="*/ 146294 w 294770"/>
                <a:gd name="connsiteY4" fmla="*/ 605902 h 616608"/>
                <a:gd name="connsiteX5" fmla="*/ 1213 w 294770"/>
                <a:gd name="connsiteY5" fmla="*/ 612690 h 616608"/>
                <a:gd name="connsiteX6" fmla="*/ 225041 w 294770"/>
                <a:gd name="connsiteY6" fmla="*/ 351933 h 616608"/>
                <a:gd name="connsiteX7" fmla="*/ 161406 w 294770"/>
                <a:gd name="connsiteY7" fmla="*/ 41268 h 616608"/>
                <a:gd name="connsiteX0" fmla="*/ 161406 w 294770"/>
                <a:gd name="connsiteY0" fmla="*/ 41268 h 612690"/>
                <a:gd name="connsiteX1" fmla="*/ 254005 w 294770"/>
                <a:gd name="connsiteY1" fmla="*/ 56732 h 612690"/>
                <a:gd name="connsiteX2" fmla="*/ 294729 w 294770"/>
                <a:gd name="connsiteY2" fmla="*/ 245734 h 612690"/>
                <a:gd name="connsiteX3" fmla="*/ 266949 w 294770"/>
                <a:gd name="connsiteY3" fmla="*/ 443440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949 w 294770"/>
                <a:gd name="connsiteY3" fmla="*/ 443440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323 w 294770"/>
                <a:gd name="connsiteY3" fmla="*/ 390178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323 w 294770"/>
                <a:gd name="connsiteY3" fmla="*/ 390178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83214"/>
                <a:gd name="connsiteY0" fmla="*/ 40367 h 611789"/>
                <a:gd name="connsiteX1" fmla="*/ 254005 w 283214"/>
                <a:gd name="connsiteY1" fmla="*/ 55831 h 611789"/>
                <a:gd name="connsiteX2" fmla="*/ 283138 w 283214"/>
                <a:gd name="connsiteY2" fmla="*/ 222698 h 611789"/>
                <a:gd name="connsiteX3" fmla="*/ 266323 w 283214"/>
                <a:gd name="connsiteY3" fmla="*/ 389277 h 611789"/>
                <a:gd name="connsiteX4" fmla="*/ 181295 w 283214"/>
                <a:gd name="connsiteY4" fmla="*/ 524620 h 611789"/>
                <a:gd name="connsiteX5" fmla="*/ 1213 w 283214"/>
                <a:gd name="connsiteY5" fmla="*/ 611789 h 611789"/>
                <a:gd name="connsiteX6" fmla="*/ 225041 w 283214"/>
                <a:gd name="connsiteY6" fmla="*/ 351032 h 611789"/>
                <a:gd name="connsiteX7" fmla="*/ 161406 w 283214"/>
                <a:gd name="connsiteY7" fmla="*/ 40367 h 611789"/>
                <a:gd name="connsiteX0" fmla="*/ 161406 w 283160"/>
                <a:gd name="connsiteY0" fmla="*/ 40648 h 612070"/>
                <a:gd name="connsiteX1" fmla="*/ 227163 w 283160"/>
                <a:gd name="connsiteY1" fmla="*/ 55126 h 612070"/>
                <a:gd name="connsiteX2" fmla="*/ 283138 w 283160"/>
                <a:gd name="connsiteY2" fmla="*/ 222979 h 612070"/>
                <a:gd name="connsiteX3" fmla="*/ 266323 w 283160"/>
                <a:gd name="connsiteY3" fmla="*/ 389558 h 612070"/>
                <a:gd name="connsiteX4" fmla="*/ 181295 w 283160"/>
                <a:gd name="connsiteY4" fmla="*/ 524901 h 612070"/>
                <a:gd name="connsiteX5" fmla="*/ 1213 w 283160"/>
                <a:gd name="connsiteY5" fmla="*/ 612070 h 612070"/>
                <a:gd name="connsiteX6" fmla="*/ 225041 w 283160"/>
                <a:gd name="connsiteY6" fmla="*/ 351313 h 612070"/>
                <a:gd name="connsiteX7" fmla="*/ 161406 w 283160"/>
                <a:gd name="connsiteY7" fmla="*/ 40648 h 612070"/>
                <a:gd name="connsiteX0" fmla="*/ 161406 w 283205"/>
                <a:gd name="connsiteY0" fmla="*/ 58562 h 629984"/>
                <a:gd name="connsiteX1" fmla="*/ 227163 w 283205"/>
                <a:gd name="connsiteY1" fmla="*/ 73040 h 629984"/>
                <a:gd name="connsiteX2" fmla="*/ 283138 w 283205"/>
                <a:gd name="connsiteY2" fmla="*/ 240893 h 629984"/>
                <a:gd name="connsiteX3" fmla="*/ 266323 w 283205"/>
                <a:gd name="connsiteY3" fmla="*/ 407472 h 629984"/>
                <a:gd name="connsiteX4" fmla="*/ 181295 w 283205"/>
                <a:gd name="connsiteY4" fmla="*/ 542815 h 629984"/>
                <a:gd name="connsiteX5" fmla="*/ 1213 w 283205"/>
                <a:gd name="connsiteY5" fmla="*/ 629984 h 629984"/>
                <a:gd name="connsiteX6" fmla="*/ 225041 w 283205"/>
                <a:gd name="connsiteY6" fmla="*/ 369227 h 629984"/>
                <a:gd name="connsiteX7" fmla="*/ 161406 w 283205"/>
                <a:gd name="connsiteY7" fmla="*/ 58562 h 629984"/>
                <a:gd name="connsiteX0" fmla="*/ 161406 w 283205"/>
                <a:gd name="connsiteY0" fmla="*/ 58562 h 629984"/>
                <a:gd name="connsiteX1" fmla="*/ 227163 w 283205"/>
                <a:gd name="connsiteY1" fmla="*/ 73040 h 629984"/>
                <a:gd name="connsiteX2" fmla="*/ 283138 w 283205"/>
                <a:gd name="connsiteY2" fmla="*/ 240893 h 629984"/>
                <a:gd name="connsiteX3" fmla="*/ 266323 w 283205"/>
                <a:gd name="connsiteY3" fmla="*/ 407472 h 629984"/>
                <a:gd name="connsiteX4" fmla="*/ 181295 w 283205"/>
                <a:gd name="connsiteY4" fmla="*/ 542815 h 629984"/>
                <a:gd name="connsiteX5" fmla="*/ 1213 w 283205"/>
                <a:gd name="connsiteY5" fmla="*/ 629984 h 629984"/>
                <a:gd name="connsiteX6" fmla="*/ 225041 w 283205"/>
                <a:gd name="connsiteY6" fmla="*/ 369227 h 629984"/>
                <a:gd name="connsiteX7" fmla="*/ 161406 w 283205"/>
                <a:gd name="connsiteY7" fmla="*/ 58562 h 629984"/>
                <a:gd name="connsiteX0" fmla="*/ 161406 w 283205"/>
                <a:gd name="connsiteY0" fmla="*/ 52839 h 624261"/>
                <a:gd name="connsiteX1" fmla="*/ 227163 w 283205"/>
                <a:gd name="connsiteY1" fmla="*/ 67317 h 624261"/>
                <a:gd name="connsiteX2" fmla="*/ 283138 w 283205"/>
                <a:gd name="connsiteY2" fmla="*/ 235170 h 624261"/>
                <a:gd name="connsiteX3" fmla="*/ 266323 w 283205"/>
                <a:gd name="connsiteY3" fmla="*/ 401749 h 624261"/>
                <a:gd name="connsiteX4" fmla="*/ 181295 w 283205"/>
                <a:gd name="connsiteY4" fmla="*/ 537092 h 624261"/>
                <a:gd name="connsiteX5" fmla="*/ 1213 w 283205"/>
                <a:gd name="connsiteY5" fmla="*/ 624261 h 624261"/>
                <a:gd name="connsiteX6" fmla="*/ 225041 w 283205"/>
                <a:gd name="connsiteY6" fmla="*/ 363504 h 624261"/>
                <a:gd name="connsiteX7" fmla="*/ 161406 w 283205"/>
                <a:gd name="connsiteY7" fmla="*/ 52839 h 624261"/>
                <a:gd name="connsiteX0" fmla="*/ 161406 w 283194"/>
                <a:gd name="connsiteY0" fmla="*/ 65245 h 636667"/>
                <a:gd name="connsiteX1" fmla="*/ 227163 w 283194"/>
                <a:gd name="connsiteY1" fmla="*/ 79723 h 636667"/>
                <a:gd name="connsiteX2" fmla="*/ 283138 w 283194"/>
                <a:gd name="connsiteY2" fmla="*/ 247576 h 636667"/>
                <a:gd name="connsiteX3" fmla="*/ 266323 w 283194"/>
                <a:gd name="connsiteY3" fmla="*/ 414155 h 636667"/>
                <a:gd name="connsiteX4" fmla="*/ 181295 w 283194"/>
                <a:gd name="connsiteY4" fmla="*/ 549498 h 636667"/>
                <a:gd name="connsiteX5" fmla="*/ 1213 w 283194"/>
                <a:gd name="connsiteY5" fmla="*/ 636667 h 636667"/>
                <a:gd name="connsiteX6" fmla="*/ 225041 w 283194"/>
                <a:gd name="connsiteY6" fmla="*/ 375910 h 636667"/>
                <a:gd name="connsiteX7" fmla="*/ 161406 w 283194"/>
                <a:gd name="connsiteY7" fmla="*/ 65245 h 636667"/>
                <a:gd name="connsiteX0" fmla="*/ 161406 w 283274"/>
                <a:gd name="connsiteY0" fmla="*/ 73813 h 645235"/>
                <a:gd name="connsiteX1" fmla="*/ 236791 w 283274"/>
                <a:gd name="connsiteY1" fmla="*/ 65385 h 645235"/>
                <a:gd name="connsiteX2" fmla="*/ 283138 w 283274"/>
                <a:gd name="connsiteY2" fmla="*/ 256144 h 645235"/>
                <a:gd name="connsiteX3" fmla="*/ 266323 w 283274"/>
                <a:gd name="connsiteY3" fmla="*/ 422723 h 645235"/>
                <a:gd name="connsiteX4" fmla="*/ 181295 w 283274"/>
                <a:gd name="connsiteY4" fmla="*/ 558066 h 645235"/>
                <a:gd name="connsiteX5" fmla="*/ 1213 w 283274"/>
                <a:gd name="connsiteY5" fmla="*/ 645235 h 645235"/>
                <a:gd name="connsiteX6" fmla="*/ 225041 w 283274"/>
                <a:gd name="connsiteY6" fmla="*/ 384478 h 645235"/>
                <a:gd name="connsiteX7" fmla="*/ 161406 w 283274"/>
                <a:gd name="connsiteY7" fmla="*/ 73813 h 645235"/>
                <a:gd name="connsiteX0" fmla="*/ 161406 w 283179"/>
                <a:gd name="connsiteY0" fmla="*/ 54264 h 625686"/>
                <a:gd name="connsiteX1" fmla="*/ 236791 w 283179"/>
                <a:gd name="connsiteY1" fmla="*/ 45836 h 625686"/>
                <a:gd name="connsiteX2" fmla="*/ 283138 w 283179"/>
                <a:gd name="connsiteY2" fmla="*/ 236595 h 625686"/>
                <a:gd name="connsiteX3" fmla="*/ 266323 w 283179"/>
                <a:gd name="connsiteY3" fmla="*/ 403174 h 625686"/>
                <a:gd name="connsiteX4" fmla="*/ 181295 w 283179"/>
                <a:gd name="connsiteY4" fmla="*/ 538517 h 625686"/>
                <a:gd name="connsiteX5" fmla="*/ 1213 w 283179"/>
                <a:gd name="connsiteY5" fmla="*/ 625686 h 625686"/>
                <a:gd name="connsiteX6" fmla="*/ 225041 w 283179"/>
                <a:gd name="connsiteY6" fmla="*/ 364929 h 625686"/>
                <a:gd name="connsiteX7" fmla="*/ 161406 w 283179"/>
                <a:gd name="connsiteY7" fmla="*/ 54264 h 625686"/>
                <a:gd name="connsiteX0" fmla="*/ 161406 w 294474"/>
                <a:gd name="connsiteY0" fmla="*/ 34845 h 606267"/>
                <a:gd name="connsiteX1" fmla="*/ 236791 w 294474"/>
                <a:gd name="connsiteY1" fmla="*/ 26417 h 606267"/>
                <a:gd name="connsiteX2" fmla="*/ 294452 w 294474"/>
                <a:gd name="connsiteY2" fmla="*/ 204670 h 606267"/>
                <a:gd name="connsiteX3" fmla="*/ 266323 w 294474"/>
                <a:gd name="connsiteY3" fmla="*/ 383755 h 606267"/>
                <a:gd name="connsiteX4" fmla="*/ 181295 w 294474"/>
                <a:gd name="connsiteY4" fmla="*/ 519098 h 606267"/>
                <a:gd name="connsiteX5" fmla="*/ 1213 w 294474"/>
                <a:gd name="connsiteY5" fmla="*/ 606267 h 606267"/>
                <a:gd name="connsiteX6" fmla="*/ 225041 w 294474"/>
                <a:gd name="connsiteY6" fmla="*/ 345510 h 606267"/>
                <a:gd name="connsiteX7" fmla="*/ 161406 w 294474"/>
                <a:gd name="connsiteY7" fmla="*/ 34845 h 606267"/>
                <a:gd name="connsiteX0" fmla="*/ 161406 w 294452"/>
                <a:gd name="connsiteY0" fmla="*/ 34845 h 606267"/>
                <a:gd name="connsiteX1" fmla="*/ 236791 w 294452"/>
                <a:gd name="connsiteY1" fmla="*/ 26417 h 606267"/>
                <a:gd name="connsiteX2" fmla="*/ 294452 w 294452"/>
                <a:gd name="connsiteY2" fmla="*/ 204670 h 606267"/>
                <a:gd name="connsiteX3" fmla="*/ 266323 w 294452"/>
                <a:gd name="connsiteY3" fmla="*/ 383755 h 606267"/>
                <a:gd name="connsiteX4" fmla="*/ 181295 w 294452"/>
                <a:gd name="connsiteY4" fmla="*/ 519098 h 606267"/>
                <a:gd name="connsiteX5" fmla="*/ 1213 w 294452"/>
                <a:gd name="connsiteY5" fmla="*/ 606267 h 606267"/>
                <a:gd name="connsiteX6" fmla="*/ 225041 w 294452"/>
                <a:gd name="connsiteY6" fmla="*/ 345510 h 606267"/>
                <a:gd name="connsiteX7" fmla="*/ 161406 w 294452"/>
                <a:gd name="connsiteY7" fmla="*/ 34845 h 606267"/>
                <a:gd name="connsiteX0" fmla="*/ 161406 w 295045"/>
                <a:gd name="connsiteY0" fmla="*/ 34845 h 606267"/>
                <a:gd name="connsiteX1" fmla="*/ 236791 w 295045"/>
                <a:gd name="connsiteY1" fmla="*/ 26417 h 606267"/>
                <a:gd name="connsiteX2" fmla="*/ 294452 w 295045"/>
                <a:gd name="connsiteY2" fmla="*/ 204670 h 606267"/>
                <a:gd name="connsiteX3" fmla="*/ 282344 w 295045"/>
                <a:gd name="connsiteY3" fmla="*/ 383827 h 606267"/>
                <a:gd name="connsiteX4" fmla="*/ 181295 w 295045"/>
                <a:gd name="connsiteY4" fmla="*/ 519098 h 606267"/>
                <a:gd name="connsiteX5" fmla="*/ 1213 w 295045"/>
                <a:gd name="connsiteY5" fmla="*/ 606267 h 606267"/>
                <a:gd name="connsiteX6" fmla="*/ 225041 w 295045"/>
                <a:gd name="connsiteY6" fmla="*/ 345510 h 606267"/>
                <a:gd name="connsiteX7" fmla="*/ 161406 w 295045"/>
                <a:gd name="connsiteY7" fmla="*/ 34845 h 606267"/>
                <a:gd name="connsiteX0" fmla="*/ 161406 w 302333"/>
                <a:gd name="connsiteY0" fmla="*/ 34845 h 606267"/>
                <a:gd name="connsiteX1" fmla="*/ 236791 w 302333"/>
                <a:gd name="connsiteY1" fmla="*/ 26417 h 606267"/>
                <a:gd name="connsiteX2" fmla="*/ 294452 w 302333"/>
                <a:gd name="connsiteY2" fmla="*/ 204670 h 606267"/>
                <a:gd name="connsiteX3" fmla="*/ 282344 w 302333"/>
                <a:gd name="connsiteY3" fmla="*/ 383827 h 606267"/>
                <a:gd name="connsiteX4" fmla="*/ 181295 w 302333"/>
                <a:gd name="connsiteY4" fmla="*/ 519098 h 606267"/>
                <a:gd name="connsiteX5" fmla="*/ 1213 w 302333"/>
                <a:gd name="connsiteY5" fmla="*/ 606267 h 606267"/>
                <a:gd name="connsiteX6" fmla="*/ 225041 w 302333"/>
                <a:gd name="connsiteY6" fmla="*/ 345510 h 606267"/>
                <a:gd name="connsiteX7" fmla="*/ 161406 w 302333"/>
                <a:gd name="connsiteY7" fmla="*/ 34845 h 606267"/>
                <a:gd name="connsiteX0" fmla="*/ 161406 w 294492"/>
                <a:gd name="connsiteY0" fmla="*/ 34845 h 606267"/>
                <a:gd name="connsiteX1" fmla="*/ 236791 w 294492"/>
                <a:gd name="connsiteY1" fmla="*/ 26417 h 606267"/>
                <a:gd name="connsiteX2" fmla="*/ 294452 w 294492"/>
                <a:gd name="connsiteY2" fmla="*/ 204670 h 606267"/>
                <a:gd name="connsiteX3" fmla="*/ 282344 w 294492"/>
                <a:gd name="connsiteY3" fmla="*/ 383827 h 606267"/>
                <a:gd name="connsiteX4" fmla="*/ 192537 w 294492"/>
                <a:gd name="connsiteY4" fmla="*/ 522612 h 606267"/>
                <a:gd name="connsiteX5" fmla="*/ 1213 w 294492"/>
                <a:gd name="connsiteY5" fmla="*/ 606267 h 606267"/>
                <a:gd name="connsiteX6" fmla="*/ 225041 w 294492"/>
                <a:gd name="connsiteY6" fmla="*/ 345510 h 606267"/>
                <a:gd name="connsiteX7" fmla="*/ 161406 w 294492"/>
                <a:gd name="connsiteY7" fmla="*/ 34845 h 606267"/>
                <a:gd name="connsiteX0" fmla="*/ 161406 w 294492"/>
                <a:gd name="connsiteY0" fmla="*/ 34845 h 606267"/>
                <a:gd name="connsiteX1" fmla="*/ 236791 w 294492"/>
                <a:gd name="connsiteY1" fmla="*/ 26417 h 606267"/>
                <a:gd name="connsiteX2" fmla="*/ 294452 w 294492"/>
                <a:gd name="connsiteY2" fmla="*/ 204670 h 606267"/>
                <a:gd name="connsiteX3" fmla="*/ 282344 w 294492"/>
                <a:gd name="connsiteY3" fmla="*/ 383827 h 606267"/>
                <a:gd name="connsiteX4" fmla="*/ 192537 w 294492"/>
                <a:gd name="connsiteY4" fmla="*/ 522612 h 606267"/>
                <a:gd name="connsiteX5" fmla="*/ 1213 w 294492"/>
                <a:gd name="connsiteY5" fmla="*/ 606267 h 606267"/>
                <a:gd name="connsiteX6" fmla="*/ 225041 w 294492"/>
                <a:gd name="connsiteY6" fmla="*/ 345510 h 606267"/>
                <a:gd name="connsiteX7" fmla="*/ 161406 w 294492"/>
                <a:gd name="connsiteY7" fmla="*/ 34845 h 60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492" h="606267">
                  <a:moveTo>
                    <a:pt x="161406" y="34845"/>
                  </a:moveTo>
                  <a:cubicBezTo>
                    <a:pt x="163364" y="-18337"/>
                    <a:pt x="214617" y="-1887"/>
                    <a:pt x="236791" y="26417"/>
                  </a:cubicBezTo>
                  <a:cubicBezTo>
                    <a:pt x="258965" y="54721"/>
                    <a:pt x="279984" y="90391"/>
                    <a:pt x="294452" y="204670"/>
                  </a:cubicBezTo>
                  <a:cubicBezTo>
                    <a:pt x="293071" y="306173"/>
                    <a:pt x="299330" y="330837"/>
                    <a:pt x="282344" y="383827"/>
                  </a:cubicBezTo>
                  <a:cubicBezTo>
                    <a:pt x="265358" y="436817"/>
                    <a:pt x="254220" y="461791"/>
                    <a:pt x="192537" y="522612"/>
                  </a:cubicBezTo>
                  <a:cubicBezTo>
                    <a:pt x="130854" y="583433"/>
                    <a:pt x="96317" y="589257"/>
                    <a:pt x="1213" y="606267"/>
                  </a:cubicBezTo>
                  <a:cubicBezTo>
                    <a:pt x="-18058" y="487696"/>
                    <a:pt x="198342" y="440747"/>
                    <a:pt x="225041" y="345510"/>
                  </a:cubicBezTo>
                  <a:cubicBezTo>
                    <a:pt x="251740" y="250273"/>
                    <a:pt x="159448" y="88027"/>
                    <a:pt x="161406" y="34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円/楕円 14"/>
            <p:cNvSpPr/>
            <p:nvPr/>
          </p:nvSpPr>
          <p:spPr>
            <a:xfrm rot="15780000">
              <a:off x="7192158" y="2256624"/>
              <a:ext cx="88408" cy="254135"/>
            </a:xfrm>
            <a:custGeom>
              <a:avLst/>
              <a:gdLst>
                <a:gd name="connsiteX0" fmla="*/ 0 w 792088"/>
                <a:gd name="connsiteY0" fmla="*/ 396044 h 792088"/>
                <a:gd name="connsiteX1" fmla="*/ 396044 w 792088"/>
                <a:gd name="connsiteY1" fmla="*/ 0 h 792088"/>
                <a:gd name="connsiteX2" fmla="*/ 792088 w 792088"/>
                <a:gd name="connsiteY2" fmla="*/ 396044 h 792088"/>
                <a:gd name="connsiteX3" fmla="*/ 396044 w 792088"/>
                <a:gd name="connsiteY3" fmla="*/ 792088 h 792088"/>
                <a:gd name="connsiteX4" fmla="*/ 0 w 792088"/>
                <a:gd name="connsiteY4" fmla="*/ 396044 h 792088"/>
                <a:gd name="connsiteX0" fmla="*/ 3 w 792091"/>
                <a:gd name="connsiteY0" fmla="*/ 702606 h 1098650"/>
                <a:gd name="connsiteX1" fmla="*/ 401332 w 792091"/>
                <a:gd name="connsiteY1" fmla="*/ 0 h 1098650"/>
                <a:gd name="connsiteX2" fmla="*/ 792091 w 792091"/>
                <a:gd name="connsiteY2" fmla="*/ 702606 h 1098650"/>
                <a:gd name="connsiteX3" fmla="*/ 396047 w 792091"/>
                <a:gd name="connsiteY3" fmla="*/ 1098650 h 1098650"/>
                <a:gd name="connsiteX4" fmla="*/ 3 w 792091"/>
                <a:gd name="connsiteY4" fmla="*/ 702606 h 1098650"/>
                <a:gd name="connsiteX0" fmla="*/ 3 w 728665"/>
                <a:gd name="connsiteY0" fmla="*/ 702606 h 1098650"/>
                <a:gd name="connsiteX1" fmla="*/ 337906 w 728665"/>
                <a:gd name="connsiteY1" fmla="*/ 0 h 1098650"/>
                <a:gd name="connsiteX2" fmla="*/ 728665 w 728665"/>
                <a:gd name="connsiteY2" fmla="*/ 702606 h 1098650"/>
                <a:gd name="connsiteX3" fmla="*/ 332621 w 728665"/>
                <a:gd name="connsiteY3" fmla="*/ 1098650 h 1098650"/>
                <a:gd name="connsiteX4" fmla="*/ 3 w 728665"/>
                <a:gd name="connsiteY4" fmla="*/ 702606 h 1098650"/>
                <a:gd name="connsiteX0" fmla="*/ 3 w 659953"/>
                <a:gd name="connsiteY0" fmla="*/ 702633 h 1098768"/>
                <a:gd name="connsiteX1" fmla="*/ 337906 w 659953"/>
                <a:gd name="connsiteY1" fmla="*/ 27 h 1098768"/>
                <a:gd name="connsiteX2" fmla="*/ 659953 w 659953"/>
                <a:gd name="connsiteY2" fmla="*/ 729061 h 1098768"/>
                <a:gd name="connsiteX3" fmla="*/ 332621 w 659953"/>
                <a:gd name="connsiteY3" fmla="*/ 1098677 h 1098768"/>
                <a:gd name="connsiteX4" fmla="*/ 3 w 659953"/>
                <a:gd name="connsiteY4" fmla="*/ 702633 h 1098768"/>
                <a:gd name="connsiteX0" fmla="*/ 61 w 660011"/>
                <a:gd name="connsiteY0" fmla="*/ 702639 h 1098774"/>
                <a:gd name="connsiteX1" fmla="*/ 337964 w 660011"/>
                <a:gd name="connsiteY1" fmla="*/ 33 h 1098774"/>
                <a:gd name="connsiteX2" fmla="*/ 660011 w 660011"/>
                <a:gd name="connsiteY2" fmla="*/ 729067 h 1098774"/>
                <a:gd name="connsiteX3" fmla="*/ 332679 w 660011"/>
                <a:gd name="connsiteY3" fmla="*/ 1098683 h 1098774"/>
                <a:gd name="connsiteX4" fmla="*/ 61 w 660011"/>
                <a:gd name="connsiteY4" fmla="*/ 702639 h 1098774"/>
                <a:gd name="connsiteX0" fmla="*/ 61 w 660105"/>
                <a:gd name="connsiteY0" fmla="*/ 702639 h 1098774"/>
                <a:gd name="connsiteX1" fmla="*/ 337964 w 660105"/>
                <a:gd name="connsiteY1" fmla="*/ 33 h 1098774"/>
                <a:gd name="connsiteX2" fmla="*/ 660011 w 660105"/>
                <a:gd name="connsiteY2" fmla="*/ 729067 h 1098774"/>
                <a:gd name="connsiteX3" fmla="*/ 332679 w 660105"/>
                <a:gd name="connsiteY3" fmla="*/ 1098683 h 1098774"/>
                <a:gd name="connsiteX4" fmla="*/ 61 w 660105"/>
                <a:gd name="connsiteY4" fmla="*/ 702639 h 1098774"/>
                <a:gd name="connsiteX0" fmla="*/ 61 w 660105"/>
                <a:gd name="connsiteY0" fmla="*/ 702639 h 1098886"/>
                <a:gd name="connsiteX1" fmla="*/ 337964 w 660105"/>
                <a:gd name="connsiteY1" fmla="*/ 33 h 1098886"/>
                <a:gd name="connsiteX2" fmla="*/ 660011 w 660105"/>
                <a:gd name="connsiteY2" fmla="*/ 729067 h 1098886"/>
                <a:gd name="connsiteX3" fmla="*/ 332679 w 660105"/>
                <a:gd name="connsiteY3" fmla="*/ 1098683 h 1098886"/>
                <a:gd name="connsiteX4" fmla="*/ 61 w 660105"/>
                <a:gd name="connsiteY4" fmla="*/ 702639 h 109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05" h="1098886">
                  <a:moveTo>
                    <a:pt x="61" y="702639"/>
                  </a:moveTo>
                  <a:cubicBezTo>
                    <a:pt x="-4343" y="424391"/>
                    <a:pt x="227973" y="-4372"/>
                    <a:pt x="337964" y="33"/>
                  </a:cubicBezTo>
                  <a:cubicBezTo>
                    <a:pt x="447955" y="4438"/>
                    <a:pt x="665297" y="304202"/>
                    <a:pt x="660011" y="729067"/>
                  </a:cubicBezTo>
                  <a:cubicBezTo>
                    <a:pt x="617727" y="1037650"/>
                    <a:pt x="442670" y="1103088"/>
                    <a:pt x="332679" y="1098683"/>
                  </a:cubicBezTo>
                  <a:cubicBezTo>
                    <a:pt x="222688" y="1094278"/>
                    <a:pt x="4465" y="980887"/>
                    <a:pt x="61" y="702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14"/>
            <p:cNvSpPr/>
            <p:nvPr/>
          </p:nvSpPr>
          <p:spPr>
            <a:xfrm rot="6300000">
              <a:off x="6908854" y="2215322"/>
              <a:ext cx="88408" cy="254135"/>
            </a:xfrm>
            <a:custGeom>
              <a:avLst/>
              <a:gdLst>
                <a:gd name="connsiteX0" fmla="*/ 0 w 792088"/>
                <a:gd name="connsiteY0" fmla="*/ 396044 h 792088"/>
                <a:gd name="connsiteX1" fmla="*/ 396044 w 792088"/>
                <a:gd name="connsiteY1" fmla="*/ 0 h 792088"/>
                <a:gd name="connsiteX2" fmla="*/ 792088 w 792088"/>
                <a:gd name="connsiteY2" fmla="*/ 396044 h 792088"/>
                <a:gd name="connsiteX3" fmla="*/ 396044 w 792088"/>
                <a:gd name="connsiteY3" fmla="*/ 792088 h 792088"/>
                <a:gd name="connsiteX4" fmla="*/ 0 w 792088"/>
                <a:gd name="connsiteY4" fmla="*/ 396044 h 792088"/>
                <a:gd name="connsiteX0" fmla="*/ 3 w 792091"/>
                <a:gd name="connsiteY0" fmla="*/ 702606 h 1098650"/>
                <a:gd name="connsiteX1" fmla="*/ 401332 w 792091"/>
                <a:gd name="connsiteY1" fmla="*/ 0 h 1098650"/>
                <a:gd name="connsiteX2" fmla="*/ 792091 w 792091"/>
                <a:gd name="connsiteY2" fmla="*/ 702606 h 1098650"/>
                <a:gd name="connsiteX3" fmla="*/ 396047 w 792091"/>
                <a:gd name="connsiteY3" fmla="*/ 1098650 h 1098650"/>
                <a:gd name="connsiteX4" fmla="*/ 3 w 792091"/>
                <a:gd name="connsiteY4" fmla="*/ 702606 h 1098650"/>
                <a:gd name="connsiteX0" fmla="*/ 3 w 728665"/>
                <a:gd name="connsiteY0" fmla="*/ 702606 h 1098650"/>
                <a:gd name="connsiteX1" fmla="*/ 337906 w 728665"/>
                <a:gd name="connsiteY1" fmla="*/ 0 h 1098650"/>
                <a:gd name="connsiteX2" fmla="*/ 728665 w 728665"/>
                <a:gd name="connsiteY2" fmla="*/ 702606 h 1098650"/>
                <a:gd name="connsiteX3" fmla="*/ 332621 w 728665"/>
                <a:gd name="connsiteY3" fmla="*/ 1098650 h 1098650"/>
                <a:gd name="connsiteX4" fmla="*/ 3 w 728665"/>
                <a:gd name="connsiteY4" fmla="*/ 702606 h 1098650"/>
                <a:gd name="connsiteX0" fmla="*/ 3 w 659953"/>
                <a:gd name="connsiteY0" fmla="*/ 702633 h 1098768"/>
                <a:gd name="connsiteX1" fmla="*/ 337906 w 659953"/>
                <a:gd name="connsiteY1" fmla="*/ 27 h 1098768"/>
                <a:gd name="connsiteX2" fmla="*/ 659953 w 659953"/>
                <a:gd name="connsiteY2" fmla="*/ 729061 h 1098768"/>
                <a:gd name="connsiteX3" fmla="*/ 332621 w 659953"/>
                <a:gd name="connsiteY3" fmla="*/ 1098677 h 1098768"/>
                <a:gd name="connsiteX4" fmla="*/ 3 w 659953"/>
                <a:gd name="connsiteY4" fmla="*/ 702633 h 1098768"/>
                <a:gd name="connsiteX0" fmla="*/ 61 w 660011"/>
                <a:gd name="connsiteY0" fmla="*/ 702639 h 1098774"/>
                <a:gd name="connsiteX1" fmla="*/ 337964 w 660011"/>
                <a:gd name="connsiteY1" fmla="*/ 33 h 1098774"/>
                <a:gd name="connsiteX2" fmla="*/ 660011 w 660011"/>
                <a:gd name="connsiteY2" fmla="*/ 729067 h 1098774"/>
                <a:gd name="connsiteX3" fmla="*/ 332679 w 660011"/>
                <a:gd name="connsiteY3" fmla="*/ 1098683 h 1098774"/>
                <a:gd name="connsiteX4" fmla="*/ 61 w 660011"/>
                <a:gd name="connsiteY4" fmla="*/ 702639 h 1098774"/>
                <a:gd name="connsiteX0" fmla="*/ 61 w 660105"/>
                <a:gd name="connsiteY0" fmla="*/ 702639 h 1098774"/>
                <a:gd name="connsiteX1" fmla="*/ 337964 w 660105"/>
                <a:gd name="connsiteY1" fmla="*/ 33 h 1098774"/>
                <a:gd name="connsiteX2" fmla="*/ 660011 w 660105"/>
                <a:gd name="connsiteY2" fmla="*/ 729067 h 1098774"/>
                <a:gd name="connsiteX3" fmla="*/ 332679 w 660105"/>
                <a:gd name="connsiteY3" fmla="*/ 1098683 h 1098774"/>
                <a:gd name="connsiteX4" fmla="*/ 61 w 660105"/>
                <a:gd name="connsiteY4" fmla="*/ 702639 h 1098774"/>
                <a:gd name="connsiteX0" fmla="*/ 61 w 660105"/>
                <a:gd name="connsiteY0" fmla="*/ 702639 h 1098886"/>
                <a:gd name="connsiteX1" fmla="*/ 337964 w 660105"/>
                <a:gd name="connsiteY1" fmla="*/ 33 h 1098886"/>
                <a:gd name="connsiteX2" fmla="*/ 660011 w 660105"/>
                <a:gd name="connsiteY2" fmla="*/ 729067 h 1098886"/>
                <a:gd name="connsiteX3" fmla="*/ 332679 w 660105"/>
                <a:gd name="connsiteY3" fmla="*/ 1098683 h 1098886"/>
                <a:gd name="connsiteX4" fmla="*/ 61 w 660105"/>
                <a:gd name="connsiteY4" fmla="*/ 702639 h 109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05" h="1098886">
                  <a:moveTo>
                    <a:pt x="61" y="702639"/>
                  </a:moveTo>
                  <a:cubicBezTo>
                    <a:pt x="-4343" y="424391"/>
                    <a:pt x="227973" y="-4372"/>
                    <a:pt x="337964" y="33"/>
                  </a:cubicBezTo>
                  <a:cubicBezTo>
                    <a:pt x="447955" y="4438"/>
                    <a:pt x="665297" y="304202"/>
                    <a:pt x="660011" y="729067"/>
                  </a:cubicBezTo>
                  <a:cubicBezTo>
                    <a:pt x="617727" y="1037650"/>
                    <a:pt x="442670" y="1103088"/>
                    <a:pt x="332679" y="1098683"/>
                  </a:cubicBezTo>
                  <a:cubicBezTo>
                    <a:pt x="222688" y="1094278"/>
                    <a:pt x="4465" y="980887"/>
                    <a:pt x="61" y="702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p:cNvGrpSpPr/>
          <p:nvPr/>
        </p:nvGrpSpPr>
        <p:grpSpPr>
          <a:xfrm>
            <a:off x="4526259" y="7038539"/>
            <a:ext cx="973149" cy="1407408"/>
            <a:chOff x="6732240" y="1385685"/>
            <a:chExt cx="864096" cy="1249691"/>
          </a:xfrm>
          <a:solidFill>
            <a:srgbClr val="00EA6A">
              <a:alpha val="70000"/>
            </a:srgbClr>
          </a:solidFill>
          <a:effectLst>
            <a:glow rad="139700">
              <a:schemeClr val="accent3">
                <a:satMod val="175000"/>
                <a:alpha val="40000"/>
              </a:schemeClr>
            </a:glow>
          </a:effectLst>
        </p:grpSpPr>
        <p:sp>
          <p:nvSpPr>
            <p:cNvPr id="35" name="星 7 17"/>
            <p:cNvSpPr/>
            <p:nvPr/>
          </p:nvSpPr>
          <p:spPr>
            <a:xfrm>
              <a:off x="6732240" y="1385685"/>
              <a:ext cx="864096" cy="849636"/>
            </a:xfrm>
            <a:custGeom>
              <a:avLst/>
              <a:gdLst>
                <a:gd name="connsiteX0" fmla="*/ -3 w 1152128"/>
                <a:gd name="connsiteY0" fmla="*/ 740941 h 1152128"/>
                <a:gd name="connsiteX1" fmla="*/ 177414 w 1152128"/>
                <a:gd name="connsiteY1" fmla="*/ 512748 h 1152128"/>
                <a:gd name="connsiteX2" fmla="*/ 114096 w 1152128"/>
                <a:gd name="connsiteY2" fmla="*/ 228194 h 1152128"/>
                <a:gd name="connsiteX3" fmla="*/ 398650 w 1152128"/>
                <a:gd name="connsiteY3" fmla="*/ 228194 h 1152128"/>
                <a:gd name="connsiteX4" fmla="*/ 576064 w 1152128"/>
                <a:gd name="connsiteY4" fmla="*/ 0 h 1152128"/>
                <a:gd name="connsiteX5" fmla="*/ 753478 w 1152128"/>
                <a:gd name="connsiteY5" fmla="*/ 228194 h 1152128"/>
                <a:gd name="connsiteX6" fmla="*/ 1038032 w 1152128"/>
                <a:gd name="connsiteY6" fmla="*/ 228194 h 1152128"/>
                <a:gd name="connsiteX7" fmla="*/ 974714 w 1152128"/>
                <a:gd name="connsiteY7" fmla="*/ 512748 h 1152128"/>
                <a:gd name="connsiteX8" fmla="*/ 1152131 w 1152128"/>
                <a:gd name="connsiteY8" fmla="*/ 740941 h 1152128"/>
                <a:gd name="connsiteX9" fmla="*/ 895755 w 1152128"/>
                <a:gd name="connsiteY9" fmla="*/ 867579 h 1152128"/>
                <a:gd name="connsiteX10" fmla="*/ 832435 w 1152128"/>
                <a:gd name="connsiteY10" fmla="*/ 1152134 h 1152128"/>
                <a:gd name="connsiteX11" fmla="*/ 576064 w 1152128"/>
                <a:gd name="connsiteY11" fmla="*/ 1025494 h 1152128"/>
                <a:gd name="connsiteX12" fmla="*/ 319693 w 1152128"/>
                <a:gd name="connsiteY12" fmla="*/ 1152134 h 1152128"/>
                <a:gd name="connsiteX13" fmla="*/ 256373 w 1152128"/>
                <a:gd name="connsiteY13" fmla="*/ 867579 h 1152128"/>
                <a:gd name="connsiteX14" fmla="*/ -3 w 1152128"/>
                <a:gd name="connsiteY14" fmla="*/ 740941 h 1152128"/>
                <a:gd name="connsiteX0" fmla="*/ 0 w 1152134"/>
                <a:gd name="connsiteY0" fmla="*/ 740941 h 1152134"/>
                <a:gd name="connsiteX1" fmla="*/ 177417 w 1152134"/>
                <a:gd name="connsiteY1" fmla="*/ 512748 h 1152134"/>
                <a:gd name="connsiteX2" fmla="*/ 114099 w 1152134"/>
                <a:gd name="connsiteY2" fmla="*/ 228194 h 1152134"/>
                <a:gd name="connsiteX3" fmla="*/ 398653 w 1152134"/>
                <a:gd name="connsiteY3" fmla="*/ 228194 h 1152134"/>
                <a:gd name="connsiteX4" fmla="*/ 576067 w 1152134"/>
                <a:gd name="connsiteY4" fmla="*/ 0 h 1152134"/>
                <a:gd name="connsiteX5" fmla="*/ 753481 w 1152134"/>
                <a:gd name="connsiteY5" fmla="*/ 228194 h 1152134"/>
                <a:gd name="connsiteX6" fmla="*/ 1038035 w 1152134"/>
                <a:gd name="connsiteY6" fmla="*/ 228194 h 1152134"/>
                <a:gd name="connsiteX7" fmla="*/ 974717 w 1152134"/>
                <a:gd name="connsiteY7" fmla="*/ 512748 h 1152134"/>
                <a:gd name="connsiteX8" fmla="*/ 1152134 w 1152134"/>
                <a:gd name="connsiteY8" fmla="*/ 740941 h 1152134"/>
                <a:gd name="connsiteX9" fmla="*/ 895758 w 1152134"/>
                <a:gd name="connsiteY9" fmla="*/ 867579 h 1152134"/>
                <a:gd name="connsiteX10" fmla="*/ 832438 w 1152134"/>
                <a:gd name="connsiteY10" fmla="*/ 1152134 h 1152134"/>
                <a:gd name="connsiteX11" fmla="*/ 576067 w 1152134"/>
                <a:gd name="connsiteY11" fmla="*/ 1025494 h 1152134"/>
                <a:gd name="connsiteX12" fmla="*/ 319696 w 1152134"/>
                <a:gd name="connsiteY12" fmla="*/ 1152134 h 1152134"/>
                <a:gd name="connsiteX13" fmla="*/ 256376 w 1152134"/>
                <a:gd name="connsiteY13" fmla="*/ 867579 h 1152134"/>
                <a:gd name="connsiteX14" fmla="*/ 0 w 1152134"/>
                <a:gd name="connsiteY14" fmla="*/ 740941 h 1152134"/>
                <a:gd name="connsiteX0" fmla="*/ 0 w 1152134"/>
                <a:gd name="connsiteY0" fmla="*/ 740941 h 1152134"/>
                <a:gd name="connsiteX1" fmla="*/ 177417 w 1152134"/>
                <a:gd name="connsiteY1" fmla="*/ 512748 h 1152134"/>
                <a:gd name="connsiteX2" fmla="*/ 114099 w 1152134"/>
                <a:gd name="connsiteY2" fmla="*/ 228194 h 1152134"/>
                <a:gd name="connsiteX3" fmla="*/ 398653 w 1152134"/>
                <a:gd name="connsiteY3" fmla="*/ 228194 h 1152134"/>
                <a:gd name="connsiteX4" fmla="*/ 576067 w 1152134"/>
                <a:gd name="connsiteY4" fmla="*/ 0 h 1152134"/>
                <a:gd name="connsiteX5" fmla="*/ 753481 w 1152134"/>
                <a:gd name="connsiteY5" fmla="*/ 228194 h 1152134"/>
                <a:gd name="connsiteX6" fmla="*/ 1038035 w 1152134"/>
                <a:gd name="connsiteY6" fmla="*/ 228194 h 1152134"/>
                <a:gd name="connsiteX7" fmla="*/ 974717 w 1152134"/>
                <a:gd name="connsiteY7" fmla="*/ 512748 h 1152134"/>
                <a:gd name="connsiteX8" fmla="*/ 1152134 w 1152134"/>
                <a:gd name="connsiteY8" fmla="*/ 740941 h 1152134"/>
                <a:gd name="connsiteX9" fmla="*/ 895758 w 1152134"/>
                <a:gd name="connsiteY9" fmla="*/ 867579 h 1152134"/>
                <a:gd name="connsiteX10" fmla="*/ 832438 w 1152134"/>
                <a:gd name="connsiteY10" fmla="*/ 1152134 h 1152134"/>
                <a:gd name="connsiteX11" fmla="*/ 576067 w 1152134"/>
                <a:gd name="connsiteY11" fmla="*/ 1025494 h 1152134"/>
                <a:gd name="connsiteX12" fmla="*/ 319696 w 1152134"/>
                <a:gd name="connsiteY12" fmla="*/ 1152134 h 1152134"/>
                <a:gd name="connsiteX13" fmla="*/ 256376 w 1152134"/>
                <a:gd name="connsiteY13" fmla="*/ 867579 h 1152134"/>
                <a:gd name="connsiteX14" fmla="*/ 0 w 1152134"/>
                <a:gd name="connsiteY14" fmla="*/ 740941 h 1152134"/>
                <a:gd name="connsiteX0" fmla="*/ 0 w 1152134"/>
                <a:gd name="connsiteY0" fmla="*/ 741138 h 1152331"/>
                <a:gd name="connsiteX1" fmla="*/ 177417 w 1152134"/>
                <a:gd name="connsiteY1" fmla="*/ 512945 h 1152331"/>
                <a:gd name="connsiteX2" fmla="*/ 114099 w 1152134"/>
                <a:gd name="connsiteY2" fmla="*/ 228391 h 1152331"/>
                <a:gd name="connsiteX3" fmla="*/ 398653 w 1152134"/>
                <a:gd name="connsiteY3" fmla="*/ 228391 h 1152331"/>
                <a:gd name="connsiteX4" fmla="*/ 576067 w 1152134"/>
                <a:gd name="connsiteY4" fmla="*/ 197 h 1152331"/>
                <a:gd name="connsiteX5" fmla="*/ 753481 w 1152134"/>
                <a:gd name="connsiteY5" fmla="*/ 228391 h 1152331"/>
                <a:gd name="connsiteX6" fmla="*/ 1038035 w 1152134"/>
                <a:gd name="connsiteY6" fmla="*/ 228391 h 1152331"/>
                <a:gd name="connsiteX7" fmla="*/ 974717 w 1152134"/>
                <a:gd name="connsiteY7" fmla="*/ 512945 h 1152331"/>
                <a:gd name="connsiteX8" fmla="*/ 1152134 w 1152134"/>
                <a:gd name="connsiteY8" fmla="*/ 741138 h 1152331"/>
                <a:gd name="connsiteX9" fmla="*/ 895758 w 1152134"/>
                <a:gd name="connsiteY9" fmla="*/ 867776 h 1152331"/>
                <a:gd name="connsiteX10" fmla="*/ 832438 w 1152134"/>
                <a:gd name="connsiteY10" fmla="*/ 1152331 h 1152331"/>
                <a:gd name="connsiteX11" fmla="*/ 576067 w 1152134"/>
                <a:gd name="connsiteY11" fmla="*/ 1025691 h 1152331"/>
                <a:gd name="connsiteX12" fmla="*/ 319696 w 1152134"/>
                <a:gd name="connsiteY12" fmla="*/ 1152331 h 1152331"/>
                <a:gd name="connsiteX13" fmla="*/ 256376 w 1152134"/>
                <a:gd name="connsiteY13" fmla="*/ 867776 h 1152331"/>
                <a:gd name="connsiteX14" fmla="*/ 0 w 1152134"/>
                <a:gd name="connsiteY14" fmla="*/ 741138 h 1152331"/>
                <a:gd name="connsiteX0" fmla="*/ 420 w 1152554"/>
                <a:gd name="connsiteY0" fmla="*/ 741138 h 1152331"/>
                <a:gd name="connsiteX1" fmla="*/ 177837 w 1152554"/>
                <a:gd name="connsiteY1" fmla="*/ 512945 h 1152331"/>
                <a:gd name="connsiteX2" fmla="*/ 114519 w 1152554"/>
                <a:gd name="connsiteY2" fmla="*/ 228391 h 1152331"/>
                <a:gd name="connsiteX3" fmla="*/ 399073 w 1152554"/>
                <a:gd name="connsiteY3" fmla="*/ 228391 h 1152331"/>
                <a:gd name="connsiteX4" fmla="*/ 576487 w 1152554"/>
                <a:gd name="connsiteY4" fmla="*/ 197 h 1152331"/>
                <a:gd name="connsiteX5" fmla="*/ 753901 w 1152554"/>
                <a:gd name="connsiteY5" fmla="*/ 228391 h 1152331"/>
                <a:gd name="connsiteX6" fmla="*/ 1038455 w 1152554"/>
                <a:gd name="connsiteY6" fmla="*/ 228391 h 1152331"/>
                <a:gd name="connsiteX7" fmla="*/ 975137 w 1152554"/>
                <a:gd name="connsiteY7" fmla="*/ 512945 h 1152331"/>
                <a:gd name="connsiteX8" fmla="*/ 1152554 w 1152554"/>
                <a:gd name="connsiteY8" fmla="*/ 741138 h 1152331"/>
                <a:gd name="connsiteX9" fmla="*/ 896178 w 1152554"/>
                <a:gd name="connsiteY9" fmla="*/ 867776 h 1152331"/>
                <a:gd name="connsiteX10" fmla="*/ 832858 w 1152554"/>
                <a:gd name="connsiteY10" fmla="*/ 1152331 h 1152331"/>
                <a:gd name="connsiteX11" fmla="*/ 576487 w 1152554"/>
                <a:gd name="connsiteY11" fmla="*/ 1025691 h 1152331"/>
                <a:gd name="connsiteX12" fmla="*/ 320116 w 1152554"/>
                <a:gd name="connsiteY12" fmla="*/ 1152331 h 1152331"/>
                <a:gd name="connsiteX13" fmla="*/ 256796 w 1152554"/>
                <a:gd name="connsiteY13" fmla="*/ 867776 h 1152331"/>
                <a:gd name="connsiteX14" fmla="*/ 420 w 1152554"/>
                <a:gd name="connsiteY14" fmla="*/ 741138 h 1152331"/>
                <a:gd name="connsiteX0" fmla="*/ 420 w 1152554"/>
                <a:gd name="connsiteY0" fmla="*/ 741138 h 1183262"/>
                <a:gd name="connsiteX1" fmla="*/ 177837 w 1152554"/>
                <a:gd name="connsiteY1" fmla="*/ 512945 h 1183262"/>
                <a:gd name="connsiteX2" fmla="*/ 114519 w 1152554"/>
                <a:gd name="connsiteY2" fmla="*/ 228391 h 1183262"/>
                <a:gd name="connsiteX3" fmla="*/ 399073 w 1152554"/>
                <a:gd name="connsiteY3" fmla="*/ 228391 h 1183262"/>
                <a:gd name="connsiteX4" fmla="*/ 576487 w 1152554"/>
                <a:gd name="connsiteY4" fmla="*/ 197 h 1183262"/>
                <a:gd name="connsiteX5" fmla="*/ 753901 w 1152554"/>
                <a:gd name="connsiteY5" fmla="*/ 228391 h 1183262"/>
                <a:gd name="connsiteX6" fmla="*/ 1038455 w 1152554"/>
                <a:gd name="connsiteY6" fmla="*/ 228391 h 1183262"/>
                <a:gd name="connsiteX7" fmla="*/ 975137 w 1152554"/>
                <a:gd name="connsiteY7" fmla="*/ 512945 h 1183262"/>
                <a:gd name="connsiteX8" fmla="*/ 1152554 w 1152554"/>
                <a:gd name="connsiteY8" fmla="*/ 741138 h 1183262"/>
                <a:gd name="connsiteX9" fmla="*/ 896178 w 1152554"/>
                <a:gd name="connsiteY9" fmla="*/ 867776 h 1183262"/>
                <a:gd name="connsiteX10" fmla="*/ 832858 w 1152554"/>
                <a:gd name="connsiteY10" fmla="*/ 1152331 h 1183262"/>
                <a:gd name="connsiteX11" fmla="*/ 576487 w 1152554"/>
                <a:gd name="connsiteY11" fmla="*/ 1025691 h 1183262"/>
                <a:gd name="connsiteX12" fmla="*/ 320116 w 1152554"/>
                <a:gd name="connsiteY12" fmla="*/ 1152331 h 1183262"/>
                <a:gd name="connsiteX13" fmla="*/ 256796 w 1152554"/>
                <a:gd name="connsiteY13" fmla="*/ 867776 h 1183262"/>
                <a:gd name="connsiteX14" fmla="*/ 420 w 1152554"/>
                <a:gd name="connsiteY14" fmla="*/ 741138 h 1183262"/>
                <a:gd name="connsiteX0" fmla="*/ 420 w 1152554"/>
                <a:gd name="connsiteY0" fmla="*/ 741138 h 1183262"/>
                <a:gd name="connsiteX1" fmla="*/ 177837 w 1152554"/>
                <a:gd name="connsiteY1" fmla="*/ 512945 h 1183262"/>
                <a:gd name="connsiteX2" fmla="*/ 114519 w 1152554"/>
                <a:gd name="connsiteY2" fmla="*/ 228391 h 1183262"/>
                <a:gd name="connsiteX3" fmla="*/ 399073 w 1152554"/>
                <a:gd name="connsiteY3" fmla="*/ 228391 h 1183262"/>
                <a:gd name="connsiteX4" fmla="*/ 576487 w 1152554"/>
                <a:gd name="connsiteY4" fmla="*/ 197 h 1183262"/>
                <a:gd name="connsiteX5" fmla="*/ 753901 w 1152554"/>
                <a:gd name="connsiteY5" fmla="*/ 228391 h 1183262"/>
                <a:gd name="connsiteX6" fmla="*/ 1038455 w 1152554"/>
                <a:gd name="connsiteY6" fmla="*/ 228391 h 1183262"/>
                <a:gd name="connsiteX7" fmla="*/ 975137 w 1152554"/>
                <a:gd name="connsiteY7" fmla="*/ 512945 h 1183262"/>
                <a:gd name="connsiteX8" fmla="*/ 1152554 w 1152554"/>
                <a:gd name="connsiteY8" fmla="*/ 741138 h 1183262"/>
                <a:gd name="connsiteX9" fmla="*/ 896178 w 1152554"/>
                <a:gd name="connsiteY9" fmla="*/ 867776 h 1183262"/>
                <a:gd name="connsiteX10" fmla="*/ 832858 w 1152554"/>
                <a:gd name="connsiteY10" fmla="*/ 1152331 h 1183262"/>
                <a:gd name="connsiteX11" fmla="*/ 576487 w 1152554"/>
                <a:gd name="connsiteY11" fmla="*/ 1025691 h 1183262"/>
                <a:gd name="connsiteX12" fmla="*/ 320116 w 1152554"/>
                <a:gd name="connsiteY12" fmla="*/ 1152331 h 1183262"/>
                <a:gd name="connsiteX13" fmla="*/ 256796 w 1152554"/>
                <a:gd name="connsiteY13" fmla="*/ 867776 h 1183262"/>
                <a:gd name="connsiteX14" fmla="*/ 420 w 1152554"/>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1 w 1158433"/>
                <a:gd name="connsiteY0" fmla="*/ 741138 h 1183262"/>
                <a:gd name="connsiteX1" fmla="*/ 257885 w 1158433"/>
                <a:gd name="connsiteY1" fmla="*/ 483684 h 1183262"/>
                <a:gd name="connsiteX2" fmla="*/ 114100 w 1158433"/>
                <a:gd name="connsiteY2" fmla="*/ 228391 h 1183262"/>
                <a:gd name="connsiteX3" fmla="*/ 398654 w 1158433"/>
                <a:gd name="connsiteY3" fmla="*/ 228391 h 1183262"/>
                <a:gd name="connsiteX4" fmla="*/ 576068 w 1158433"/>
                <a:gd name="connsiteY4" fmla="*/ 197 h 1183262"/>
                <a:gd name="connsiteX5" fmla="*/ 753482 w 1158433"/>
                <a:gd name="connsiteY5" fmla="*/ 228391 h 1183262"/>
                <a:gd name="connsiteX6" fmla="*/ 1038036 w 1158433"/>
                <a:gd name="connsiteY6" fmla="*/ 228391 h 1183262"/>
                <a:gd name="connsiteX7" fmla="*/ 974718 w 1158433"/>
                <a:gd name="connsiteY7" fmla="*/ 512945 h 1183262"/>
                <a:gd name="connsiteX8" fmla="*/ 1152135 w 1158433"/>
                <a:gd name="connsiteY8" fmla="*/ 741138 h 1183262"/>
                <a:gd name="connsiteX9" fmla="*/ 895759 w 1158433"/>
                <a:gd name="connsiteY9" fmla="*/ 867776 h 1183262"/>
                <a:gd name="connsiteX10" fmla="*/ 832439 w 1158433"/>
                <a:gd name="connsiteY10" fmla="*/ 1152331 h 1183262"/>
                <a:gd name="connsiteX11" fmla="*/ 576068 w 1158433"/>
                <a:gd name="connsiteY11" fmla="*/ 1025691 h 1183262"/>
                <a:gd name="connsiteX12" fmla="*/ 319697 w 1158433"/>
                <a:gd name="connsiteY12" fmla="*/ 1152331 h 1183262"/>
                <a:gd name="connsiteX13" fmla="*/ 256377 w 1158433"/>
                <a:gd name="connsiteY13" fmla="*/ 867776 h 1183262"/>
                <a:gd name="connsiteX14" fmla="*/ 1 w 1158433"/>
                <a:gd name="connsiteY14" fmla="*/ 741138 h 1183262"/>
                <a:gd name="connsiteX0" fmla="*/ 1 w 1158433"/>
                <a:gd name="connsiteY0" fmla="*/ 741362 h 1183486"/>
                <a:gd name="connsiteX1" fmla="*/ 257885 w 1158433"/>
                <a:gd name="connsiteY1" fmla="*/ 483908 h 1183486"/>
                <a:gd name="connsiteX2" fmla="*/ 114100 w 1158433"/>
                <a:gd name="connsiteY2" fmla="*/ 228615 h 1183486"/>
                <a:gd name="connsiteX3" fmla="*/ 431572 w 1158433"/>
                <a:gd name="connsiteY3" fmla="*/ 287137 h 1183486"/>
                <a:gd name="connsiteX4" fmla="*/ 576068 w 1158433"/>
                <a:gd name="connsiteY4" fmla="*/ 421 h 1183486"/>
                <a:gd name="connsiteX5" fmla="*/ 753482 w 1158433"/>
                <a:gd name="connsiteY5" fmla="*/ 228615 h 1183486"/>
                <a:gd name="connsiteX6" fmla="*/ 1038036 w 1158433"/>
                <a:gd name="connsiteY6" fmla="*/ 228615 h 1183486"/>
                <a:gd name="connsiteX7" fmla="*/ 974718 w 1158433"/>
                <a:gd name="connsiteY7" fmla="*/ 513169 h 1183486"/>
                <a:gd name="connsiteX8" fmla="*/ 1152135 w 1158433"/>
                <a:gd name="connsiteY8" fmla="*/ 741362 h 1183486"/>
                <a:gd name="connsiteX9" fmla="*/ 895759 w 1158433"/>
                <a:gd name="connsiteY9" fmla="*/ 868000 h 1183486"/>
                <a:gd name="connsiteX10" fmla="*/ 832439 w 1158433"/>
                <a:gd name="connsiteY10" fmla="*/ 1152555 h 1183486"/>
                <a:gd name="connsiteX11" fmla="*/ 576068 w 1158433"/>
                <a:gd name="connsiteY11" fmla="*/ 1025915 h 1183486"/>
                <a:gd name="connsiteX12" fmla="*/ 319697 w 1158433"/>
                <a:gd name="connsiteY12" fmla="*/ 1152555 h 1183486"/>
                <a:gd name="connsiteX13" fmla="*/ 256377 w 1158433"/>
                <a:gd name="connsiteY13" fmla="*/ 868000 h 1183486"/>
                <a:gd name="connsiteX14" fmla="*/ 1 w 1158433"/>
                <a:gd name="connsiteY14" fmla="*/ 741362 h 1183486"/>
                <a:gd name="connsiteX0" fmla="*/ 1 w 1158433"/>
                <a:gd name="connsiteY0" fmla="*/ 741362 h 1183486"/>
                <a:gd name="connsiteX1" fmla="*/ 257885 w 1158433"/>
                <a:gd name="connsiteY1" fmla="*/ 483908 h 1183486"/>
                <a:gd name="connsiteX2" fmla="*/ 114100 w 1158433"/>
                <a:gd name="connsiteY2" fmla="*/ 228615 h 1183486"/>
                <a:gd name="connsiteX3" fmla="*/ 431572 w 1158433"/>
                <a:gd name="connsiteY3" fmla="*/ 287137 h 1183486"/>
                <a:gd name="connsiteX4" fmla="*/ 576068 w 1158433"/>
                <a:gd name="connsiteY4" fmla="*/ 421 h 1183486"/>
                <a:gd name="connsiteX5" fmla="*/ 753482 w 1158433"/>
                <a:gd name="connsiteY5" fmla="*/ 228615 h 1183486"/>
                <a:gd name="connsiteX6" fmla="*/ 1038036 w 1158433"/>
                <a:gd name="connsiteY6" fmla="*/ 228615 h 1183486"/>
                <a:gd name="connsiteX7" fmla="*/ 974718 w 1158433"/>
                <a:gd name="connsiteY7" fmla="*/ 513169 h 1183486"/>
                <a:gd name="connsiteX8" fmla="*/ 1152135 w 1158433"/>
                <a:gd name="connsiteY8" fmla="*/ 741362 h 1183486"/>
                <a:gd name="connsiteX9" fmla="*/ 895759 w 1158433"/>
                <a:gd name="connsiteY9" fmla="*/ 868000 h 1183486"/>
                <a:gd name="connsiteX10" fmla="*/ 832439 w 1158433"/>
                <a:gd name="connsiteY10" fmla="*/ 1152555 h 1183486"/>
                <a:gd name="connsiteX11" fmla="*/ 576068 w 1158433"/>
                <a:gd name="connsiteY11" fmla="*/ 1025915 h 1183486"/>
                <a:gd name="connsiteX12" fmla="*/ 319697 w 1158433"/>
                <a:gd name="connsiteY12" fmla="*/ 1152555 h 1183486"/>
                <a:gd name="connsiteX13" fmla="*/ 256377 w 1158433"/>
                <a:gd name="connsiteY13" fmla="*/ 868000 h 1183486"/>
                <a:gd name="connsiteX14" fmla="*/ 1 w 1158433"/>
                <a:gd name="connsiteY14" fmla="*/ 741362 h 1183486"/>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14542"/>
                <a:gd name="connsiteY0" fmla="*/ 638545 h 1183082"/>
                <a:gd name="connsiteX1" fmla="*/ 213994 w 1114542"/>
                <a:gd name="connsiteY1" fmla="*/ 483504 h 1183082"/>
                <a:gd name="connsiteX2" fmla="*/ 70209 w 1114542"/>
                <a:gd name="connsiteY2" fmla="*/ 228211 h 1183082"/>
                <a:gd name="connsiteX3" fmla="*/ 362078 w 1114542"/>
                <a:gd name="connsiteY3" fmla="*/ 239184 h 1183082"/>
                <a:gd name="connsiteX4" fmla="*/ 532177 w 1114542"/>
                <a:gd name="connsiteY4" fmla="*/ 17 h 1183082"/>
                <a:gd name="connsiteX5" fmla="*/ 709591 w 1114542"/>
                <a:gd name="connsiteY5" fmla="*/ 228211 h 1183082"/>
                <a:gd name="connsiteX6" fmla="*/ 994145 w 1114542"/>
                <a:gd name="connsiteY6" fmla="*/ 228211 h 1183082"/>
                <a:gd name="connsiteX7" fmla="*/ 930827 w 1114542"/>
                <a:gd name="connsiteY7" fmla="*/ 512765 h 1183082"/>
                <a:gd name="connsiteX8" fmla="*/ 1108244 w 1114542"/>
                <a:gd name="connsiteY8" fmla="*/ 740958 h 1183082"/>
                <a:gd name="connsiteX9" fmla="*/ 851868 w 1114542"/>
                <a:gd name="connsiteY9" fmla="*/ 867596 h 1183082"/>
                <a:gd name="connsiteX10" fmla="*/ 788548 w 1114542"/>
                <a:gd name="connsiteY10" fmla="*/ 1152151 h 1183082"/>
                <a:gd name="connsiteX11" fmla="*/ 532177 w 1114542"/>
                <a:gd name="connsiteY11" fmla="*/ 1025511 h 1183082"/>
                <a:gd name="connsiteX12" fmla="*/ 275806 w 1114542"/>
                <a:gd name="connsiteY12" fmla="*/ 1152151 h 1183082"/>
                <a:gd name="connsiteX13" fmla="*/ 212486 w 1114542"/>
                <a:gd name="connsiteY13" fmla="*/ 867596 h 1183082"/>
                <a:gd name="connsiteX14" fmla="*/ 1 w 1114542"/>
                <a:gd name="connsiteY14" fmla="*/ 638545 h 1183082"/>
                <a:gd name="connsiteX0" fmla="*/ 1 w 1114542"/>
                <a:gd name="connsiteY0" fmla="*/ 638545 h 1183082"/>
                <a:gd name="connsiteX1" fmla="*/ 213994 w 1114542"/>
                <a:gd name="connsiteY1" fmla="*/ 483504 h 1183082"/>
                <a:gd name="connsiteX2" fmla="*/ 70209 w 1114542"/>
                <a:gd name="connsiteY2" fmla="*/ 228211 h 1183082"/>
                <a:gd name="connsiteX3" fmla="*/ 362078 w 1114542"/>
                <a:gd name="connsiteY3" fmla="*/ 239184 h 1183082"/>
                <a:gd name="connsiteX4" fmla="*/ 532177 w 1114542"/>
                <a:gd name="connsiteY4" fmla="*/ 17 h 1183082"/>
                <a:gd name="connsiteX5" fmla="*/ 709591 w 1114542"/>
                <a:gd name="connsiteY5" fmla="*/ 228211 h 1183082"/>
                <a:gd name="connsiteX6" fmla="*/ 994145 w 1114542"/>
                <a:gd name="connsiteY6" fmla="*/ 228211 h 1183082"/>
                <a:gd name="connsiteX7" fmla="*/ 930827 w 1114542"/>
                <a:gd name="connsiteY7" fmla="*/ 512765 h 1183082"/>
                <a:gd name="connsiteX8" fmla="*/ 1108244 w 1114542"/>
                <a:gd name="connsiteY8" fmla="*/ 740958 h 1183082"/>
                <a:gd name="connsiteX9" fmla="*/ 851868 w 1114542"/>
                <a:gd name="connsiteY9" fmla="*/ 867596 h 1183082"/>
                <a:gd name="connsiteX10" fmla="*/ 788548 w 1114542"/>
                <a:gd name="connsiteY10" fmla="*/ 1152151 h 1183082"/>
                <a:gd name="connsiteX11" fmla="*/ 532177 w 1114542"/>
                <a:gd name="connsiteY11" fmla="*/ 1025511 h 1183082"/>
                <a:gd name="connsiteX12" fmla="*/ 275806 w 1114542"/>
                <a:gd name="connsiteY12" fmla="*/ 1152151 h 1183082"/>
                <a:gd name="connsiteX13" fmla="*/ 212486 w 1114542"/>
                <a:gd name="connsiteY13" fmla="*/ 867596 h 1183082"/>
                <a:gd name="connsiteX14" fmla="*/ 1 w 1114542"/>
                <a:gd name="connsiteY14" fmla="*/ 638545 h 118308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990 w 1115531"/>
                <a:gd name="connsiteY0" fmla="*/ 638545 h 1172512"/>
                <a:gd name="connsiteX1" fmla="*/ 214983 w 1115531"/>
                <a:gd name="connsiteY1" fmla="*/ 483504 h 1172512"/>
                <a:gd name="connsiteX2" fmla="*/ 71198 w 1115531"/>
                <a:gd name="connsiteY2" fmla="*/ 228211 h 1172512"/>
                <a:gd name="connsiteX3" fmla="*/ 363067 w 1115531"/>
                <a:gd name="connsiteY3" fmla="*/ 239184 h 1172512"/>
                <a:gd name="connsiteX4" fmla="*/ 533166 w 1115531"/>
                <a:gd name="connsiteY4" fmla="*/ 17 h 1172512"/>
                <a:gd name="connsiteX5" fmla="*/ 710580 w 1115531"/>
                <a:gd name="connsiteY5" fmla="*/ 228211 h 1172512"/>
                <a:gd name="connsiteX6" fmla="*/ 995134 w 1115531"/>
                <a:gd name="connsiteY6" fmla="*/ 228211 h 1172512"/>
                <a:gd name="connsiteX7" fmla="*/ 931816 w 1115531"/>
                <a:gd name="connsiteY7" fmla="*/ 512765 h 1172512"/>
                <a:gd name="connsiteX8" fmla="*/ 1109233 w 1115531"/>
                <a:gd name="connsiteY8" fmla="*/ 740958 h 1172512"/>
                <a:gd name="connsiteX9" fmla="*/ 852857 w 1115531"/>
                <a:gd name="connsiteY9" fmla="*/ 867596 h 1172512"/>
                <a:gd name="connsiteX10" fmla="*/ 789537 w 1115531"/>
                <a:gd name="connsiteY10" fmla="*/ 1152151 h 1172512"/>
                <a:gd name="connsiteX11" fmla="*/ 533166 w 1115531"/>
                <a:gd name="connsiteY11" fmla="*/ 1025511 h 1172512"/>
                <a:gd name="connsiteX12" fmla="*/ 276795 w 1115531"/>
                <a:gd name="connsiteY12" fmla="*/ 1152151 h 1172512"/>
                <a:gd name="connsiteX13" fmla="*/ 228105 w 1115531"/>
                <a:gd name="connsiteY13" fmla="*/ 765183 h 1172512"/>
                <a:gd name="connsiteX14" fmla="*/ 990 w 1115531"/>
                <a:gd name="connsiteY14" fmla="*/ 638545 h 1172512"/>
                <a:gd name="connsiteX0" fmla="*/ 990 w 1115531"/>
                <a:gd name="connsiteY0" fmla="*/ 638545 h 1192468"/>
                <a:gd name="connsiteX1" fmla="*/ 214983 w 1115531"/>
                <a:gd name="connsiteY1" fmla="*/ 483504 h 1192468"/>
                <a:gd name="connsiteX2" fmla="*/ 71198 w 1115531"/>
                <a:gd name="connsiteY2" fmla="*/ 228211 h 1192468"/>
                <a:gd name="connsiteX3" fmla="*/ 363067 w 1115531"/>
                <a:gd name="connsiteY3" fmla="*/ 239184 h 1192468"/>
                <a:gd name="connsiteX4" fmla="*/ 533166 w 1115531"/>
                <a:gd name="connsiteY4" fmla="*/ 17 h 1192468"/>
                <a:gd name="connsiteX5" fmla="*/ 710580 w 1115531"/>
                <a:gd name="connsiteY5" fmla="*/ 228211 h 1192468"/>
                <a:gd name="connsiteX6" fmla="*/ 995134 w 1115531"/>
                <a:gd name="connsiteY6" fmla="*/ 228211 h 1192468"/>
                <a:gd name="connsiteX7" fmla="*/ 931816 w 1115531"/>
                <a:gd name="connsiteY7" fmla="*/ 512765 h 1192468"/>
                <a:gd name="connsiteX8" fmla="*/ 1109233 w 1115531"/>
                <a:gd name="connsiteY8" fmla="*/ 740958 h 1192468"/>
                <a:gd name="connsiteX9" fmla="*/ 852857 w 1115531"/>
                <a:gd name="connsiteY9" fmla="*/ 867596 h 1192468"/>
                <a:gd name="connsiteX10" fmla="*/ 789537 w 1115531"/>
                <a:gd name="connsiteY10" fmla="*/ 1152151 h 1192468"/>
                <a:gd name="connsiteX11" fmla="*/ 533166 w 1115531"/>
                <a:gd name="connsiteY11" fmla="*/ 1025511 h 1192468"/>
                <a:gd name="connsiteX12" fmla="*/ 276795 w 1115531"/>
                <a:gd name="connsiteY12" fmla="*/ 1152151 h 1192468"/>
                <a:gd name="connsiteX13" fmla="*/ 228105 w 1115531"/>
                <a:gd name="connsiteY13" fmla="*/ 765183 h 1192468"/>
                <a:gd name="connsiteX14" fmla="*/ 990 w 1115531"/>
                <a:gd name="connsiteY14" fmla="*/ 638545 h 1192468"/>
                <a:gd name="connsiteX0" fmla="*/ 990 w 1115531"/>
                <a:gd name="connsiteY0" fmla="*/ 638545 h 1172512"/>
                <a:gd name="connsiteX1" fmla="*/ 214983 w 1115531"/>
                <a:gd name="connsiteY1" fmla="*/ 483504 h 1172512"/>
                <a:gd name="connsiteX2" fmla="*/ 71198 w 1115531"/>
                <a:gd name="connsiteY2" fmla="*/ 228211 h 1172512"/>
                <a:gd name="connsiteX3" fmla="*/ 363067 w 1115531"/>
                <a:gd name="connsiteY3" fmla="*/ 239184 h 1172512"/>
                <a:gd name="connsiteX4" fmla="*/ 533166 w 1115531"/>
                <a:gd name="connsiteY4" fmla="*/ 17 h 1172512"/>
                <a:gd name="connsiteX5" fmla="*/ 710580 w 1115531"/>
                <a:gd name="connsiteY5" fmla="*/ 228211 h 1172512"/>
                <a:gd name="connsiteX6" fmla="*/ 995134 w 1115531"/>
                <a:gd name="connsiteY6" fmla="*/ 228211 h 1172512"/>
                <a:gd name="connsiteX7" fmla="*/ 931816 w 1115531"/>
                <a:gd name="connsiteY7" fmla="*/ 512765 h 1172512"/>
                <a:gd name="connsiteX8" fmla="*/ 1109233 w 1115531"/>
                <a:gd name="connsiteY8" fmla="*/ 740958 h 1172512"/>
                <a:gd name="connsiteX9" fmla="*/ 852857 w 1115531"/>
                <a:gd name="connsiteY9" fmla="*/ 867596 h 1172512"/>
                <a:gd name="connsiteX10" fmla="*/ 789537 w 1115531"/>
                <a:gd name="connsiteY10" fmla="*/ 1152151 h 1172512"/>
                <a:gd name="connsiteX11" fmla="*/ 533166 w 1115531"/>
                <a:gd name="connsiteY11" fmla="*/ 1025511 h 1172512"/>
                <a:gd name="connsiteX12" fmla="*/ 247534 w 1115531"/>
                <a:gd name="connsiteY12" fmla="*/ 1046081 h 1172512"/>
                <a:gd name="connsiteX13" fmla="*/ 228105 w 1115531"/>
                <a:gd name="connsiteY13" fmla="*/ 765183 h 1172512"/>
                <a:gd name="connsiteX14" fmla="*/ 990 w 1115531"/>
                <a:gd name="connsiteY14" fmla="*/ 638545 h 1172512"/>
                <a:gd name="connsiteX0" fmla="*/ 990 w 1115531"/>
                <a:gd name="connsiteY0" fmla="*/ 638545 h 1152383"/>
                <a:gd name="connsiteX1" fmla="*/ 214983 w 1115531"/>
                <a:gd name="connsiteY1" fmla="*/ 483504 h 1152383"/>
                <a:gd name="connsiteX2" fmla="*/ 71198 w 1115531"/>
                <a:gd name="connsiteY2" fmla="*/ 228211 h 1152383"/>
                <a:gd name="connsiteX3" fmla="*/ 363067 w 1115531"/>
                <a:gd name="connsiteY3" fmla="*/ 239184 h 1152383"/>
                <a:gd name="connsiteX4" fmla="*/ 533166 w 1115531"/>
                <a:gd name="connsiteY4" fmla="*/ 17 h 1152383"/>
                <a:gd name="connsiteX5" fmla="*/ 710580 w 1115531"/>
                <a:gd name="connsiteY5" fmla="*/ 228211 h 1152383"/>
                <a:gd name="connsiteX6" fmla="*/ 995134 w 1115531"/>
                <a:gd name="connsiteY6" fmla="*/ 228211 h 1152383"/>
                <a:gd name="connsiteX7" fmla="*/ 931816 w 1115531"/>
                <a:gd name="connsiteY7" fmla="*/ 512765 h 1152383"/>
                <a:gd name="connsiteX8" fmla="*/ 1109233 w 1115531"/>
                <a:gd name="connsiteY8" fmla="*/ 740958 h 1152383"/>
                <a:gd name="connsiteX9" fmla="*/ 852857 w 1115531"/>
                <a:gd name="connsiteY9" fmla="*/ 867596 h 1152383"/>
                <a:gd name="connsiteX10" fmla="*/ 789537 w 1115531"/>
                <a:gd name="connsiteY10" fmla="*/ 1152151 h 1152383"/>
                <a:gd name="connsiteX11" fmla="*/ 518536 w 1115531"/>
                <a:gd name="connsiteY11" fmla="*/ 915783 h 1152383"/>
                <a:gd name="connsiteX12" fmla="*/ 247534 w 1115531"/>
                <a:gd name="connsiteY12" fmla="*/ 1046081 h 1152383"/>
                <a:gd name="connsiteX13" fmla="*/ 228105 w 1115531"/>
                <a:gd name="connsiteY13" fmla="*/ 765183 h 1152383"/>
                <a:gd name="connsiteX14" fmla="*/ 990 w 1115531"/>
                <a:gd name="connsiteY14" fmla="*/ 638545 h 1152383"/>
                <a:gd name="connsiteX0" fmla="*/ 990 w 1115531"/>
                <a:gd name="connsiteY0" fmla="*/ 638545 h 1152383"/>
                <a:gd name="connsiteX1" fmla="*/ 214983 w 1115531"/>
                <a:gd name="connsiteY1" fmla="*/ 483504 h 1152383"/>
                <a:gd name="connsiteX2" fmla="*/ 71198 w 1115531"/>
                <a:gd name="connsiteY2" fmla="*/ 228211 h 1152383"/>
                <a:gd name="connsiteX3" fmla="*/ 363067 w 1115531"/>
                <a:gd name="connsiteY3" fmla="*/ 239184 h 1152383"/>
                <a:gd name="connsiteX4" fmla="*/ 533166 w 1115531"/>
                <a:gd name="connsiteY4" fmla="*/ 17 h 1152383"/>
                <a:gd name="connsiteX5" fmla="*/ 710580 w 1115531"/>
                <a:gd name="connsiteY5" fmla="*/ 228211 h 1152383"/>
                <a:gd name="connsiteX6" fmla="*/ 995134 w 1115531"/>
                <a:gd name="connsiteY6" fmla="*/ 228211 h 1152383"/>
                <a:gd name="connsiteX7" fmla="*/ 931816 w 1115531"/>
                <a:gd name="connsiteY7" fmla="*/ 512765 h 1152383"/>
                <a:gd name="connsiteX8" fmla="*/ 1109233 w 1115531"/>
                <a:gd name="connsiteY8" fmla="*/ 740958 h 1152383"/>
                <a:gd name="connsiteX9" fmla="*/ 852857 w 1115531"/>
                <a:gd name="connsiteY9" fmla="*/ 867596 h 1152383"/>
                <a:gd name="connsiteX10" fmla="*/ 789537 w 1115531"/>
                <a:gd name="connsiteY10" fmla="*/ 1152151 h 1152383"/>
                <a:gd name="connsiteX11" fmla="*/ 518536 w 1115531"/>
                <a:gd name="connsiteY11" fmla="*/ 915783 h 1152383"/>
                <a:gd name="connsiteX12" fmla="*/ 247534 w 1115531"/>
                <a:gd name="connsiteY12" fmla="*/ 1046081 h 1152383"/>
                <a:gd name="connsiteX13" fmla="*/ 228105 w 1115531"/>
                <a:gd name="connsiteY13" fmla="*/ 765183 h 1152383"/>
                <a:gd name="connsiteX14" fmla="*/ 990 w 1115531"/>
                <a:gd name="connsiteY14" fmla="*/ 638545 h 1152383"/>
                <a:gd name="connsiteX0" fmla="*/ 990 w 1115531"/>
                <a:gd name="connsiteY0" fmla="*/ 638545 h 1152549"/>
                <a:gd name="connsiteX1" fmla="*/ 214983 w 1115531"/>
                <a:gd name="connsiteY1" fmla="*/ 483504 h 1152549"/>
                <a:gd name="connsiteX2" fmla="*/ 71198 w 1115531"/>
                <a:gd name="connsiteY2" fmla="*/ 228211 h 1152549"/>
                <a:gd name="connsiteX3" fmla="*/ 363067 w 1115531"/>
                <a:gd name="connsiteY3" fmla="*/ 239184 h 1152549"/>
                <a:gd name="connsiteX4" fmla="*/ 533166 w 1115531"/>
                <a:gd name="connsiteY4" fmla="*/ 17 h 1152549"/>
                <a:gd name="connsiteX5" fmla="*/ 710580 w 1115531"/>
                <a:gd name="connsiteY5" fmla="*/ 228211 h 1152549"/>
                <a:gd name="connsiteX6" fmla="*/ 995134 w 1115531"/>
                <a:gd name="connsiteY6" fmla="*/ 228211 h 1152549"/>
                <a:gd name="connsiteX7" fmla="*/ 931816 w 1115531"/>
                <a:gd name="connsiteY7" fmla="*/ 512765 h 1152549"/>
                <a:gd name="connsiteX8" fmla="*/ 1109233 w 1115531"/>
                <a:gd name="connsiteY8" fmla="*/ 740958 h 1152549"/>
                <a:gd name="connsiteX9" fmla="*/ 852857 w 1115531"/>
                <a:gd name="connsiteY9" fmla="*/ 867596 h 1152549"/>
                <a:gd name="connsiteX10" fmla="*/ 789537 w 1115531"/>
                <a:gd name="connsiteY10" fmla="*/ 1152151 h 1152549"/>
                <a:gd name="connsiteX11" fmla="*/ 518536 w 1115531"/>
                <a:gd name="connsiteY11" fmla="*/ 915783 h 1152549"/>
                <a:gd name="connsiteX12" fmla="*/ 247534 w 1115531"/>
                <a:gd name="connsiteY12" fmla="*/ 1046081 h 1152549"/>
                <a:gd name="connsiteX13" fmla="*/ 228105 w 1115531"/>
                <a:gd name="connsiteY13" fmla="*/ 765183 h 1152549"/>
                <a:gd name="connsiteX14" fmla="*/ 990 w 1115531"/>
                <a:gd name="connsiteY14" fmla="*/ 638545 h 1152549"/>
                <a:gd name="connsiteX0" fmla="*/ 990 w 1115531"/>
                <a:gd name="connsiteY0" fmla="*/ 638545 h 1108878"/>
                <a:gd name="connsiteX1" fmla="*/ 214983 w 1115531"/>
                <a:gd name="connsiteY1" fmla="*/ 483504 h 1108878"/>
                <a:gd name="connsiteX2" fmla="*/ 71198 w 1115531"/>
                <a:gd name="connsiteY2" fmla="*/ 228211 h 1108878"/>
                <a:gd name="connsiteX3" fmla="*/ 363067 w 1115531"/>
                <a:gd name="connsiteY3" fmla="*/ 239184 h 1108878"/>
                <a:gd name="connsiteX4" fmla="*/ 533166 w 1115531"/>
                <a:gd name="connsiteY4" fmla="*/ 17 h 1108878"/>
                <a:gd name="connsiteX5" fmla="*/ 710580 w 1115531"/>
                <a:gd name="connsiteY5" fmla="*/ 228211 h 1108878"/>
                <a:gd name="connsiteX6" fmla="*/ 995134 w 1115531"/>
                <a:gd name="connsiteY6" fmla="*/ 228211 h 1108878"/>
                <a:gd name="connsiteX7" fmla="*/ 931816 w 1115531"/>
                <a:gd name="connsiteY7" fmla="*/ 512765 h 1108878"/>
                <a:gd name="connsiteX8" fmla="*/ 1109233 w 1115531"/>
                <a:gd name="connsiteY8" fmla="*/ 740958 h 1108878"/>
                <a:gd name="connsiteX9" fmla="*/ 852857 w 1115531"/>
                <a:gd name="connsiteY9" fmla="*/ 867596 h 1108878"/>
                <a:gd name="connsiteX10" fmla="*/ 760277 w 1115531"/>
                <a:gd name="connsiteY10" fmla="*/ 1108260 h 1108878"/>
                <a:gd name="connsiteX11" fmla="*/ 518536 w 1115531"/>
                <a:gd name="connsiteY11" fmla="*/ 915783 h 1108878"/>
                <a:gd name="connsiteX12" fmla="*/ 247534 w 1115531"/>
                <a:gd name="connsiteY12" fmla="*/ 1046081 h 1108878"/>
                <a:gd name="connsiteX13" fmla="*/ 228105 w 1115531"/>
                <a:gd name="connsiteY13" fmla="*/ 765183 h 1108878"/>
                <a:gd name="connsiteX14" fmla="*/ 990 w 1115531"/>
                <a:gd name="connsiteY14" fmla="*/ 638545 h 1108878"/>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0577"/>
                <a:gd name="connsiteY0" fmla="*/ 638545 h 1110179"/>
                <a:gd name="connsiteX1" fmla="*/ 214983 w 1110577"/>
                <a:gd name="connsiteY1" fmla="*/ 483504 h 1110179"/>
                <a:gd name="connsiteX2" fmla="*/ 71198 w 1110577"/>
                <a:gd name="connsiteY2" fmla="*/ 228211 h 1110179"/>
                <a:gd name="connsiteX3" fmla="*/ 363067 w 1110577"/>
                <a:gd name="connsiteY3" fmla="*/ 239184 h 1110179"/>
                <a:gd name="connsiteX4" fmla="*/ 533166 w 1110577"/>
                <a:gd name="connsiteY4" fmla="*/ 17 h 1110179"/>
                <a:gd name="connsiteX5" fmla="*/ 710580 w 1110577"/>
                <a:gd name="connsiteY5" fmla="*/ 228211 h 1110179"/>
                <a:gd name="connsiteX6" fmla="*/ 995134 w 1110577"/>
                <a:gd name="connsiteY6" fmla="*/ 228211 h 1110179"/>
                <a:gd name="connsiteX7" fmla="*/ 931816 w 1110577"/>
                <a:gd name="connsiteY7" fmla="*/ 512765 h 1110179"/>
                <a:gd name="connsiteX8" fmla="*/ 1109233 w 1110577"/>
                <a:gd name="connsiteY8" fmla="*/ 740958 h 1110179"/>
                <a:gd name="connsiteX9" fmla="*/ 834569 w 1110577"/>
                <a:gd name="connsiteY9" fmla="*/ 823705 h 1110179"/>
                <a:gd name="connsiteX10" fmla="*/ 760277 w 1110577"/>
                <a:gd name="connsiteY10" fmla="*/ 1108260 h 1110179"/>
                <a:gd name="connsiteX11" fmla="*/ 518536 w 1110577"/>
                <a:gd name="connsiteY11" fmla="*/ 915783 h 1110179"/>
                <a:gd name="connsiteX12" fmla="*/ 247534 w 1110577"/>
                <a:gd name="connsiteY12" fmla="*/ 1046081 h 1110179"/>
                <a:gd name="connsiteX13" fmla="*/ 228105 w 1110577"/>
                <a:gd name="connsiteY13" fmla="*/ 765183 h 1110179"/>
                <a:gd name="connsiteX14" fmla="*/ 990 w 1110577"/>
                <a:gd name="connsiteY14" fmla="*/ 638545 h 1110179"/>
                <a:gd name="connsiteX0" fmla="*/ 990 w 1122588"/>
                <a:gd name="connsiteY0" fmla="*/ 638545 h 1110179"/>
                <a:gd name="connsiteX1" fmla="*/ 214983 w 1122588"/>
                <a:gd name="connsiteY1" fmla="*/ 483504 h 1110179"/>
                <a:gd name="connsiteX2" fmla="*/ 71198 w 1122588"/>
                <a:gd name="connsiteY2" fmla="*/ 228211 h 1110179"/>
                <a:gd name="connsiteX3" fmla="*/ 363067 w 1122588"/>
                <a:gd name="connsiteY3" fmla="*/ 239184 h 1110179"/>
                <a:gd name="connsiteX4" fmla="*/ 533166 w 1122588"/>
                <a:gd name="connsiteY4" fmla="*/ 17 h 1110179"/>
                <a:gd name="connsiteX5" fmla="*/ 710580 w 1122588"/>
                <a:gd name="connsiteY5" fmla="*/ 228211 h 1110179"/>
                <a:gd name="connsiteX6" fmla="*/ 995134 w 1122588"/>
                <a:gd name="connsiteY6" fmla="*/ 228211 h 1110179"/>
                <a:gd name="connsiteX7" fmla="*/ 931816 w 1122588"/>
                <a:gd name="connsiteY7" fmla="*/ 512765 h 1110179"/>
                <a:gd name="connsiteX8" fmla="*/ 1109233 w 1122588"/>
                <a:gd name="connsiteY8" fmla="*/ 740958 h 1110179"/>
                <a:gd name="connsiteX9" fmla="*/ 834569 w 1122588"/>
                <a:gd name="connsiteY9" fmla="*/ 823705 h 1110179"/>
                <a:gd name="connsiteX10" fmla="*/ 760277 w 1122588"/>
                <a:gd name="connsiteY10" fmla="*/ 1108260 h 1110179"/>
                <a:gd name="connsiteX11" fmla="*/ 518536 w 1122588"/>
                <a:gd name="connsiteY11" fmla="*/ 915783 h 1110179"/>
                <a:gd name="connsiteX12" fmla="*/ 247534 w 1122588"/>
                <a:gd name="connsiteY12" fmla="*/ 1046081 h 1110179"/>
                <a:gd name="connsiteX13" fmla="*/ 228105 w 1122588"/>
                <a:gd name="connsiteY13" fmla="*/ 765183 h 1110179"/>
                <a:gd name="connsiteX14" fmla="*/ 990 w 1122588"/>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1020738 w 1130332"/>
                <a:gd name="connsiteY6" fmla="*/ 220895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08658"/>
                <a:gd name="connsiteX1" fmla="*/ 214983 w 1130332"/>
                <a:gd name="connsiteY1" fmla="*/ 483504 h 1108658"/>
                <a:gd name="connsiteX2" fmla="*/ 71198 w 1130332"/>
                <a:gd name="connsiteY2" fmla="*/ 228211 h 1108658"/>
                <a:gd name="connsiteX3" fmla="*/ 363067 w 1130332"/>
                <a:gd name="connsiteY3" fmla="*/ 239184 h 1108658"/>
                <a:gd name="connsiteX4" fmla="*/ 533166 w 1130332"/>
                <a:gd name="connsiteY4" fmla="*/ 17 h 1108658"/>
                <a:gd name="connsiteX5" fmla="*/ 710580 w 1130332"/>
                <a:gd name="connsiteY5" fmla="*/ 228211 h 1108658"/>
                <a:gd name="connsiteX6" fmla="*/ 1020738 w 1130332"/>
                <a:gd name="connsiteY6" fmla="*/ 220895 h 1108658"/>
                <a:gd name="connsiteX7" fmla="*/ 931816 w 1130332"/>
                <a:gd name="connsiteY7" fmla="*/ 512765 h 1108658"/>
                <a:gd name="connsiteX8" fmla="*/ 1109233 w 1130332"/>
                <a:gd name="connsiteY8" fmla="*/ 740958 h 1108658"/>
                <a:gd name="connsiteX9" fmla="*/ 834569 w 1130332"/>
                <a:gd name="connsiteY9" fmla="*/ 823705 h 1108658"/>
                <a:gd name="connsiteX10" fmla="*/ 760277 w 1130332"/>
                <a:gd name="connsiteY10" fmla="*/ 1108260 h 1108658"/>
                <a:gd name="connsiteX11" fmla="*/ 529509 w 1130332"/>
                <a:gd name="connsiteY11" fmla="*/ 871892 h 1108658"/>
                <a:gd name="connsiteX12" fmla="*/ 247534 w 1130332"/>
                <a:gd name="connsiteY12" fmla="*/ 1046081 h 1108658"/>
                <a:gd name="connsiteX13" fmla="*/ 228105 w 1130332"/>
                <a:gd name="connsiteY13" fmla="*/ 765183 h 1108658"/>
                <a:gd name="connsiteX14" fmla="*/ 990 w 1130332"/>
                <a:gd name="connsiteY14" fmla="*/ 638545 h 1108658"/>
                <a:gd name="connsiteX0" fmla="*/ 990 w 1114363"/>
                <a:gd name="connsiteY0" fmla="*/ 638545 h 1109219"/>
                <a:gd name="connsiteX1" fmla="*/ 214983 w 1114363"/>
                <a:gd name="connsiteY1" fmla="*/ 483504 h 1109219"/>
                <a:gd name="connsiteX2" fmla="*/ 71198 w 1114363"/>
                <a:gd name="connsiteY2" fmla="*/ 228211 h 1109219"/>
                <a:gd name="connsiteX3" fmla="*/ 363067 w 1114363"/>
                <a:gd name="connsiteY3" fmla="*/ 239184 h 1109219"/>
                <a:gd name="connsiteX4" fmla="*/ 533166 w 1114363"/>
                <a:gd name="connsiteY4" fmla="*/ 17 h 1109219"/>
                <a:gd name="connsiteX5" fmla="*/ 710580 w 1114363"/>
                <a:gd name="connsiteY5" fmla="*/ 228211 h 1109219"/>
                <a:gd name="connsiteX6" fmla="*/ 1020738 w 1114363"/>
                <a:gd name="connsiteY6" fmla="*/ 220895 h 1109219"/>
                <a:gd name="connsiteX7" fmla="*/ 931816 w 1114363"/>
                <a:gd name="connsiteY7" fmla="*/ 512765 h 1109219"/>
                <a:gd name="connsiteX8" fmla="*/ 1109233 w 1114363"/>
                <a:gd name="connsiteY8" fmla="*/ 740958 h 1109219"/>
                <a:gd name="connsiteX9" fmla="*/ 801651 w 1114363"/>
                <a:gd name="connsiteY9" fmla="*/ 794444 h 1109219"/>
                <a:gd name="connsiteX10" fmla="*/ 760277 w 1114363"/>
                <a:gd name="connsiteY10" fmla="*/ 1108260 h 1109219"/>
                <a:gd name="connsiteX11" fmla="*/ 529509 w 1114363"/>
                <a:gd name="connsiteY11" fmla="*/ 871892 h 1109219"/>
                <a:gd name="connsiteX12" fmla="*/ 247534 w 1114363"/>
                <a:gd name="connsiteY12" fmla="*/ 1046081 h 1109219"/>
                <a:gd name="connsiteX13" fmla="*/ 228105 w 1114363"/>
                <a:gd name="connsiteY13" fmla="*/ 765183 h 1109219"/>
                <a:gd name="connsiteX14" fmla="*/ 990 w 1114363"/>
                <a:gd name="connsiteY14" fmla="*/ 638545 h 1109219"/>
                <a:gd name="connsiteX0" fmla="*/ 611 w 1113984"/>
                <a:gd name="connsiteY0" fmla="*/ 638545 h 1109219"/>
                <a:gd name="connsiteX1" fmla="*/ 214604 w 1113984"/>
                <a:gd name="connsiteY1" fmla="*/ 483504 h 1109219"/>
                <a:gd name="connsiteX2" fmla="*/ 70819 w 1113984"/>
                <a:gd name="connsiteY2" fmla="*/ 228211 h 1109219"/>
                <a:gd name="connsiteX3" fmla="*/ 362688 w 1113984"/>
                <a:gd name="connsiteY3" fmla="*/ 239184 h 1109219"/>
                <a:gd name="connsiteX4" fmla="*/ 532787 w 1113984"/>
                <a:gd name="connsiteY4" fmla="*/ 17 h 1109219"/>
                <a:gd name="connsiteX5" fmla="*/ 710201 w 1113984"/>
                <a:gd name="connsiteY5" fmla="*/ 228211 h 1109219"/>
                <a:gd name="connsiteX6" fmla="*/ 1020359 w 1113984"/>
                <a:gd name="connsiteY6" fmla="*/ 220895 h 1109219"/>
                <a:gd name="connsiteX7" fmla="*/ 931437 w 1113984"/>
                <a:gd name="connsiteY7" fmla="*/ 512765 h 1109219"/>
                <a:gd name="connsiteX8" fmla="*/ 1108854 w 1113984"/>
                <a:gd name="connsiteY8" fmla="*/ 740958 h 1109219"/>
                <a:gd name="connsiteX9" fmla="*/ 801272 w 1113984"/>
                <a:gd name="connsiteY9" fmla="*/ 794444 h 1109219"/>
                <a:gd name="connsiteX10" fmla="*/ 759898 w 1113984"/>
                <a:gd name="connsiteY10" fmla="*/ 1108260 h 1109219"/>
                <a:gd name="connsiteX11" fmla="*/ 529130 w 1113984"/>
                <a:gd name="connsiteY11" fmla="*/ 871892 h 1109219"/>
                <a:gd name="connsiteX12" fmla="*/ 247155 w 1113984"/>
                <a:gd name="connsiteY12" fmla="*/ 1046081 h 1109219"/>
                <a:gd name="connsiteX13" fmla="*/ 275275 w 1113984"/>
                <a:gd name="connsiteY13" fmla="*/ 724949 h 1109219"/>
                <a:gd name="connsiteX14" fmla="*/ 611 w 1113984"/>
                <a:gd name="connsiteY14" fmla="*/ 638545 h 1109219"/>
                <a:gd name="connsiteX0" fmla="*/ 57 w 1113430"/>
                <a:gd name="connsiteY0" fmla="*/ 638545 h 1109219"/>
                <a:gd name="connsiteX1" fmla="*/ 254284 w 1113430"/>
                <a:gd name="connsiteY1" fmla="*/ 468873 h 1109219"/>
                <a:gd name="connsiteX2" fmla="*/ 70265 w 1113430"/>
                <a:gd name="connsiteY2" fmla="*/ 228211 h 1109219"/>
                <a:gd name="connsiteX3" fmla="*/ 362134 w 1113430"/>
                <a:gd name="connsiteY3" fmla="*/ 239184 h 1109219"/>
                <a:gd name="connsiteX4" fmla="*/ 532233 w 1113430"/>
                <a:gd name="connsiteY4" fmla="*/ 17 h 1109219"/>
                <a:gd name="connsiteX5" fmla="*/ 709647 w 1113430"/>
                <a:gd name="connsiteY5" fmla="*/ 228211 h 1109219"/>
                <a:gd name="connsiteX6" fmla="*/ 1019805 w 1113430"/>
                <a:gd name="connsiteY6" fmla="*/ 220895 h 1109219"/>
                <a:gd name="connsiteX7" fmla="*/ 930883 w 1113430"/>
                <a:gd name="connsiteY7" fmla="*/ 512765 h 1109219"/>
                <a:gd name="connsiteX8" fmla="*/ 1108300 w 1113430"/>
                <a:gd name="connsiteY8" fmla="*/ 740958 h 1109219"/>
                <a:gd name="connsiteX9" fmla="*/ 800718 w 1113430"/>
                <a:gd name="connsiteY9" fmla="*/ 794444 h 1109219"/>
                <a:gd name="connsiteX10" fmla="*/ 759344 w 1113430"/>
                <a:gd name="connsiteY10" fmla="*/ 1108260 h 1109219"/>
                <a:gd name="connsiteX11" fmla="*/ 528576 w 1113430"/>
                <a:gd name="connsiteY11" fmla="*/ 871892 h 1109219"/>
                <a:gd name="connsiteX12" fmla="*/ 246601 w 1113430"/>
                <a:gd name="connsiteY12" fmla="*/ 1046081 h 1109219"/>
                <a:gd name="connsiteX13" fmla="*/ 274721 w 1113430"/>
                <a:gd name="connsiteY13" fmla="*/ 724949 h 1109219"/>
                <a:gd name="connsiteX14" fmla="*/ 57 w 1113430"/>
                <a:gd name="connsiteY14" fmla="*/ 638545 h 1109219"/>
                <a:gd name="connsiteX0" fmla="*/ 57 w 1113430"/>
                <a:gd name="connsiteY0" fmla="*/ 639044 h 1109718"/>
                <a:gd name="connsiteX1" fmla="*/ 254284 w 1113430"/>
                <a:gd name="connsiteY1" fmla="*/ 469372 h 1109718"/>
                <a:gd name="connsiteX2" fmla="*/ 70265 w 1113430"/>
                <a:gd name="connsiteY2" fmla="*/ 228710 h 1109718"/>
                <a:gd name="connsiteX3" fmla="*/ 413341 w 1113430"/>
                <a:gd name="connsiteY3" fmla="*/ 283574 h 1109718"/>
                <a:gd name="connsiteX4" fmla="*/ 532233 w 1113430"/>
                <a:gd name="connsiteY4" fmla="*/ 516 h 1109718"/>
                <a:gd name="connsiteX5" fmla="*/ 709647 w 1113430"/>
                <a:gd name="connsiteY5" fmla="*/ 228710 h 1109718"/>
                <a:gd name="connsiteX6" fmla="*/ 1019805 w 1113430"/>
                <a:gd name="connsiteY6" fmla="*/ 221394 h 1109718"/>
                <a:gd name="connsiteX7" fmla="*/ 930883 w 1113430"/>
                <a:gd name="connsiteY7" fmla="*/ 513264 h 1109718"/>
                <a:gd name="connsiteX8" fmla="*/ 1108300 w 1113430"/>
                <a:gd name="connsiteY8" fmla="*/ 741457 h 1109718"/>
                <a:gd name="connsiteX9" fmla="*/ 800718 w 1113430"/>
                <a:gd name="connsiteY9" fmla="*/ 794943 h 1109718"/>
                <a:gd name="connsiteX10" fmla="*/ 759344 w 1113430"/>
                <a:gd name="connsiteY10" fmla="*/ 1108759 h 1109718"/>
                <a:gd name="connsiteX11" fmla="*/ 528576 w 1113430"/>
                <a:gd name="connsiteY11" fmla="*/ 872391 h 1109718"/>
                <a:gd name="connsiteX12" fmla="*/ 246601 w 1113430"/>
                <a:gd name="connsiteY12" fmla="*/ 1046580 h 1109718"/>
                <a:gd name="connsiteX13" fmla="*/ 274721 w 1113430"/>
                <a:gd name="connsiteY13" fmla="*/ 725448 h 1109718"/>
                <a:gd name="connsiteX14" fmla="*/ 57 w 1113430"/>
                <a:gd name="connsiteY14" fmla="*/ 639044 h 1109718"/>
                <a:gd name="connsiteX0" fmla="*/ 57 w 1113430"/>
                <a:gd name="connsiteY0" fmla="*/ 638566 h 1109240"/>
                <a:gd name="connsiteX1" fmla="*/ 254284 w 1113430"/>
                <a:gd name="connsiteY1" fmla="*/ 468894 h 1109240"/>
                <a:gd name="connsiteX2" fmla="*/ 70265 w 1113430"/>
                <a:gd name="connsiteY2" fmla="*/ 228232 h 1109240"/>
                <a:gd name="connsiteX3" fmla="*/ 413341 w 1113430"/>
                <a:gd name="connsiteY3" fmla="*/ 283096 h 1109240"/>
                <a:gd name="connsiteX4" fmla="*/ 532233 w 1113430"/>
                <a:gd name="connsiteY4" fmla="*/ 38 h 1109240"/>
                <a:gd name="connsiteX5" fmla="*/ 709647 w 1113430"/>
                <a:gd name="connsiteY5" fmla="*/ 301384 h 1109240"/>
                <a:gd name="connsiteX6" fmla="*/ 1019805 w 1113430"/>
                <a:gd name="connsiteY6" fmla="*/ 220916 h 1109240"/>
                <a:gd name="connsiteX7" fmla="*/ 930883 w 1113430"/>
                <a:gd name="connsiteY7" fmla="*/ 512786 h 1109240"/>
                <a:gd name="connsiteX8" fmla="*/ 1108300 w 1113430"/>
                <a:gd name="connsiteY8" fmla="*/ 740979 h 1109240"/>
                <a:gd name="connsiteX9" fmla="*/ 800718 w 1113430"/>
                <a:gd name="connsiteY9" fmla="*/ 794465 h 1109240"/>
                <a:gd name="connsiteX10" fmla="*/ 759344 w 1113430"/>
                <a:gd name="connsiteY10" fmla="*/ 1108281 h 1109240"/>
                <a:gd name="connsiteX11" fmla="*/ 528576 w 1113430"/>
                <a:gd name="connsiteY11" fmla="*/ 871913 h 1109240"/>
                <a:gd name="connsiteX12" fmla="*/ 246601 w 1113430"/>
                <a:gd name="connsiteY12" fmla="*/ 1046102 h 1109240"/>
                <a:gd name="connsiteX13" fmla="*/ 274721 w 1113430"/>
                <a:gd name="connsiteY13" fmla="*/ 724970 h 1109240"/>
                <a:gd name="connsiteX14" fmla="*/ 57 w 1113430"/>
                <a:gd name="connsiteY14" fmla="*/ 638566 h 1109240"/>
                <a:gd name="connsiteX0" fmla="*/ 57 w 1108601"/>
                <a:gd name="connsiteY0" fmla="*/ 638566 h 1109240"/>
                <a:gd name="connsiteX1" fmla="*/ 254284 w 1108601"/>
                <a:gd name="connsiteY1" fmla="*/ 468894 h 1109240"/>
                <a:gd name="connsiteX2" fmla="*/ 70265 w 1108601"/>
                <a:gd name="connsiteY2" fmla="*/ 228232 h 1109240"/>
                <a:gd name="connsiteX3" fmla="*/ 413341 w 1108601"/>
                <a:gd name="connsiteY3" fmla="*/ 283096 h 1109240"/>
                <a:gd name="connsiteX4" fmla="*/ 532233 w 1108601"/>
                <a:gd name="connsiteY4" fmla="*/ 38 h 1109240"/>
                <a:gd name="connsiteX5" fmla="*/ 709647 w 1108601"/>
                <a:gd name="connsiteY5" fmla="*/ 301384 h 1109240"/>
                <a:gd name="connsiteX6" fmla="*/ 1019805 w 1108601"/>
                <a:gd name="connsiteY6" fmla="*/ 220916 h 1109240"/>
                <a:gd name="connsiteX7" fmla="*/ 843101 w 1108601"/>
                <a:gd name="connsiteY7" fmla="*/ 534732 h 1109240"/>
                <a:gd name="connsiteX8" fmla="*/ 1108300 w 1108601"/>
                <a:gd name="connsiteY8" fmla="*/ 740979 h 1109240"/>
                <a:gd name="connsiteX9" fmla="*/ 800718 w 1108601"/>
                <a:gd name="connsiteY9" fmla="*/ 794465 h 1109240"/>
                <a:gd name="connsiteX10" fmla="*/ 759344 w 1108601"/>
                <a:gd name="connsiteY10" fmla="*/ 1108281 h 1109240"/>
                <a:gd name="connsiteX11" fmla="*/ 528576 w 1108601"/>
                <a:gd name="connsiteY11" fmla="*/ 871913 h 1109240"/>
                <a:gd name="connsiteX12" fmla="*/ 246601 w 1108601"/>
                <a:gd name="connsiteY12" fmla="*/ 1046102 h 1109240"/>
                <a:gd name="connsiteX13" fmla="*/ 274721 w 1108601"/>
                <a:gd name="connsiteY13" fmla="*/ 724970 h 1109240"/>
                <a:gd name="connsiteX14" fmla="*/ 57 w 1108601"/>
                <a:gd name="connsiteY14" fmla="*/ 638566 h 1109240"/>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246601 w 1108890"/>
                <a:gd name="connsiteY12" fmla="*/ 1046102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246601 w 1108890"/>
                <a:gd name="connsiteY12" fmla="*/ 1046102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305122 w 1108890"/>
                <a:gd name="connsiteY12" fmla="*/ 972950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305122 w 1108890"/>
                <a:gd name="connsiteY12" fmla="*/ 972950 h 1109501"/>
                <a:gd name="connsiteX13" fmla="*/ 274721 w 1108890"/>
                <a:gd name="connsiteY13" fmla="*/ 724970 h 1109501"/>
                <a:gd name="connsiteX14" fmla="*/ 57 w 1108890"/>
                <a:gd name="connsiteY14" fmla="*/ 638566 h 1109501"/>
                <a:gd name="connsiteX0" fmla="*/ 57 w 1108890"/>
                <a:gd name="connsiteY0" fmla="*/ 638566 h 1013479"/>
                <a:gd name="connsiteX1" fmla="*/ 254284 w 1108890"/>
                <a:gd name="connsiteY1" fmla="*/ 468894 h 1013479"/>
                <a:gd name="connsiteX2" fmla="*/ 70265 w 1108890"/>
                <a:gd name="connsiteY2" fmla="*/ 228232 h 1013479"/>
                <a:gd name="connsiteX3" fmla="*/ 413341 w 1108890"/>
                <a:gd name="connsiteY3" fmla="*/ 283096 h 1013479"/>
                <a:gd name="connsiteX4" fmla="*/ 532233 w 1108890"/>
                <a:gd name="connsiteY4" fmla="*/ 38 h 1013479"/>
                <a:gd name="connsiteX5" fmla="*/ 709647 w 1108890"/>
                <a:gd name="connsiteY5" fmla="*/ 301384 h 1013479"/>
                <a:gd name="connsiteX6" fmla="*/ 1019805 w 1108890"/>
                <a:gd name="connsiteY6" fmla="*/ 220916 h 1013479"/>
                <a:gd name="connsiteX7" fmla="*/ 843101 w 1108890"/>
                <a:gd name="connsiteY7" fmla="*/ 534732 h 1013479"/>
                <a:gd name="connsiteX8" fmla="*/ 1108300 w 1108890"/>
                <a:gd name="connsiteY8" fmla="*/ 740979 h 1013479"/>
                <a:gd name="connsiteX9" fmla="*/ 782430 w 1108890"/>
                <a:gd name="connsiteY9" fmla="*/ 783492 h 1013479"/>
                <a:gd name="connsiteX10" fmla="*/ 733741 w 1108890"/>
                <a:gd name="connsiteY10" fmla="*/ 1009526 h 1013479"/>
                <a:gd name="connsiteX11" fmla="*/ 528576 w 1108890"/>
                <a:gd name="connsiteY11" fmla="*/ 871913 h 1013479"/>
                <a:gd name="connsiteX12" fmla="*/ 305122 w 1108890"/>
                <a:gd name="connsiteY12" fmla="*/ 972950 h 1013479"/>
                <a:gd name="connsiteX13" fmla="*/ 274721 w 1108890"/>
                <a:gd name="connsiteY13" fmla="*/ 724970 h 1013479"/>
                <a:gd name="connsiteX14" fmla="*/ 57 w 1108890"/>
                <a:gd name="connsiteY14" fmla="*/ 638566 h 1013479"/>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036439"/>
                <a:gd name="connsiteY0" fmla="*/ 638566 h 1014798"/>
                <a:gd name="connsiteX1" fmla="*/ 254284 w 1036439"/>
                <a:gd name="connsiteY1" fmla="*/ 468894 h 1014798"/>
                <a:gd name="connsiteX2" fmla="*/ 70265 w 1036439"/>
                <a:gd name="connsiteY2" fmla="*/ 228232 h 1014798"/>
                <a:gd name="connsiteX3" fmla="*/ 413341 w 1036439"/>
                <a:gd name="connsiteY3" fmla="*/ 283096 h 1014798"/>
                <a:gd name="connsiteX4" fmla="*/ 532233 w 1036439"/>
                <a:gd name="connsiteY4" fmla="*/ 38 h 1014798"/>
                <a:gd name="connsiteX5" fmla="*/ 709647 w 1036439"/>
                <a:gd name="connsiteY5" fmla="*/ 301384 h 1014798"/>
                <a:gd name="connsiteX6" fmla="*/ 1019805 w 1036439"/>
                <a:gd name="connsiteY6" fmla="*/ 220916 h 1014798"/>
                <a:gd name="connsiteX7" fmla="*/ 843101 w 1036439"/>
                <a:gd name="connsiteY7" fmla="*/ 534732 h 1014798"/>
                <a:gd name="connsiteX8" fmla="*/ 1035148 w 1036439"/>
                <a:gd name="connsiteY8" fmla="*/ 740979 h 1014798"/>
                <a:gd name="connsiteX9" fmla="*/ 782430 w 1036439"/>
                <a:gd name="connsiteY9" fmla="*/ 783492 h 1014798"/>
                <a:gd name="connsiteX10" fmla="*/ 733741 w 1036439"/>
                <a:gd name="connsiteY10" fmla="*/ 1009526 h 1014798"/>
                <a:gd name="connsiteX11" fmla="*/ 528576 w 1036439"/>
                <a:gd name="connsiteY11" fmla="*/ 871913 h 1014798"/>
                <a:gd name="connsiteX12" fmla="*/ 305122 w 1036439"/>
                <a:gd name="connsiteY12" fmla="*/ 972950 h 1014798"/>
                <a:gd name="connsiteX13" fmla="*/ 274721 w 1036439"/>
                <a:gd name="connsiteY13" fmla="*/ 724970 h 1014798"/>
                <a:gd name="connsiteX14" fmla="*/ 57 w 1036439"/>
                <a:gd name="connsiteY14" fmla="*/ 638566 h 1014798"/>
                <a:gd name="connsiteX0" fmla="*/ 57 w 1036439"/>
                <a:gd name="connsiteY0" fmla="*/ 638566 h 1014798"/>
                <a:gd name="connsiteX1" fmla="*/ 254284 w 1036439"/>
                <a:gd name="connsiteY1" fmla="*/ 468894 h 1014798"/>
                <a:gd name="connsiteX2" fmla="*/ 70265 w 1036439"/>
                <a:gd name="connsiteY2" fmla="*/ 228232 h 1014798"/>
                <a:gd name="connsiteX3" fmla="*/ 413341 w 1036439"/>
                <a:gd name="connsiteY3" fmla="*/ 283096 h 1014798"/>
                <a:gd name="connsiteX4" fmla="*/ 532233 w 1036439"/>
                <a:gd name="connsiteY4" fmla="*/ 38 h 1014798"/>
                <a:gd name="connsiteX5" fmla="*/ 709647 w 1036439"/>
                <a:gd name="connsiteY5" fmla="*/ 301384 h 1014798"/>
                <a:gd name="connsiteX6" fmla="*/ 939338 w 1036439"/>
                <a:gd name="connsiteY6" fmla="*/ 312356 h 1014798"/>
                <a:gd name="connsiteX7" fmla="*/ 843101 w 1036439"/>
                <a:gd name="connsiteY7" fmla="*/ 534732 h 1014798"/>
                <a:gd name="connsiteX8" fmla="*/ 1035148 w 1036439"/>
                <a:gd name="connsiteY8" fmla="*/ 740979 h 1014798"/>
                <a:gd name="connsiteX9" fmla="*/ 782430 w 1036439"/>
                <a:gd name="connsiteY9" fmla="*/ 783492 h 1014798"/>
                <a:gd name="connsiteX10" fmla="*/ 733741 w 1036439"/>
                <a:gd name="connsiteY10" fmla="*/ 1009526 h 1014798"/>
                <a:gd name="connsiteX11" fmla="*/ 528576 w 1036439"/>
                <a:gd name="connsiteY11" fmla="*/ 871913 h 1014798"/>
                <a:gd name="connsiteX12" fmla="*/ 305122 w 1036439"/>
                <a:gd name="connsiteY12" fmla="*/ 972950 h 1014798"/>
                <a:gd name="connsiteX13" fmla="*/ 274721 w 1036439"/>
                <a:gd name="connsiteY13" fmla="*/ 724970 h 1014798"/>
                <a:gd name="connsiteX14" fmla="*/ 57 w 1036439"/>
                <a:gd name="connsiteY14" fmla="*/ 638566 h 1014798"/>
                <a:gd name="connsiteX0" fmla="*/ 57 w 1036439"/>
                <a:gd name="connsiteY0" fmla="*/ 492393 h 868625"/>
                <a:gd name="connsiteX1" fmla="*/ 254284 w 1036439"/>
                <a:gd name="connsiteY1" fmla="*/ 322721 h 868625"/>
                <a:gd name="connsiteX2" fmla="*/ 70265 w 1036439"/>
                <a:gd name="connsiteY2" fmla="*/ 82059 h 868625"/>
                <a:gd name="connsiteX3" fmla="*/ 413341 w 1036439"/>
                <a:gd name="connsiteY3" fmla="*/ 136923 h 868625"/>
                <a:gd name="connsiteX4" fmla="*/ 594412 w 1036439"/>
                <a:gd name="connsiteY4" fmla="*/ 169 h 868625"/>
                <a:gd name="connsiteX5" fmla="*/ 709647 w 1036439"/>
                <a:gd name="connsiteY5" fmla="*/ 155211 h 868625"/>
                <a:gd name="connsiteX6" fmla="*/ 939338 w 1036439"/>
                <a:gd name="connsiteY6" fmla="*/ 166183 h 868625"/>
                <a:gd name="connsiteX7" fmla="*/ 843101 w 1036439"/>
                <a:gd name="connsiteY7" fmla="*/ 388559 h 868625"/>
                <a:gd name="connsiteX8" fmla="*/ 1035148 w 1036439"/>
                <a:gd name="connsiteY8" fmla="*/ 594806 h 868625"/>
                <a:gd name="connsiteX9" fmla="*/ 782430 w 1036439"/>
                <a:gd name="connsiteY9" fmla="*/ 637319 h 868625"/>
                <a:gd name="connsiteX10" fmla="*/ 733741 w 1036439"/>
                <a:gd name="connsiteY10" fmla="*/ 863353 h 868625"/>
                <a:gd name="connsiteX11" fmla="*/ 528576 w 1036439"/>
                <a:gd name="connsiteY11" fmla="*/ 725740 h 868625"/>
                <a:gd name="connsiteX12" fmla="*/ 305122 w 1036439"/>
                <a:gd name="connsiteY12" fmla="*/ 826777 h 868625"/>
                <a:gd name="connsiteX13" fmla="*/ 274721 w 1036439"/>
                <a:gd name="connsiteY13" fmla="*/ 578797 h 868625"/>
                <a:gd name="connsiteX14" fmla="*/ 57 w 1036439"/>
                <a:gd name="connsiteY14" fmla="*/ 492393 h 868625"/>
                <a:gd name="connsiteX0" fmla="*/ 57 w 1036439"/>
                <a:gd name="connsiteY0" fmla="*/ 525237 h 901469"/>
                <a:gd name="connsiteX1" fmla="*/ 254284 w 1036439"/>
                <a:gd name="connsiteY1" fmla="*/ 355565 h 901469"/>
                <a:gd name="connsiteX2" fmla="*/ 70265 w 1036439"/>
                <a:gd name="connsiteY2" fmla="*/ 114903 h 901469"/>
                <a:gd name="connsiteX3" fmla="*/ 413341 w 1036439"/>
                <a:gd name="connsiteY3" fmla="*/ 169767 h 901469"/>
                <a:gd name="connsiteX4" fmla="*/ 590754 w 1036439"/>
                <a:gd name="connsiteY4" fmla="*/ 94 h 901469"/>
                <a:gd name="connsiteX5" fmla="*/ 709647 w 1036439"/>
                <a:gd name="connsiteY5" fmla="*/ 188055 h 901469"/>
                <a:gd name="connsiteX6" fmla="*/ 939338 w 1036439"/>
                <a:gd name="connsiteY6" fmla="*/ 199027 h 901469"/>
                <a:gd name="connsiteX7" fmla="*/ 843101 w 1036439"/>
                <a:gd name="connsiteY7" fmla="*/ 421403 h 901469"/>
                <a:gd name="connsiteX8" fmla="*/ 1035148 w 1036439"/>
                <a:gd name="connsiteY8" fmla="*/ 627650 h 901469"/>
                <a:gd name="connsiteX9" fmla="*/ 782430 w 1036439"/>
                <a:gd name="connsiteY9" fmla="*/ 670163 h 901469"/>
                <a:gd name="connsiteX10" fmla="*/ 733741 w 1036439"/>
                <a:gd name="connsiteY10" fmla="*/ 896197 h 901469"/>
                <a:gd name="connsiteX11" fmla="*/ 528576 w 1036439"/>
                <a:gd name="connsiteY11" fmla="*/ 758584 h 901469"/>
                <a:gd name="connsiteX12" fmla="*/ 305122 w 1036439"/>
                <a:gd name="connsiteY12" fmla="*/ 859621 h 901469"/>
                <a:gd name="connsiteX13" fmla="*/ 274721 w 1036439"/>
                <a:gd name="connsiteY13" fmla="*/ 611641 h 901469"/>
                <a:gd name="connsiteX14" fmla="*/ 57 w 1036439"/>
                <a:gd name="connsiteY14" fmla="*/ 525237 h 901469"/>
                <a:gd name="connsiteX0" fmla="*/ 57 w 1036439"/>
                <a:gd name="connsiteY0" fmla="*/ 525237 h 901469"/>
                <a:gd name="connsiteX1" fmla="*/ 254284 w 1036439"/>
                <a:gd name="connsiteY1" fmla="*/ 355565 h 901469"/>
                <a:gd name="connsiteX2" fmla="*/ 172677 w 1036439"/>
                <a:gd name="connsiteY2" fmla="*/ 144163 h 901469"/>
                <a:gd name="connsiteX3" fmla="*/ 413341 w 1036439"/>
                <a:gd name="connsiteY3" fmla="*/ 169767 h 901469"/>
                <a:gd name="connsiteX4" fmla="*/ 590754 w 1036439"/>
                <a:gd name="connsiteY4" fmla="*/ 94 h 901469"/>
                <a:gd name="connsiteX5" fmla="*/ 709647 w 1036439"/>
                <a:gd name="connsiteY5" fmla="*/ 188055 h 901469"/>
                <a:gd name="connsiteX6" fmla="*/ 939338 w 1036439"/>
                <a:gd name="connsiteY6" fmla="*/ 199027 h 901469"/>
                <a:gd name="connsiteX7" fmla="*/ 843101 w 1036439"/>
                <a:gd name="connsiteY7" fmla="*/ 421403 h 901469"/>
                <a:gd name="connsiteX8" fmla="*/ 1035148 w 1036439"/>
                <a:gd name="connsiteY8" fmla="*/ 627650 h 901469"/>
                <a:gd name="connsiteX9" fmla="*/ 782430 w 1036439"/>
                <a:gd name="connsiteY9" fmla="*/ 670163 h 901469"/>
                <a:gd name="connsiteX10" fmla="*/ 733741 w 1036439"/>
                <a:gd name="connsiteY10" fmla="*/ 896197 h 901469"/>
                <a:gd name="connsiteX11" fmla="*/ 528576 w 1036439"/>
                <a:gd name="connsiteY11" fmla="*/ 758584 h 901469"/>
                <a:gd name="connsiteX12" fmla="*/ 305122 w 1036439"/>
                <a:gd name="connsiteY12" fmla="*/ 859621 h 901469"/>
                <a:gd name="connsiteX13" fmla="*/ 274721 w 1036439"/>
                <a:gd name="connsiteY13" fmla="*/ 611641 h 901469"/>
                <a:gd name="connsiteX14" fmla="*/ 57 w 1036439"/>
                <a:gd name="connsiteY14" fmla="*/ 525237 h 901469"/>
                <a:gd name="connsiteX0" fmla="*/ 194 w 926848"/>
                <a:gd name="connsiteY0" fmla="*/ 488661 h 901469"/>
                <a:gd name="connsiteX1" fmla="*/ 144693 w 926848"/>
                <a:gd name="connsiteY1" fmla="*/ 355565 h 901469"/>
                <a:gd name="connsiteX2" fmla="*/ 63086 w 926848"/>
                <a:gd name="connsiteY2" fmla="*/ 144163 h 901469"/>
                <a:gd name="connsiteX3" fmla="*/ 303750 w 926848"/>
                <a:gd name="connsiteY3" fmla="*/ 169767 h 901469"/>
                <a:gd name="connsiteX4" fmla="*/ 481163 w 926848"/>
                <a:gd name="connsiteY4" fmla="*/ 94 h 901469"/>
                <a:gd name="connsiteX5" fmla="*/ 600056 w 926848"/>
                <a:gd name="connsiteY5" fmla="*/ 188055 h 901469"/>
                <a:gd name="connsiteX6" fmla="*/ 829747 w 926848"/>
                <a:gd name="connsiteY6" fmla="*/ 199027 h 901469"/>
                <a:gd name="connsiteX7" fmla="*/ 733510 w 926848"/>
                <a:gd name="connsiteY7" fmla="*/ 421403 h 901469"/>
                <a:gd name="connsiteX8" fmla="*/ 925557 w 926848"/>
                <a:gd name="connsiteY8" fmla="*/ 627650 h 901469"/>
                <a:gd name="connsiteX9" fmla="*/ 672839 w 926848"/>
                <a:gd name="connsiteY9" fmla="*/ 670163 h 901469"/>
                <a:gd name="connsiteX10" fmla="*/ 624150 w 926848"/>
                <a:gd name="connsiteY10" fmla="*/ 896197 h 901469"/>
                <a:gd name="connsiteX11" fmla="*/ 418985 w 926848"/>
                <a:gd name="connsiteY11" fmla="*/ 758584 h 901469"/>
                <a:gd name="connsiteX12" fmla="*/ 195531 w 926848"/>
                <a:gd name="connsiteY12" fmla="*/ 859621 h 901469"/>
                <a:gd name="connsiteX13" fmla="*/ 165130 w 926848"/>
                <a:gd name="connsiteY13" fmla="*/ 611641 h 901469"/>
                <a:gd name="connsiteX14" fmla="*/ 194 w 926848"/>
                <a:gd name="connsiteY14" fmla="*/ 488661 h 901469"/>
                <a:gd name="connsiteX0" fmla="*/ 194 w 909052"/>
                <a:gd name="connsiteY0" fmla="*/ 488661 h 901469"/>
                <a:gd name="connsiteX1" fmla="*/ 144693 w 909052"/>
                <a:gd name="connsiteY1" fmla="*/ 355565 h 901469"/>
                <a:gd name="connsiteX2" fmla="*/ 63086 w 909052"/>
                <a:gd name="connsiteY2" fmla="*/ 144163 h 901469"/>
                <a:gd name="connsiteX3" fmla="*/ 303750 w 909052"/>
                <a:gd name="connsiteY3" fmla="*/ 169767 h 901469"/>
                <a:gd name="connsiteX4" fmla="*/ 481163 w 909052"/>
                <a:gd name="connsiteY4" fmla="*/ 94 h 901469"/>
                <a:gd name="connsiteX5" fmla="*/ 600056 w 909052"/>
                <a:gd name="connsiteY5" fmla="*/ 188055 h 901469"/>
                <a:gd name="connsiteX6" fmla="*/ 829747 w 909052"/>
                <a:gd name="connsiteY6" fmla="*/ 199027 h 901469"/>
                <a:gd name="connsiteX7" fmla="*/ 733510 w 909052"/>
                <a:gd name="connsiteY7" fmla="*/ 421403 h 901469"/>
                <a:gd name="connsiteX8" fmla="*/ 907269 w 909052"/>
                <a:gd name="connsiteY8" fmla="*/ 616677 h 901469"/>
                <a:gd name="connsiteX9" fmla="*/ 672839 w 909052"/>
                <a:gd name="connsiteY9" fmla="*/ 670163 h 901469"/>
                <a:gd name="connsiteX10" fmla="*/ 624150 w 909052"/>
                <a:gd name="connsiteY10" fmla="*/ 896197 h 901469"/>
                <a:gd name="connsiteX11" fmla="*/ 418985 w 909052"/>
                <a:gd name="connsiteY11" fmla="*/ 758584 h 901469"/>
                <a:gd name="connsiteX12" fmla="*/ 195531 w 909052"/>
                <a:gd name="connsiteY12" fmla="*/ 859621 h 901469"/>
                <a:gd name="connsiteX13" fmla="*/ 165130 w 909052"/>
                <a:gd name="connsiteY13" fmla="*/ 611641 h 901469"/>
                <a:gd name="connsiteX14" fmla="*/ 194 w 909052"/>
                <a:gd name="connsiteY14" fmla="*/ 488661 h 901469"/>
                <a:gd name="connsiteX0" fmla="*/ 194 w 909052"/>
                <a:gd name="connsiteY0" fmla="*/ 488661 h 876238"/>
                <a:gd name="connsiteX1" fmla="*/ 144693 w 909052"/>
                <a:gd name="connsiteY1" fmla="*/ 355565 h 876238"/>
                <a:gd name="connsiteX2" fmla="*/ 63086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909052"/>
                <a:gd name="connsiteY0" fmla="*/ 488661 h 876238"/>
                <a:gd name="connsiteX1" fmla="*/ 144693 w 909052"/>
                <a:gd name="connsiteY1" fmla="*/ 355565 h 876238"/>
                <a:gd name="connsiteX2" fmla="*/ 85032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909052"/>
                <a:gd name="connsiteY0" fmla="*/ 488661 h 876238"/>
                <a:gd name="connsiteX1" fmla="*/ 144693 w 909052"/>
                <a:gd name="connsiteY1" fmla="*/ 355565 h 876238"/>
                <a:gd name="connsiteX2" fmla="*/ 85032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891689"/>
                <a:gd name="connsiteY0" fmla="*/ 488661 h 876238"/>
                <a:gd name="connsiteX1" fmla="*/ 144693 w 891689"/>
                <a:gd name="connsiteY1" fmla="*/ 355565 h 876238"/>
                <a:gd name="connsiteX2" fmla="*/ 85032 w 891689"/>
                <a:gd name="connsiteY2" fmla="*/ 144163 h 876238"/>
                <a:gd name="connsiteX3" fmla="*/ 303750 w 891689"/>
                <a:gd name="connsiteY3" fmla="*/ 169767 h 876238"/>
                <a:gd name="connsiteX4" fmla="*/ 481163 w 891689"/>
                <a:gd name="connsiteY4" fmla="*/ 94 h 876238"/>
                <a:gd name="connsiteX5" fmla="*/ 600056 w 891689"/>
                <a:gd name="connsiteY5" fmla="*/ 188055 h 876238"/>
                <a:gd name="connsiteX6" fmla="*/ 829747 w 891689"/>
                <a:gd name="connsiteY6" fmla="*/ 199027 h 876238"/>
                <a:gd name="connsiteX7" fmla="*/ 733510 w 891689"/>
                <a:gd name="connsiteY7" fmla="*/ 421403 h 876238"/>
                <a:gd name="connsiteX8" fmla="*/ 888981 w 891689"/>
                <a:gd name="connsiteY8" fmla="*/ 605704 h 876238"/>
                <a:gd name="connsiteX9" fmla="*/ 672839 w 891689"/>
                <a:gd name="connsiteY9" fmla="*/ 670163 h 876238"/>
                <a:gd name="connsiteX10" fmla="*/ 609520 w 891689"/>
                <a:gd name="connsiteY10" fmla="*/ 866936 h 876238"/>
                <a:gd name="connsiteX11" fmla="*/ 418985 w 891689"/>
                <a:gd name="connsiteY11" fmla="*/ 758584 h 876238"/>
                <a:gd name="connsiteX12" fmla="*/ 195531 w 891689"/>
                <a:gd name="connsiteY12" fmla="*/ 859621 h 876238"/>
                <a:gd name="connsiteX13" fmla="*/ 165130 w 891689"/>
                <a:gd name="connsiteY13" fmla="*/ 611641 h 876238"/>
                <a:gd name="connsiteX14" fmla="*/ 194 w 891689"/>
                <a:gd name="connsiteY14" fmla="*/ 488661 h 876238"/>
                <a:gd name="connsiteX0" fmla="*/ 194 w 900062"/>
                <a:gd name="connsiteY0" fmla="*/ 488661 h 876238"/>
                <a:gd name="connsiteX1" fmla="*/ 144693 w 900062"/>
                <a:gd name="connsiteY1" fmla="*/ 355565 h 876238"/>
                <a:gd name="connsiteX2" fmla="*/ 85032 w 900062"/>
                <a:gd name="connsiteY2" fmla="*/ 144163 h 876238"/>
                <a:gd name="connsiteX3" fmla="*/ 303750 w 900062"/>
                <a:gd name="connsiteY3" fmla="*/ 169767 h 876238"/>
                <a:gd name="connsiteX4" fmla="*/ 481163 w 900062"/>
                <a:gd name="connsiteY4" fmla="*/ 94 h 876238"/>
                <a:gd name="connsiteX5" fmla="*/ 600056 w 900062"/>
                <a:gd name="connsiteY5" fmla="*/ 188055 h 876238"/>
                <a:gd name="connsiteX6" fmla="*/ 829747 w 900062"/>
                <a:gd name="connsiteY6" fmla="*/ 199027 h 876238"/>
                <a:gd name="connsiteX7" fmla="*/ 733510 w 900062"/>
                <a:gd name="connsiteY7" fmla="*/ 421403 h 876238"/>
                <a:gd name="connsiteX8" fmla="*/ 888981 w 900062"/>
                <a:gd name="connsiteY8" fmla="*/ 605704 h 876238"/>
                <a:gd name="connsiteX9" fmla="*/ 672839 w 900062"/>
                <a:gd name="connsiteY9" fmla="*/ 670163 h 876238"/>
                <a:gd name="connsiteX10" fmla="*/ 609520 w 900062"/>
                <a:gd name="connsiteY10" fmla="*/ 866936 h 876238"/>
                <a:gd name="connsiteX11" fmla="*/ 418985 w 900062"/>
                <a:gd name="connsiteY11" fmla="*/ 758584 h 876238"/>
                <a:gd name="connsiteX12" fmla="*/ 195531 w 900062"/>
                <a:gd name="connsiteY12" fmla="*/ 859621 h 876238"/>
                <a:gd name="connsiteX13" fmla="*/ 165130 w 900062"/>
                <a:gd name="connsiteY13" fmla="*/ 611641 h 876238"/>
                <a:gd name="connsiteX14" fmla="*/ 194 w 900062"/>
                <a:gd name="connsiteY14" fmla="*/ 488661 h 876238"/>
                <a:gd name="connsiteX0" fmla="*/ 194 w 900062"/>
                <a:gd name="connsiteY0" fmla="*/ 488661 h 876238"/>
                <a:gd name="connsiteX1" fmla="*/ 144693 w 900062"/>
                <a:gd name="connsiteY1" fmla="*/ 355565 h 876238"/>
                <a:gd name="connsiteX2" fmla="*/ 85032 w 900062"/>
                <a:gd name="connsiteY2" fmla="*/ 144163 h 876238"/>
                <a:gd name="connsiteX3" fmla="*/ 303750 w 900062"/>
                <a:gd name="connsiteY3" fmla="*/ 169767 h 876238"/>
                <a:gd name="connsiteX4" fmla="*/ 481163 w 900062"/>
                <a:gd name="connsiteY4" fmla="*/ 94 h 876238"/>
                <a:gd name="connsiteX5" fmla="*/ 600056 w 900062"/>
                <a:gd name="connsiteY5" fmla="*/ 188055 h 876238"/>
                <a:gd name="connsiteX6" fmla="*/ 829747 w 900062"/>
                <a:gd name="connsiteY6" fmla="*/ 199027 h 876238"/>
                <a:gd name="connsiteX7" fmla="*/ 733510 w 900062"/>
                <a:gd name="connsiteY7" fmla="*/ 421403 h 876238"/>
                <a:gd name="connsiteX8" fmla="*/ 888981 w 900062"/>
                <a:gd name="connsiteY8" fmla="*/ 605704 h 876238"/>
                <a:gd name="connsiteX9" fmla="*/ 672839 w 900062"/>
                <a:gd name="connsiteY9" fmla="*/ 670163 h 876238"/>
                <a:gd name="connsiteX10" fmla="*/ 609520 w 900062"/>
                <a:gd name="connsiteY10" fmla="*/ 866936 h 876238"/>
                <a:gd name="connsiteX11" fmla="*/ 418985 w 900062"/>
                <a:gd name="connsiteY11" fmla="*/ 758584 h 876238"/>
                <a:gd name="connsiteX12" fmla="*/ 195531 w 900062"/>
                <a:gd name="connsiteY12" fmla="*/ 859621 h 876238"/>
                <a:gd name="connsiteX13" fmla="*/ 165130 w 900062"/>
                <a:gd name="connsiteY13" fmla="*/ 611641 h 876238"/>
                <a:gd name="connsiteX14" fmla="*/ 194 w 900062"/>
                <a:gd name="connsiteY14" fmla="*/ 488661 h 8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0062" h="876238">
                  <a:moveTo>
                    <a:pt x="194" y="488661"/>
                  </a:moveTo>
                  <a:cubicBezTo>
                    <a:pt x="-3212" y="445982"/>
                    <a:pt x="38005" y="369450"/>
                    <a:pt x="144693" y="355565"/>
                  </a:cubicBezTo>
                  <a:cubicBezTo>
                    <a:pt x="54093" y="304605"/>
                    <a:pt x="32920" y="204390"/>
                    <a:pt x="85032" y="144163"/>
                  </a:cubicBezTo>
                  <a:cubicBezTo>
                    <a:pt x="137144" y="83936"/>
                    <a:pt x="260105" y="92958"/>
                    <a:pt x="303750" y="169767"/>
                  </a:cubicBezTo>
                  <a:cubicBezTo>
                    <a:pt x="289736" y="68098"/>
                    <a:pt x="431779" y="-2954"/>
                    <a:pt x="481163" y="94"/>
                  </a:cubicBezTo>
                  <a:cubicBezTo>
                    <a:pt x="530547" y="3142"/>
                    <a:pt x="599440" y="64442"/>
                    <a:pt x="600056" y="188055"/>
                  </a:cubicBezTo>
                  <a:cubicBezTo>
                    <a:pt x="720510" y="114903"/>
                    <a:pt x="807505" y="160136"/>
                    <a:pt x="829747" y="199027"/>
                  </a:cubicBezTo>
                  <a:cubicBezTo>
                    <a:pt x="851989" y="237918"/>
                    <a:pt x="886290" y="359470"/>
                    <a:pt x="733510" y="421403"/>
                  </a:cubicBezTo>
                  <a:cubicBezTo>
                    <a:pt x="887747" y="453576"/>
                    <a:pt x="921039" y="516695"/>
                    <a:pt x="888981" y="605704"/>
                  </a:cubicBezTo>
                  <a:cubicBezTo>
                    <a:pt x="856923" y="694713"/>
                    <a:pt x="765613" y="693786"/>
                    <a:pt x="672839" y="670163"/>
                  </a:cubicBezTo>
                  <a:cubicBezTo>
                    <a:pt x="695623" y="779645"/>
                    <a:pt x="666459" y="848542"/>
                    <a:pt x="609520" y="866936"/>
                  </a:cubicBezTo>
                  <a:cubicBezTo>
                    <a:pt x="552581" y="885330"/>
                    <a:pt x="464209" y="888579"/>
                    <a:pt x="418985" y="758584"/>
                  </a:cubicBezTo>
                  <a:cubicBezTo>
                    <a:pt x="340843" y="873949"/>
                    <a:pt x="263444" y="884112"/>
                    <a:pt x="195531" y="859621"/>
                  </a:cubicBezTo>
                  <a:cubicBezTo>
                    <a:pt x="127618" y="835130"/>
                    <a:pt x="54563" y="713808"/>
                    <a:pt x="165130" y="611641"/>
                  </a:cubicBezTo>
                  <a:cubicBezTo>
                    <a:pt x="17491" y="627950"/>
                    <a:pt x="3600" y="531340"/>
                    <a:pt x="194" y="4886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18"/>
            <p:cNvSpPr/>
            <p:nvPr/>
          </p:nvSpPr>
          <p:spPr>
            <a:xfrm rot="1559092">
              <a:off x="6853268" y="2080796"/>
              <a:ext cx="269386" cy="554580"/>
            </a:xfrm>
            <a:custGeom>
              <a:avLst/>
              <a:gdLst>
                <a:gd name="connsiteX0" fmla="*/ 0 w 216024"/>
                <a:gd name="connsiteY0" fmla="*/ 0 h 844609"/>
                <a:gd name="connsiteX1" fmla="*/ 216024 w 216024"/>
                <a:gd name="connsiteY1" fmla="*/ 0 h 844609"/>
                <a:gd name="connsiteX2" fmla="*/ 216024 w 216024"/>
                <a:gd name="connsiteY2" fmla="*/ 844609 h 844609"/>
                <a:gd name="connsiteX3" fmla="*/ 0 w 216024"/>
                <a:gd name="connsiteY3" fmla="*/ 844609 h 844609"/>
                <a:gd name="connsiteX4" fmla="*/ 0 w 216024"/>
                <a:gd name="connsiteY4" fmla="*/ 0 h 844609"/>
                <a:gd name="connsiteX0" fmla="*/ 9 w 216033"/>
                <a:gd name="connsiteY0" fmla="*/ 0 h 844609"/>
                <a:gd name="connsiteX1" fmla="*/ 216033 w 216033"/>
                <a:gd name="connsiteY1" fmla="*/ 0 h 844609"/>
                <a:gd name="connsiteX2" fmla="*/ 216033 w 216033"/>
                <a:gd name="connsiteY2" fmla="*/ 844609 h 844609"/>
                <a:gd name="connsiteX3" fmla="*/ 9 w 216033"/>
                <a:gd name="connsiteY3" fmla="*/ 844609 h 844609"/>
                <a:gd name="connsiteX4" fmla="*/ 70212 w 216033"/>
                <a:gd name="connsiteY4" fmla="*/ 375510 h 844609"/>
                <a:gd name="connsiteX5" fmla="*/ 9 w 216033"/>
                <a:gd name="connsiteY5" fmla="*/ 0 h 844609"/>
                <a:gd name="connsiteX0" fmla="*/ 9 w 220295"/>
                <a:gd name="connsiteY0" fmla="*/ 0 h 844609"/>
                <a:gd name="connsiteX1" fmla="*/ 216033 w 220295"/>
                <a:gd name="connsiteY1" fmla="*/ 0 h 844609"/>
                <a:gd name="connsiteX2" fmla="*/ 220175 w 220295"/>
                <a:gd name="connsiteY2" fmla="*/ 397455 h 844609"/>
                <a:gd name="connsiteX3" fmla="*/ 216033 w 220295"/>
                <a:gd name="connsiteY3" fmla="*/ 844609 h 844609"/>
                <a:gd name="connsiteX4" fmla="*/ 9 w 220295"/>
                <a:gd name="connsiteY4" fmla="*/ 844609 h 844609"/>
                <a:gd name="connsiteX5" fmla="*/ 70212 w 220295"/>
                <a:gd name="connsiteY5" fmla="*/ 375510 h 844609"/>
                <a:gd name="connsiteX6" fmla="*/ 9 w 220295"/>
                <a:gd name="connsiteY6" fmla="*/ 0 h 844609"/>
                <a:gd name="connsiteX0" fmla="*/ 9 w 220175"/>
                <a:gd name="connsiteY0" fmla="*/ 0 h 844609"/>
                <a:gd name="connsiteX1" fmla="*/ 216033 w 220175"/>
                <a:gd name="connsiteY1" fmla="*/ 0 h 844609"/>
                <a:gd name="connsiteX2" fmla="*/ 220175 w 220175"/>
                <a:gd name="connsiteY2" fmla="*/ 397455 h 844609"/>
                <a:gd name="connsiteX3" fmla="*/ 216033 w 220175"/>
                <a:gd name="connsiteY3" fmla="*/ 844609 h 844609"/>
                <a:gd name="connsiteX4" fmla="*/ 9 w 220175"/>
                <a:gd name="connsiteY4" fmla="*/ 844609 h 844609"/>
                <a:gd name="connsiteX5" fmla="*/ 70212 w 220175"/>
                <a:gd name="connsiteY5" fmla="*/ 375510 h 844609"/>
                <a:gd name="connsiteX6" fmla="*/ 9 w 220175"/>
                <a:gd name="connsiteY6" fmla="*/ 0 h 844609"/>
                <a:gd name="connsiteX0" fmla="*/ 9 w 216169"/>
                <a:gd name="connsiteY0" fmla="*/ 0 h 844609"/>
                <a:gd name="connsiteX1" fmla="*/ 216033 w 216169"/>
                <a:gd name="connsiteY1" fmla="*/ 0 h 844609"/>
                <a:gd name="connsiteX2" fmla="*/ 209202 w 216169"/>
                <a:gd name="connsiteY2" fmla="*/ 346249 h 844609"/>
                <a:gd name="connsiteX3" fmla="*/ 216033 w 216169"/>
                <a:gd name="connsiteY3" fmla="*/ 844609 h 844609"/>
                <a:gd name="connsiteX4" fmla="*/ 9 w 216169"/>
                <a:gd name="connsiteY4" fmla="*/ 844609 h 844609"/>
                <a:gd name="connsiteX5" fmla="*/ 70212 w 216169"/>
                <a:gd name="connsiteY5" fmla="*/ 375510 h 844609"/>
                <a:gd name="connsiteX6" fmla="*/ 9 w 216169"/>
                <a:gd name="connsiteY6" fmla="*/ 0 h 844609"/>
                <a:gd name="connsiteX0" fmla="*/ 9 w 216033"/>
                <a:gd name="connsiteY0" fmla="*/ 0 h 844609"/>
                <a:gd name="connsiteX1" fmla="*/ 216033 w 216033"/>
                <a:gd name="connsiteY1" fmla="*/ 0 h 844609"/>
                <a:gd name="connsiteX2" fmla="*/ 209202 w 216033"/>
                <a:gd name="connsiteY2" fmla="*/ 346249 h 844609"/>
                <a:gd name="connsiteX3" fmla="*/ 183115 w 216033"/>
                <a:gd name="connsiteY3" fmla="*/ 793402 h 844609"/>
                <a:gd name="connsiteX4" fmla="*/ 9 w 216033"/>
                <a:gd name="connsiteY4" fmla="*/ 844609 h 844609"/>
                <a:gd name="connsiteX5" fmla="*/ 70212 w 216033"/>
                <a:gd name="connsiteY5" fmla="*/ 375510 h 844609"/>
                <a:gd name="connsiteX6" fmla="*/ 9 w 216033"/>
                <a:gd name="connsiteY6" fmla="*/ 0 h 844609"/>
                <a:gd name="connsiteX0" fmla="*/ 9 w 216033"/>
                <a:gd name="connsiteY0" fmla="*/ 0 h 845067"/>
                <a:gd name="connsiteX1" fmla="*/ 216033 w 216033"/>
                <a:gd name="connsiteY1" fmla="*/ 0 h 845067"/>
                <a:gd name="connsiteX2" fmla="*/ 209202 w 216033"/>
                <a:gd name="connsiteY2" fmla="*/ 346249 h 845067"/>
                <a:gd name="connsiteX3" fmla="*/ 183115 w 216033"/>
                <a:gd name="connsiteY3" fmla="*/ 793402 h 845067"/>
                <a:gd name="connsiteX4" fmla="*/ 9 w 216033"/>
                <a:gd name="connsiteY4" fmla="*/ 844609 h 845067"/>
                <a:gd name="connsiteX5" fmla="*/ 70212 w 216033"/>
                <a:gd name="connsiteY5" fmla="*/ 375510 h 845067"/>
                <a:gd name="connsiteX6" fmla="*/ 9 w 216033"/>
                <a:gd name="connsiteY6" fmla="*/ 0 h 845067"/>
                <a:gd name="connsiteX0" fmla="*/ 9 w 216033"/>
                <a:gd name="connsiteY0" fmla="*/ 0 h 845067"/>
                <a:gd name="connsiteX1" fmla="*/ 216033 w 216033"/>
                <a:gd name="connsiteY1" fmla="*/ 0 h 845067"/>
                <a:gd name="connsiteX2" fmla="*/ 209202 w 216033"/>
                <a:gd name="connsiteY2" fmla="*/ 346249 h 845067"/>
                <a:gd name="connsiteX3" fmla="*/ 183115 w 216033"/>
                <a:gd name="connsiteY3" fmla="*/ 793402 h 845067"/>
                <a:gd name="connsiteX4" fmla="*/ 9 w 216033"/>
                <a:gd name="connsiteY4" fmla="*/ 844609 h 845067"/>
                <a:gd name="connsiteX5" fmla="*/ 70212 w 216033"/>
                <a:gd name="connsiteY5" fmla="*/ 375510 h 845067"/>
                <a:gd name="connsiteX6" fmla="*/ 9 w 216033"/>
                <a:gd name="connsiteY6" fmla="*/ 0 h 845067"/>
                <a:gd name="connsiteX0" fmla="*/ 0 w 216024"/>
                <a:gd name="connsiteY0" fmla="*/ 0 h 840206"/>
                <a:gd name="connsiteX1" fmla="*/ 216024 w 216024"/>
                <a:gd name="connsiteY1" fmla="*/ 0 h 840206"/>
                <a:gd name="connsiteX2" fmla="*/ 209193 w 216024"/>
                <a:gd name="connsiteY2" fmla="*/ 346249 h 840206"/>
                <a:gd name="connsiteX3" fmla="*/ 183106 w 216024"/>
                <a:gd name="connsiteY3" fmla="*/ 793402 h 840206"/>
                <a:gd name="connsiteX4" fmla="*/ 32919 w 216024"/>
                <a:gd name="connsiteY4" fmla="*/ 833636 h 840206"/>
                <a:gd name="connsiteX5" fmla="*/ 70203 w 216024"/>
                <a:gd name="connsiteY5" fmla="*/ 375510 h 840206"/>
                <a:gd name="connsiteX6" fmla="*/ 0 w 216024"/>
                <a:gd name="connsiteY6" fmla="*/ 0 h 840206"/>
                <a:gd name="connsiteX0" fmla="*/ 0 w 216024"/>
                <a:gd name="connsiteY0" fmla="*/ 0 h 874951"/>
                <a:gd name="connsiteX1" fmla="*/ 216024 w 216024"/>
                <a:gd name="connsiteY1" fmla="*/ 0 h 874951"/>
                <a:gd name="connsiteX2" fmla="*/ 209193 w 216024"/>
                <a:gd name="connsiteY2" fmla="*/ 346249 h 874951"/>
                <a:gd name="connsiteX3" fmla="*/ 183106 w 216024"/>
                <a:gd name="connsiteY3" fmla="*/ 793402 h 874951"/>
                <a:gd name="connsiteX4" fmla="*/ 32919 w 216024"/>
                <a:gd name="connsiteY4" fmla="*/ 833636 h 874951"/>
                <a:gd name="connsiteX5" fmla="*/ 70203 w 216024"/>
                <a:gd name="connsiteY5" fmla="*/ 375510 h 874951"/>
                <a:gd name="connsiteX6" fmla="*/ 0 w 216024"/>
                <a:gd name="connsiteY6" fmla="*/ 0 h 874951"/>
                <a:gd name="connsiteX0" fmla="*/ 0 w 216024"/>
                <a:gd name="connsiteY0" fmla="*/ 0 h 859803"/>
                <a:gd name="connsiteX1" fmla="*/ 216024 w 216024"/>
                <a:gd name="connsiteY1" fmla="*/ 0 h 859803"/>
                <a:gd name="connsiteX2" fmla="*/ 209193 w 216024"/>
                <a:gd name="connsiteY2" fmla="*/ 346249 h 859803"/>
                <a:gd name="connsiteX3" fmla="*/ 183106 w 216024"/>
                <a:gd name="connsiteY3" fmla="*/ 793402 h 859803"/>
                <a:gd name="connsiteX4" fmla="*/ 40234 w 216024"/>
                <a:gd name="connsiteY4" fmla="*/ 808033 h 859803"/>
                <a:gd name="connsiteX5" fmla="*/ 70203 w 216024"/>
                <a:gd name="connsiteY5" fmla="*/ 375510 h 859803"/>
                <a:gd name="connsiteX6" fmla="*/ 0 w 216024"/>
                <a:gd name="connsiteY6" fmla="*/ 0 h 859803"/>
                <a:gd name="connsiteX0" fmla="*/ 0 w 216024"/>
                <a:gd name="connsiteY0" fmla="*/ 0 h 859803"/>
                <a:gd name="connsiteX1" fmla="*/ 216024 w 216024"/>
                <a:gd name="connsiteY1" fmla="*/ 0 h 859803"/>
                <a:gd name="connsiteX2" fmla="*/ 209193 w 216024"/>
                <a:gd name="connsiteY2" fmla="*/ 346249 h 859803"/>
                <a:gd name="connsiteX3" fmla="*/ 183106 w 216024"/>
                <a:gd name="connsiteY3" fmla="*/ 793402 h 859803"/>
                <a:gd name="connsiteX4" fmla="*/ 40234 w 216024"/>
                <a:gd name="connsiteY4" fmla="*/ 808033 h 859803"/>
                <a:gd name="connsiteX5" fmla="*/ 70203 w 216024"/>
                <a:gd name="connsiteY5" fmla="*/ 375510 h 859803"/>
                <a:gd name="connsiteX6" fmla="*/ 0 w 216024"/>
                <a:gd name="connsiteY6" fmla="*/ 0 h 859803"/>
                <a:gd name="connsiteX0" fmla="*/ 0 w 216024"/>
                <a:gd name="connsiteY0" fmla="*/ 0 h 856039"/>
                <a:gd name="connsiteX1" fmla="*/ 216024 w 216024"/>
                <a:gd name="connsiteY1" fmla="*/ 0 h 856039"/>
                <a:gd name="connsiteX2" fmla="*/ 209193 w 216024"/>
                <a:gd name="connsiteY2" fmla="*/ 346249 h 856039"/>
                <a:gd name="connsiteX3" fmla="*/ 183106 w 216024"/>
                <a:gd name="connsiteY3" fmla="*/ 793402 h 856039"/>
                <a:gd name="connsiteX4" fmla="*/ 58522 w 216024"/>
                <a:gd name="connsiteY4" fmla="*/ 800718 h 856039"/>
                <a:gd name="connsiteX5" fmla="*/ 70203 w 216024"/>
                <a:gd name="connsiteY5" fmla="*/ 375510 h 856039"/>
                <a:gd name="connsiteX6" fmla="*/ 0 w 216024"/>
                <a:gd name="connsiteY6" fmla="*/ 0 h 856039"/>
                <a:gd name="connsiteX0" fmla="*/ 0 w 216024"/>
                <a:gd name="connsiteY0" fmla="*/ 0 h 861622"/>
                <a:gd name="connsiteX1" fmla="*/ 216024 w 216024"/>
                <a:gd name="connsiteY1" fmla="*/ 0 h 861622"/>
                <a:gd name="connsiteX2" fmla="*/ 209193 w 216024"/>
                <a:gd name="connsiteY2" fmla="*/ 346249 h 861622"/>
                <a:gd name="connsiteX3" fmla="*/ 183106 w 216024"/>
                <a:gd name="connsiteY3" fmla="*/ 793402 h 861622"/>
                <a:gd name="connsiteX4" fmla="*/ 58522 w 216024"/>
                <a:gd name="connsiteY4" fmla="*/ 800718 h 861622"/>
                <a:gd name="connsiteX5" fmla="*/ 70203 w 216024"/>
                <a:gd name="connsiteY5" fmla="*/ 375510 h 861622"/>
                <a:gd name="connsiteX6" fmla="*/ 0 w 216024"/>
                <a:gd name="connsiteY6" fmla="*/ 0 h 861622"/>
                <a:gd name="connsiteX0" fmla="*/ 0 w 216024"/>
                <a:gd name="connsiteY0" fmla="*/ 0 h 861622"/>
                <a:gd name="connsiteX1" fmla="*/ 216024 w 216024"/>
                <a:gd name="connsiteY1" fmla="*/ 0 h 861622"/>
                <a:gd name="connsiteX2" fmla="*/ 209193 w 216024"/>
                <a:gd name="connsiteY2" fmla="*/ 346249 h 861622"/>
                <a:gd name="connsiteX3" fmla="*/ 183106 w 216024"/>
                <a:gd name="connsiteY3" fmla="*/ 793402 h 861622"/>
                <a:gd name="connsiteX4" fmla="*/ 58522 w 216024"/>
                <a:gd name="connsiteY4" fmla="*/ 800718 h 861622"/>
                <a:gd name="connsiteX5" fmla="*/ 99463 w 216024"/>
                <a:gd name="connsiteY5" fmla="*/ 382825 h 861622"/>
                <a:gd name="connsiteX6" fmla="*/ 0 w 216024"/>
                <a:gd name="connsiteY6" fmla="*/ 0 h 861622"/>
                <a:gd name="connsiteX0" fmla="*/ 14729 w 161259"/>
                <a:gd name="connsiteY0" fmla="*/ 0 h 861622"/>
                <a:gd name="connsiteX1" fmla="*/ 161259 w 161259"/>
                <a:gd name="connsiteY1" fmla="*/ 0 h 861622"/>
                <a:gd name="connsiteX2" fmla="*/ 154428 w 161259"/>
                <a:gd name="connsiteY2" fmla="*/ 346249 h 861622"/>
                <a:gd name="connsiteX3" fmla="*/ 128341 w 161259"/>
                <a:gd name="connsiteY3" fmla="*/ 793402 h 861622"/>
                <a:gd name="connsiteX4" fmla="*/ 3757 w 161259"/>
                <a:gd name="connsiteY4" fmla="*/ 800718 h 861622"/>
                <a:gd name="connsiteX5" fmla="*/ 44698 w 161259"/>
                <a:gd name="connsiteY5" fmla="*/ 382825 h 861622"/>
                <a:gd name="connsiteX6" fmla="*/ 14729 w 161259"/>
                <a:gd name="connsiteY6" fmla="*/ 0 h 861622"/>
                <a:gd name="connsiteX0" fmla="*/ 14729 w 161259"/>
                <a:gd name="connsiteY0" fmla="*/ 24384 h 886006"/>
                <a:gd name="connsiteX1" fmla="*/ 161259 w 161259"/>
                <a:gd name="connsiteY1" fmla="*/ 24384 h 886006"/>
                <a:gd name="connsiteX2" fmla="*/ 154428 w 161259"/>
                <a:gd name="connsiteY2" fmla="*/ 370633 h 886006"/>
                <a:gd name="connsiteX3" fmla="*/ 128341 w 161259"/>
                <a:gd name="connsiteY3" fmla="*/ 817786 h 886006"/>
                <a:gd name="connsiteX4" fmla="*/ 3757 w 161259"/>
                <a:gd name="connsiteY4" fmla="*/ 825102 h 886006"/>
                <a:gd name="connsiteX5" fmla="*/ 44698 w 161259"/>
                <a:gd name="connsiteY5" fmla="*/ 407209 h 886006"/>
                <a:gd name="connsiteX6" fmla="*/ 14729 w 161259"/>
                <a:gd name="connsiteY6" fmla="*/ 24384 h 886006"/>
                <a:gd name="connsiteX0" fmla="*/ 14729 w 161259"/>
                <a:gd name="connsiteY0" fmla="*/ 49715 h 911337"/>
                <a:gd name="connsiteX1" fmla="*/ 161259 w 161259"/>
                <a:gd name="connsiteY1" fmla="*/ 49715 h 911337"/>
                <a:gd name="connsiteX2" fmla="*/ 154428 w 161259"/>
                <a:gd name="connsiteY2" fmla="*/ 395964 h 911337"/>
                <a:gd name="connsiteX3" fmla="*/ 128341 w 161259"/>
                <a:gd name="connsiteY3" fmla="*/ 843117 h 911337"/>
                <a:gd name="connsiteX4" fmla="*/ 3757 w 161259"/>
                <a:gd name="connsiteY4" fmla="*/ 850433 h 911337"/>
                <a:gd name="connsiteX5" fmla="*/ 44698 w 161259"/>
                <a:gd name="connsiteY5" fmla="*/ 432540 h 911337"/>
                <a:gd name="connsiteX6" fmla="*/ 14729 w 161259"/>
                <a:gd name="connsiteY6" fmla="*/ 49715 h 911337"/>
                <a:gd name="connsiteX0" fmla="*/ 14729 w 160592"/>
                <a:gd name="connsiteY0" fmla="*/ 45758 h 907380"/>
                <a:gd name="connsiteX1" fmla="*/ 124683 w 160592"/>
                <a:gd name="connsiteY1" fmla="*/ 53073 h 907380"/>
                <a:gd name="connsiteX2" fmla="*/ 154428 w 160592"/>
                <a:gd name="connsiteY2" fmla="*/ 392007 h 907380"/>
                <a:gd name="connsiteX3" fmla="*/ 128341 w 160592"/>
                <a:gd name="connsiteY3" fmla="*/ 839160 h 907380"/>
                <a:gd name="connsiteX4" fmla="*/ 3757 w 160592"/>
                <a:gd name="connsiteY4" fmla="*/ 846476 h 907380"/>
                <a:gd name="connsiteX5" fmla="*/ 44698 w 160592"/>
                <a:gd name="connsiteY5" fmla="*/ 428583 h 907380"/>
                <a:gd name="connsiteX6" fmla="*/ 14729 w 160592"/>
                <a:gd name="connsiteY6" fmla="*/ 45758 h 907380"/>
                <a:gd name="connsiteX0" fmla="*/ 14729 w 160592"/>
                <a:gd name="connsiteY0" fmla="*/ 45758 h 907380"/>
                <a:gd name="connsiteX1" fmla="*/ 124683 w 160592"/>
                <a:gd name="connsiteY1" fmla="*/ 53073 h 907380"/>
                <a:gd name="connsiteX2" fmla="*/ 154428 w 160592"/>
                <a:gd name="connsiteY2" fmla="*/ 392007 h 907380"/>
                <a:gd name="connsiteX3" fmla="*/ 128341 w 160592"/>
                <a:gd name="connsiteY3" fmla="*/ 839160 h 907380"/>
                <a:gd name="connsiteX4" fmla="*/ 3757 w 160592"/>
                <a:gd name="connsiteY4" fmla="*/ 846476 h 907380"/>
                <a:gd name="connsiteX5" fmla="*/ 44698 w 160592"/>
                <a:gd name="connsiteY5" fmla="*/ 428583 h 907380"/>
                <a:gd name="connsiteX6" fmla="*/ 14729 w 160592"/>
                <a:gd name="connsiteY6" fmla="*/ 45758 h 907380"/>
                <a:gd name="connsiteX0" fmla="*/ 14729 w 157372"/>
                <a:gd name="connsiteY0" fmla="*/ 45758 h 907380"/>
                <a:gd name="connsiteX1" fmla="*/ 124683 w 157372"/>
                <a:gd name="connsiteY1" fmla="*/ 53073 h 907380"/>
                <a:gd name="connsiteX2" fmla="*/ 147112 w 157372"/>
                <a:gd name="connsiteY2" fmla="*/ 392007 h 907380"/>
                <a:gd name="connsiteX3" fmla="*/ 128341 w 157372"/>
                <a:gd name="connsiteY3" fmla="*/ 839160 h 907380"/>
                <a:gd name="connsiteX4" fmla="*/ 3757 w 157372"/>
                <a:gd name="connsiteY4" fmla="*/ 846476 h 907380"/>
                <a:gd name="connsiteX5" fmla="*/ 44698 w 157372"/>
                <a:gd name="connsiteY5" fmla="*/ 428583 h 907380"/>
                <a:gd name="connsiteX6" fmla="*/ 14729 w 157372"/>
                <a:gd name="connsiteY6" fmla="*/ 45758 h 907380"/>
                <a:gd name="connsiteX0" fmla="*/ 14729 w 160461"/>
                <a:gd name="connsiteY0" fmla="*/ 45758 h 907380"/>
                <a:gd name="connsiteX1" fmla="*/ 124683 w 160461"/>
                <a:gd name="connsiteY1" fmla="*/ 53073 h 907380"/>
                <a:gd name="connsiteX2" fmla="*/ 147112 w 160461"/>
                <a:gd name="connsiteY2" fmla="*/ 392007 h 907380"/>
                <a:gd name="connsiteX3" fmla="*/ 128341 w 160461"/>
                <a:gd name="connsiteY3" fmla="*/ 839160 h 907380"/>
                <a:gd name="connsiteX4" fmla="*/ 3757 w 160461"/>
                <a:gd name="connsiteY4" fmla="*/ 846476 h 907380"/>
                <a:gd name="connsiteX5" fmla="*/ 44698 w 160461"/>
                <a:gd name="connsiteY5" fmla="*/ 428583 h 907380"/>
                <a:gd name="connsiteX6" fmla="*/ 14729 w 160461"/>
                <a:gd name="connsiteY6" fmla="*/ 45758 h 907380"/>
                <a:gd name="connsiteX0" fmla="*/ 14729 w 162801"/>
                <a:gd name="connsiteY0" fmla="*/ 45758 h 887532"/>
                <a:gd name="connsiteX1" fmla="*/ 124683 w 162801"/>
                <a:gd name="connsiteY1" fmla="*/ 53073 h 887532"/>
                <a:gd name="connsiteX2" fmla="*/ 147112 w 162801"/>
                <a:gd name="connsiteY2" fmla="*/ 392007 h 887532"/>
                <a:gd name="connsiteX3" fmla="*/ 131999 w 162801"/>
                <a:gd name="connsiteY3" fmla="*/ 784296 h 887532"/>
                <a:gd name="connsiteX4" fmla="*/ 3757 w 162801"/>
                <a:gd name="connsiteY4" fmla="*/ 846476 h 887532"/>
                <a:gd name="connsiteX5" fmla="*/ 44698 w 162801"/>
                <a:gd name="connsiteY5" fmla="*/ 428583 h 887532"/>
                <a:gd name="connsiteX6" fmla="*/ 14729 w 162801"/>
                <a:gd name="connsiteY6" fmla="*/ 45758 h 887532"/>
                <a:gd name="connsiteX0" fmla="*/ 14729 w 150986"/>
                <a:gd name="connsiteY0" fmla="*/ 45758 h 887532"/>
                <a:gd name="connsiteX1" fmla="*/ 124683 w 150986"/>
                <a:gd name="connsiteY1" fmla="*/ 53073 h 887532"/>
                <a:gd name="connsiteX2" fmla="*/ 147112 w 150986"/>
                <a:gd name="connsiteY2" fmla="*/ 392007 h 887532"/>
                <a:gd name="connsiteX3" fmla="*/ 102739 w 150986"/>
                <a:gd name="connsiteY3" fmla="*/ 784296 h 887532"/>
                <a:gd name="connsiteX4" fmla="*/ 3757 w 150986"/>
                <a:gd name="connsiteY4" fmla="*/ 846476 h 887532"/>
                <a:gd name="connsiteX5" fmla="*/ 44698 w 150986"/>
                <a:gd name="connsiteY5" fmla="*/ 428583 h 887532"/>
                <a:gd name="connsiteX6" fmla="*/ 14729 w 150986"/>
                <a:gd name="connsiteY6" fmla="*/ 45758 h 887532"/>
                <a:gd name="connsiteX0" fmla="*/ 14729 w 147799"/>
                <a:gd name="connsiteY0" fmla="*/ 45758 h 887532"/>
                <a:gd name="connsiteX1" fmla="*/ 124683 w 147799"/>
                <a:gd name="connsiteY1" fmla="*/ 53073 h 887532"/>
                <a:gd name="connsiteX2" fmla="*/ 139796 w 147799"/>
                <a:gd name="connsiteY2" fmla="*/ 417610 h 887532"/>
                <a:gd name="connsiteX3" fmla="*/ 102739 w 147799"/>
                <a:gd name="connsiteY3" fmla="*/ 784296 h 887532"/>
                <a:gd name="connsiteX4" fmla="*/ 3757 w 147799"/>
                <a:gd name="connsiteY4" fmla="*/ 846476 h 887532"/>
                <a:gd name="connsiteX5" fmla="*/ 44698 w 147799"/>
                <a:gd name="connsiteY5" fmla="*/ 428583 h 887532"/>
                <a:gd name="connsiteX6" fmla="*/ 14729 w 147799"/>
                <a:gd name="connsiteY6" fmla="*/ 45758 h 887532"/>
                <a:gd name="connsiteX0" fmla="*/ 14729 w 148961"/>
                <a:gd name="connsiteY0" fmla="*/ 45758 h 887532"/>
                <a:gd name="connsiteX1" fmla="*/ 124683 w 148961"/>
                <a:gd name="connsiteY1" fmla="*/ 53073 h 887532"/>
                <a:gd name="connsiteX2" fmla="*/ 139796 w 148961"/>
                <a:gd name="connsiteY2" fmla="*/ 417610 h 887532"/>
                <a:gd name="connsiteX3" fmla="*/ 102739 w 148961"/>
                <a:gd name="connsiteY3" fmla="*/ 784296 h 887532"/>
                <a:gd name="connsiteX4" fmla="*/ 3757 w 148961"/>
                <a:gd name="connsiteY4" fmla="*/ 846476 h 887532"/>
                <a:gd name="connsiteX5" fmla="*/ 44698 w 148961"/>
                <a:gd name="connsiteY5" fmla="*/ 428583 h 887532"/>
                <a:gd name="connsiteX6" fmla="*/ 14729 w 148961"/>
                <a:gd name="connsiteY6" fmla="*/ 45758 h 887532"/>
                <a:gd name="connsiteX0" fmla="*/ 14729 w 148961"/>
                <a:gd name="connsiteY0" fmla="*/ 45758 h 887532"/>
                <a:gd name="connsiteX1" fmla="*/ 124683 w 148961"/>
                <a:gd name="connsiteY1" fmla="*/ 53073 h 887532"/>
                <a:gd name="connsiteX2" fmla="*/ 139796 w 148961"/>
                <a:gd name="connsiteY2" fmla="*/ 417610 h 887532"/>
                <a:gd name="connsiteX3" fmla="*/ 102739 w 148961"/>
                <a:gd name="connsiteY3" fmla="*/ 784296 h 887532"/>
                <a:gd name="connsiteX4" fmla="*/ 3757 w 148961"/>
                <a:gd name="connsiteY4" fmla="*/ 846476 h 887532"/>
                <a:gd name="connsiteX5" fmla="*/ 44698 w 148961"/>
                <a:gd name="connsiteY5" fmla="*/ 428583 h 887532"/>
                <a:gd name="connsiteX6" fmla="*/ 14729 w 148961"/>
                <a:gd name="connsiteY6" fmla="*/ 45758 h 887532"/>
                <a:gd name="connsiteX0" fmla="*/ 14729 w 165727"/>
                <a:gd name="connsiteY0" fmla="*/ 45758 h 887532"/>
                <a:gd name="connsiteX1" fmla="*/ 124683 w 165727"/>
                <a:gd name="connsiteY1" fmla="*/ 53073 h 887532"/>
                <a:gd name="connsiteX2" fmla="*/ 165399 w 165727"/>
                <a:gd name="connsiteY2" fmla="*/ 340800 h 887532"/>
                <a:gd name="connsiteX3" fmla="*/ 102739 w 165727"/>
                <a:gd name="connsiteY3" fmla="*/ 784296 h 887532"/>
                <a:gd name="connsiteX4" fmla="*/ 3757 w 165727"/>
                <a:gd name="connsiteY4" fmla="*/ 846476 h 887532"/>
                <a:gd name="connsiteX5" fmla="*/ 44698 w 165727"/>
                <a:gd name="connsiteY5" fmla="*/ 428583 h 887532"/>
                <a:gd name="connsiteX6" fmla="*/ 14729 w 165727"/>
                <a:gd name="connsiteY6" fmla="*/ 45758 h 887532"/>
                <a:gd name="connsiteX0" fmla="*/ 13707 w 164705"/>
                <a:gd name="connsiteY0" fmla="*/ 45758 h 887532"/>
                <a:gd name="connsiteX1" fmla="*/ 123661 w 164705"/>
                <a:gd name="connsiteY1" fmla="*/ 53073 h 887532"/>
                <a:gd name="connsiteX2" fmla="*/ 164377 w 164705"/>
                <a:gd name="connsiteY2" fmla="*/ 340800 h 887532"/>
                <a:gd name="connsiteX3" fmla="*/ 101717 w 164705"/>
                <a:gd name="connsiteY3" fmla="*/ 784296 h 887532"/>
                <a:gd name="connsiteX4" fmla="*/ 2735 w 164705"/>
                <a:gd name="connsiteY4" fmla="*/ 846476 h 887532"/>
                <a:gd name="connsiteX5" fmla="*/ 71433 w 164705"/>
                <a:gd name="connsiteY5" fmla="*/ 418748 h 887532"/>
                <a:gd name="connsiteX6" fmla="*/ 13707 w 164705"/>
                <a:gd name="connsiteY6" fmla="*/ 45758 h 887532"/>
                <a:gd name="connsiteX0" fmla="*/ 13687 w 164685"/>
                <a:gd name="connsiteY0" fmla="*/ 45758 h 887532"/>
                <a:gd name="connsiteX1" fmla="*/ 123641 w 164685"/>
                <a:gd name="connsiteY1" fmla="*/ 53073 h 887532"/>
                <a:gd name="connsiteX2" fmla="*/ 164357 w 164685"/>
                <a:gd name="connsiteY2" fmla="*/ 340800 h 887532"/>
                <a:gd name="connsiteX3" fmla="*/ 101697 w 164685"/>
                <a:gd name="connsiteY3" fmla="*/ 784296 h 887532"/>
                <a:gd name="connsiteX4" fmla="*/ 2715 w 164685"/>
                <a:gd name="connsiteY4" fmla="*/ 846476 h 887532"/>
                <a:gd name="connsiteX5" fmla="*/ 71413 w 164685"/>
                <a:gd name="connsiteY5" fmla="*/ 418748 h 887532"/>
                <a:gd name="connsiteX6" fmla="*/ 13687 w 164685"/>
                <a:gd name="connsiteY6" fmla="*/ 45758 h 887532"/>
                <a:gd name="connsiteX0" fmla="*/ 49700 w 200698"/>
                <a:gd name="connsiteY0" fmla="*/ 45758 h 807143"/>
                <a:gd name="connsiteX1" fmla="*/ 159654 w 200698"/>
                <a:gd name="connsiteY1" fmla="*/ 53073 h 807143"/>
                <a:gd name="connsiteX2" fmla="*/ 200370 w 200698"/>
                <a:gd name="connsiteY2" fmla="*/ 340800 h 807143"/>
                <a:gd name="connsiteX3" fmla="*/ 137710 w 200698"/>
                <a:gd name="connsiteY3" fmla="*/ 784296 h 807143"/>
                <a:gd name="connsiteX4" fmla="*/ 2146 w 200698"/>
                <a:gd name="connsiteY4" fmla="*/ 604263 h 807143"/>
                <a:gd name="connsiteX5" fmla="*/ 107426 w 200698"/>
                <a:gd name="connsiteY5" fmla="*/ 418748 h 807143"/>
                <a:gd name="connsiteX6" fmla="*/ 49700 w 200698"/>
                <a:gd name="connsiteY6" fmla="*/ 45758 h 807143"/>
                <a:gd name="connsiteX0" fmla="*/ 49700 w 200698"/>
                <a:gd name="connsiteY0" fmla="*/ 45758 h 818998"/>
                <a:gd name="connsiteX1" fmla="*/ 159654 w 200698"/>
                <a:gd name="connsiteY1" fmla="*/ 53073 h 818998"/>
                <a:gd name="connsiteX2" fmla="*/ 200370 w 200698"/>
                <a:gd name="connsiteY2" fmla="*/ 340800 h 818998"/>
                <a:gd name="connsiteX3" fmla="*/ 137710 w 200698"/>
                <a:gd name="connsiteY3" fmla="*/ 784296 h 818998"/>
                <a:gd name="connsiteX4" fmla="*/ 2146 w 200698"/>
                <a:gd name="connsiteY4" fmla="*/ 604263 h 818998"/>
                <a:gd name="connsiteX5" fmla="*/ 107426 w 200698"/>
                <a:gd name="connsiteY5" fmla="*/ 418748 h 818998"/>
                <a:gd name="connsiteX6" fmla="*/ 49700 w 200698"/>
                <a:gd name="connsiteY6" fmla="*/ 45758 h 818998"/>
                <a:gd name="connsiteX0" fmla="*/ 179281 w 330279"/>
                <a:gd name="connsiteY0" fmla="*/ 45758 h 830524"/>
                <a:gd name="connsiteX1" fmla="*/ 289235 w 330279"/>
                <a:gd name="connsiteY1" fmla="*/ 53073 h 830524"/>
                <a:gd name="connsiteX2" fmla="*/ 329951 w 330279"/>
                <a:gd name="connsiteY2" fmla="*/ 340800 h 830524"/>
                <a:gd name="connsiteX3" fmla="*/ 267291 w 330279"/>
                <a:gd name="connsiteY3" fmla="*/ 784296 h 830524"/>
                <a:gd name="connsiteX4" fmla="*/ 1166 w 330279"/>
                <a:gd name="connsiteY4" fmla="*/ 654771 h 830524"/>
                <a:gd name="connsiteX5" fmla="*/ 237007 w 330279"/>
                <a:gd name="connsiteY5" fmla="*/ 418748 h 830524"/>
                <a:gd name="connsiteX6" fmla="*/ 179281 w 330279"/>
                <a:gd name="connsiteY6" fmla="*/ 45758 h 830524"/>
                <a:gd name="connsiteX0" fmla="*/ 179281 w 330279"/>
                <a:gd name="connsiteY0" fmla="*/ 45758 h 828960"/>
                <a:gd name="connsiteX1" fmla="*/ 289235 w 330279"/>
                <a:gd name="connsiteY1" fmla="*/ 53073 h 828960"/>
                <a:gd name="connsiteX2" fmla="*/ 329951 w 330279"/>
                <a:gd name="connsiteY2" fmla="*/ 340800 h 828960"/>
                <a:gd name="connsiteX3" fmla="*/ 267291 w 330279"/>
                <a:gd name="connsiteY3" fmla="*/ 784296 h 828960"/>
                <a:gd name="connsiteX4" fmla="*/ 1166 w 330279"/>
                <a:gd name="connsiteY4" fmla="*/ 654771 h 828960"/>
                <a:gd name="connsiteX5" fmla="*/ 237007 w 330279"/>
                <a:gd name="connsiteY5" fmla="*/ 418748 h 828960"/>
                <a:gd name="connsiteX6" fmla="*/ 179281 w 330279"/>
                <a:gd name="connsiteY6" fmla="*/ 45758 h 828960"/>
                <a:gd name="connsiteX0" fmla="*/ 179281 w 362637"/>
                <a:gd name="connsiteY0" fmla="*/ 45758 h 738482"/>
                <a:gd name="connsiteX1" fmla="*/ 289235 w 362637"/>
                <a:gd name="connsiteY1" fmla="*/ 53073 h 738482"/>
                <a:gd name="connsiteX2" fmla="*/ 329951 w 362637"/>
                <a:gd name="connsiteY2" fmla="*/ 340800 h 738482"/>
                <a:gd name="connsiteX3" fmla="*/ 338280 w 362637"/>
                <a:gd name="connsiteY3" fmla="*/ 596692 h 738482"/>
                <a:gd name="connsiteX4" fmla="*/ 1166 w 362637"/>
                <a:gd name="connsiteY4" fmla="*/ 654771 h 738482"/>
                <a:gd name="connsiteX5" fmla="*/ 237007 w 362637"/>
                <a:gd name="connsiteY5" fmla="*/ 418748 h 738482"/>
                <a:gd name="connsiteX6" fmla="*/ 179281 w 362637"/>
                <a:gd name="connsiteY6" fmla="*/ 45758 h 738482"/>
                <a:gd name="connsiteX0" fmla="*/ 179281 w 348827"/>
                <a:gd name="connsiteY0" fmla="*/ 45758 h 738482"/>
                <a:gd name="connsiteX1" fmla="*/ 289235 w 348827"/>
                <a:gd name="connsiteY1" fmla="*/ 53073 h 738482"/>
                <a:gd name="connsiteX2" fmla="*/ 329951 w 348827"/>
                <a:gd name="connsiteY2" fmla="*/ 340800 h 738482"/>
                <a:gd name="connsiteX3" fmla="*/ 338280 w 348827"/>
                <a:gd name="connsiteY3" fmla="*/ 596692 h 738482"/>
                <a:gd name="connsiteX4" fmla="*/ 1166 w 348827"/>
                <a:gd name="connsiteY4" fmla="*/ 654771 h 738482"/>
                <a:gd name="connsiteX5" fmla="*/ 237007 w 348827"/>
                <a:gd name="connsiteY5" fmla="*/ 418748 h 738482"/>
                <a:gd name="connsiteX6" fmla="*/ 179281 w 348827"/>
                <a:gd name="connsiteY6" fmla="*/ 45758 h 738482"/>
                <a:gd name="connsiteX0" fmla="*/ 179281 w 330279"/>
                <a:gd name="connsiteY0" fmla="*/ 45758 h 727752"/>
                <a:gd name="connsiteX1" fmla="*/ 289235 w 330279"/>
                <a:gd name="connsiteY1" fmla="*/ 53073 h 727752"/>
                <a:gd name="connsiteX2" fmla="*/ 329951 w 330279"/>
                <a:gd name="connsiteY2" fmla="*/ 340800 h 727752"/>
                <a:gd name="connsiteX3" fmla="*/ 237592 w 330279"/>
                <a:gd name="connsiteY3" fmla="*/ 551640 h 727752"/>
                <a:gd name="connsiteX4" fmla="*/ 1166 w 330279"/>
                <a:gd name="connsiteY4" fmla="*/ 654771 h 727752"/>
                <a:gd name="connsiteX5" fmla="*/ 237007 w 330279"/>
                <a:gd name="connsiteY5" fmla="*/ 418748 h 727752"/>
                <a:gd name="connsiteX6" fmla="*/ 179281 w 330279"/>
                <a:gd name="connsiteY6" fmla="*/ 45758 h 727752"/>
                <a:gd name="connsiteX0" fmla="*/ 179281 w 330279"/>
                <a:gd name="connsiteY0" fmla="*/ 45758 h 727752"/>
                <a:gd name="connsiteX1" fmla="*/ 289235 w 330279"/>
                <a:gd name="connsiteY1" fmla="*/ 53073 h 727752"/>
                <a:gd name="connsiteX2" fmla="*/ 329951 w 330279"/>
                <a:gd name="connsiteY2" fmla="*/ 340800 h 727752"/>
                <a:gd name="connsiteX3" fmla="*/ 237592 w 330279"/>
                <a:gd name="connsiteY3" fmla="*/ 551640 h 727752"/>
                <a:gd name="connsiteX4" fmla="*/ 1166 w 330279"/>
                <a:gd name="connsiteY4" fmla="*/ 654771 h 727752"/>
                <a:gd name="connsiteX5" fmla="*/ 237007 w 330279"/>
                <a:gd name="connsiteY5" fmla="*/ 418748 h 727752"/>
                <a:gd name="connsiteX6" fmla="*/ 179281 w 330279"/>
                <a:gd name="connsiteY6" fmla="*/ 45758 h 727752"/>
                <a:gd name="connsiteX0" fmla="*/ 179281 w 330020"/>
                <a:gd name="connsiteY0" fmla="*/ 28827 h 710821"/>
                <a:gd name="connsiteX1" fmla="*/ 277355 w 330020"/>
                <a:gd name="connsiteY1" fmla="*/ 78090 h 710821"/>
                <a:gd name="connsiteX2" fmla="*/ 329951 w 330020"/>
                <a:gd name="connsiteY2" fmla="*/ 323869 h 710821"/>
                <a:gd name="connsiteX3" fmla="*/ 237592 w 330020"/>
                <a:gd name="connsiteY3" fmla="*/ 534709 h 710821"/>
                <a:gd name="connsiteX4" fmla="*/ 1166 w 330020"/>
                <a:gd name="connsiteY4" fmla="*/ 637840 h 710821"/>
                <a:gd name="connsiteX5" fmla="*/ 237007 w 330020"/>
                <a:gd name="connsiteY5" fmla="*/ 401817 h 710821"/>
                <a:gd name="connsiteX6" fmla="*/ 179281 w 330020"/>
                <a:gd name="connsiteY6" fmla="*/ 28827 h 710821"/>
                <a:gd name="connsiteX0" fmla="*/ 179281 w 332536"/>
                <a:gd name="connsiteY0" fmla="*/ 65346 h 747340"/>
                <a:gd name="connsiteX1" fmla="*/ 277355 w 332536"/>
                <a:gd name="connsiteY1" fmla="*/ 114609 h 747340"/>
                <a:gd name="connsiteX2" fmla="*/ 329951 w 332536"/>
                <a:gd name="connsiteY2" fmla="*/ 360388 h 747340"/>
                <a:gd name="connsiteX3" fmla="*/ 237592 w 332536"/>
                <a:gd name="connsiteY3" fmla="*/ 571228 h 747340"/>
                <a:gd name="connsiteX4" fmla="*/ 1166 w 332536"/>
                <a:gd name="connsiteY4" fmla="*/ 674359 h 747340"/>
                <a:gd name="connsiteX5" fmla="*/ 237007 w 332536"/>
                <a:gd name="connsiteY5" fmla="*/ 438336 h 747340"/>
                <a:gd name="connsiteX6" fmla="*/ 179281 w 332536"/>
                <a:gd name="connsiteY6" fmla="*/ 65346 h 747340"/>
                <a:gd name="connsiteX0" fmla="*/ 179281 w 332536"/>
                <a:gd name="connsiteY0" fmla="*/ 76080 h 758074"/>
                <a:gd name="connsiteX1" fmla="*/ 277355 w 332536"/>
                <a:gd name="connsiteY1" fmla="*/ 125343 h 758074"/>
                <a:gd name="connsiteX2" fmla="*/ 329951 w 332536"/>
                <a:gd name="connsiteY2" fmla="*/ 371122 h 758074"/>
                <a:gd name="connsiteX3" fmla="*/ 237592 w 332536"/>
                <a:gd name="connsiteY3" fmla="*/ 581962 h 758074"/>
                <a:gd name="connsiteX4" fmla="*/ 1166 w 332536"/>
                <a:gd name="connsiteY4" fmla="*/ 685093 h 758074"/>
                <a:gd name="connsiteX5" fmla="*/ 237007 w 332536"/>
                <a:gd name="connsiteY5" fmla="*/ 449070 h 758074"/>
                <a:gd name="connsiteX6" fmla="*/ 179281 w 332536"/>
                <a:gd name="connsiteY6" fmla="*/ 76080 h 758074"/>
                <a:gd name="connsiteX0" fmla="*/ 179281 w 332536"/>
                <a:gd name="connsiteY0" fmla="*/ 76080 h 758074"/>
                <a:gd name="connsiteX1" fmla="*/ 277355 w 332536"/>
                <a:gd name="connsiteY1" fmla="*/ 125343 h 758074"/>
                <a:gd name="connsiteX2" fmla="*/ 329951 w 332536"/>
                <a:gd name="connsiteY2" fmla="*/ 371122 h 758074"/>
                <a:gd name="connsiteX3" fmla="*/ 237592 w 332536"/>
                <a:gd name="connsiteY3" fmla="*/ 581962 h 758074"/>
                <a:gd name="connsiteX4" fmla="*/ 1166 w 332536"/>
                <a:gd name="connsiteY4" fmla="*/ 685093 h 758074"/>
                <a:gd name="connsiteX5" fmla="*/ 237007 w 332536"/>
                <a:gd name="connsiteY5" fmla="*/ 449070 h 758074"/>
                <a:gd name="connsiteX6" fmla="*/ 179281 w 332536"/>
                <a:gd name="connsiteY6" fmla="*/ 76080 h 758074"/>
                <a:gd name="connsiteX0" fmla="*/ 179271 w 332526"/>
                <a:gd name="connsiteY0" fmla="*/ 76080 h 758074"/>
                <a:gd name="connsiteX1" fmla="*/ 277345 w 332526"/>
                <a:gd name="connsiteY1" fmla="*/ 125343 h 758074"/>
                <a:gd name="connsiteX2" fmla="*/ 329941 w 332526"/>
                <a:gd name="connsiteY2" fmla="*/ 371122 h 758074"/>
                <a:gd name="connsiteX3" fmla="*/ 237582 w 332526"/>
                <a:gd name="connsiteY3" fmla="*/ 581962 h 758074"/>
                <a:gd name="connsiteX4" fmla="*/ 1156 w 332526"/>
                <a:gd name="connsiteY4" fmla="*/ 685093 h 758074"/>
                <a:gd name="connsiteX5" fmla="*/ 239392 w 332526"/>
                <a:gd name="connsiteY5" fmla="*/ 397987 h 758074"/>
                <a:gd name="connsiteX6" fmla="*/ 179271 w 332526"/>
                <a:gd name="connsiteY6" fmla="*/ 76080 h 758074"/>
                <a:gd name="connsiteX0" fmla="*/ 179271 w 332526"/>
                <a:gd name="connsiteY0" fmla="*/ 76080 h 757271"/>
                <a:gd name="connsiteX1" fmla="*/ 277345 w 332526"/>
                <a:gd name="connsiteY1" fmla="*/ 125343 h 757271"/>
                <a:gd name="connsiteX2" fmla="*/ 329941 w 332526"/>
                <a:gd name="connsiteY2" fmla="*/ 371122 h 757271"/>
                <a:gd name="connsiteX3" fmla="*/ 244961 w 332526"/>
                <a:gd name="connsiteY3" fmla="*/ 578098 h 757271"/>
                <a:gd name="connsiteX4" fmla="*/ 1156 w 332526"/>
                <a:gd name="connsiteY4" fmla="*/ 685093 h 757271"/>
                <a:gd name="connsiteX5" fmla="*/ 239392 w 332526"/>
                <a:gd name="connsiteY5" fmla="*/ 397987 h 757271"/>
                <a:gd name="connsiteX6" fmla="*/ 179271 w 332526"/>
                <a:gd name="connsiteY6" fmla="*/ 76080 h 757271"/>
                <a:gd name="connsiteX0" fmla="*/ 179271 w 319448"/>
                <a:gd name="connsiteY0" fmla="*/ 33879 h 715070"/>
                <a:gd name="connsiteX1" fmla="*/ 277345 w 319448"/>
                <a:gd name="connsiteY1" fmla="*/ 83142 h 715070"/>
                <a:gd name="connsiteX2" fmla="*/ 319408 w 319448"/>
                <a:gd name="connsiteY2" fmla="*/ 263923 h 715070"/>
                <a:gd name="connsiteX3" fmla="*/ 244961 w 319448"/>
                <a:gd name="connsiteY3" fmla="*/ 535897 h 715070"/>
                <a:gd name="connsiteX4" fmla="*/ 1156 w 319448"/>
                <a:gd name="connsiteY4" fmla="*/ 642892 h 715070"/>
                <a:gd name="connsiteX5" fmla="*/ 239392 w 319448"/>
                <a:gd name="connsiteY5" fmla="*/ 355786 h 715070"/>
                <a:gd name="connsiteX6" fmla="*/ 179271 w 319448"/>
                <a:gd name="connsiteY6" fmla="*/ 33879 h 715070"/>
                <a:gd name="connsiteX0" fmla="*/ 179271 w 319448"/>
                <a:gd name="connsiteY0" fmla="*/ 33879 h 679415"/>
                <a:gd name="connsiteX1" fmla="*/ 277345 w 319448"/>
                <a:gd name="connsiteY1" fmla="*/ 83142 h 679415"/>
                <a:gd name="connsiteX2" fmla="*/ 319408 w 319448"/>
                <a:gd name="connsiteY2" fmla="*/ 263923 h 679415"/>
                <a:gd name="connsiteX3" fmla="*/ 244961 w 319448"/>
                <a:gd name="connsiteY3" fmla="*/ 535897 h 679415"/>
                <a:gd name="connsiteX4" fmla="*/ 156070 w 319448"/>
                <a:gd name="connsiteY4" fmla="*/ 663860 h 679415"/>
                <a:gd name="connsiteX5" fmla="*/ 1156 w 319448"/>
                <a:gd name="connsiteY5" fmla="*/ 642892 h 679415"/>
                <a:gd name="connsiteX6" fmla="*/ 239392 w 319448"/>
                <a:gd name="connsiteY6" fmla="*/ 355786 h 679415"/>
                <a:gd name="connsiteX7" fmla="*/ 179271 w 319448"/>
                <a:gd name="connsiteY7" fmla="*/ 33879 h 679415"/>
                <a:gd name="connsiteX0" fmla="*/ 179477 w 319654"/>
                <a:gd name="connsiteY0" fmla="*/ 33879 h 690519"/>
                <a:gd name="connsiteX1" fmla="*/ 277551 w 319654"/>
                <a:gd name="connsiteY1" fmla="*/ 83142 h 690519"/>
                <a:gd name="connsiteX2" fmla="*/ 319614 w 319654"/>
                <a:gd name="connsiteY2" fmla="*/ 263923 h 690519"/>
                <a:gd name="connsiteX3" fmla="*/ 245167 w 319654"/>
                <a:gd name="connsiteY3" fmla="*/ 535897 h 690519"/>
                <a:gd name="connsiteX4" fmla="*/ 156276 w 319654"/>
                <a:gd name="connsiteY4" fmla="*/ 663860 h 690519"/>
                <a:gd name="connsiteX5" fmla="*/ 1362 w 319654"/>
                <a:gd name="connsiteY5" fmla="*/ 642892 h 690519"/>
                <a:gd name="connsiteX6" fmla="*/ 239598 w 319654"/>
                <a:gd name="connsiteY6" fmla="*/ 355786 h 690519"/>
                <a:gd name="connsiteX7" fmla="*/ 179477 w 319654"/>
                <a:gd name="connsiteY7" fmla="*/ 33879 h 690519"/>
                <a:gd name="connsiteX0" fmla="*/ 179847 w 320024"/>
                <a:gd name="connsiteY0" fmla="*/ 33879 h 669825"/>
                <a:gd name="connsiteX1" fmla="*/ 277921 w 320024"/>
                <a:gd name="connsiteY1" fmla="*/ 83142 h 669825"/>
                <a:gd name="connsiteX2" fmla="*/ 319984 w 320024"/>
                <a:gd name="connsiteY2" fmla="*/ 263923 h 669825"/>
                <a:gd name="connsiteX3" fmla="*/ 245537 w 320024"/>
                <a:gd name="connsiteY3" fmla="*/ 535897 h 669825"/>
                <a:gd name="connsiteX4" fmla="*/ 133463 w 320024"/>
                <a:gd name="connsiteY4" fmla="*/ 619590 h 669825"/>
                <a:gd name="connsiteX5" fmla="*/ 1732 w 320024"/>
                <a:gd name="connsiteY5" fmla="*/ 642892 h 669825"/>
                <a:gd name="connsiteX6" fmla="*/ 239968 w 320024"/>
                <a:gd name="connsiteY6" fmla="*/ 355786 h 669825"/>
                <a:gd name="connsiteX7" fmla="*/ 179847 w 320024"/>
                <a:gd name="connsiteY7" fmla="*/ 33879 h 669825"/>
                <a:gd name="connsiteX0" fmla="*/ 179408 w 319585"/>
                <a:gd name="connsiteY0" fmla="*/ 33879 h 665751"/>
                <a:gd name="connsiteX1" fmla="*/ 277482 w 319585"/>
                <a:gd name="connsiteY1" fmla="*/ 83142 h 665751"/>
                <a:gd name="connsiteX2" fmla="*/ 319545 w 319585"/>
                <a:gd name="connsiteY2" fmla="*/ 263923 h 665751"/>
                <a:gd name="connsiteX3" fmla="*/ 265271 w 319585"/>
                <a:gd name="connsiteY3" fmla="*/ 479263 h 665751"/>
                <a:gd name="connsiteX4" fmla="*/ 133024 w 319585"/>
                <a:gd name="connsiteY4" fmla="*/ 619590 h 665751"/>
                <a:gd name="connsiteX5" fmla="*/ 1293 w 319585"/>
                <a:gd name="connsiteY5" fmla="*/ 642892 h 665751"/>
                <a:gd name="connsiteX6" fmla="*/ 239529 w 319585"/>
                <a:gd name="connsiteY6" fmla="*/ 355786 h 665751"/>
                <a:gd name="connsiteX7" fmla="*/ 179408 w 319585"/>
                <a:gd name="connsiteY7" fmla="*/ 33879 h 665751"/>
                <a:gd name="connsiteX0" fmla="*/ 179408 w 319585"/>
                <a:gd name="connsiteY0" fmla="*/ 33879 h 665751"/>
                <a:gd name="connsiteX1" fmla="*/ 277482 w 319585"/>
                <a:gd name="connsiteY1" fmla="*/ 83142 h 665751"/>
                <a:gd name="connsiteX2" fmla="*/ 319545 w 319585"/>
                <a:gd name="connsiteY2" fmla="*/ 263923 h 665751"/>
                <a:gd name="connsiteX3" fmla="*/ 265271 w 319585"/>
                <a:gd name="connsiteY3" fmla="*/ 479263 h 665751"/>
                <a:gd name="connsiteX4" fmla="*/ 133024 w 319585"/>
                <a:gd name="connsiteY4" fmla="*/ 619590 h 665751"/>
                <a:gd name="connsiteX5" fmla="*/ 1293 w 319585"/>
                <a:gd name="connsiteY5" fmla="*/ 642892 h 665751"/>
                <a:gd name="connsiteX6" fmla="*/ 239529 w 319585"/>
                <a:gd name="connsiteY6" fmla="*/ 355786 h 665751"/>
                <a:gd name="connsiteX7" fmla="*/ 179408 w 319585"/>
                <a:gd name="connsiteY7" fmla="*/ 33879 h 665751"/>
                <a:gd name="connsiteX0" fmla="*/ 180171 w 320348"/>
                <a:gd name="connsiteY0" fmla="*/ 33879 h 649958"/>
                <a:gd name="connsiteX1" fmla="*/ 278245 w 320348"/>
                <a:gd name="connsiteY1" fmla="*/ 83142 h 649958"/>
                <a:gd name="connsiteX2" fmla="*/ 320308 w 320348"/>
                <a:gd name="connsiteY2" fmla="*/ 263923 h 649958"/>
                <a:gd name="connsiteX3" fmla="*/ 266034 w 320348"/>
                <a:gd name="connsiteY3" fmla="*/ 479263 h 649958"/>
                <a:gd name="connsiteX4" fmla="*/ 133787 w 320348"/>
                <a:gd name="connsiteY4" fmla="*/ 619590 h 649958"/>
                <a:gd name="connsiteX5" fmla="*/ 1285 w 320348"/>
                <a:gd name="connsiteY5" fmla="*/ 621671 h 649958"/>
                <a:gd name="connsiteX6" fmla="*/ 240292 w 320348"/>
                <a:gd name="connsiteY6" fmla="*/ 355786 h 649958"/>
                <a:gd name="connsiteX7" fmla="*/ 180171 w 320348"/>
                <a:gd name="connsiteY7" fmla="*/ 33879 h 649958"/>
                <a:gd name="connsiteX0" fmla="*/ 180039 w 320216"/>
                <a:gd name="connsiteY0" fmla="*/ 33879 h 657151"/>
                <a:gd name="connsiteX1" fmla="*/ 278113 w 320216"/>
                <a:gd name="connsiteY1" fmla="*/ 83142 h 657151"/>
                <a:gd name="connsiteX2" fmla="*/ 320176 w 320216"/>
                <a:gd name="connsiteY2" fmla="*/ 263923 h 657151"/>
                <a:gd name="connsiteX3" fmla="*/ 265902 w 320216"/>
                <a:gd name="connsiteY3" fmla="*/ 479263 h 657151"/>
                <a:gd name="connsiteX4" fmla="*/ 133655 w 320216"/>
                <a:gd name="connsiteY4" fmla="*/ 619590 h 657151"/>
                <a:gd name="connsiteX5" fmla="*/ 1153 w 320216"/>
                <a:gd name="connsiteY5" fmla="*/ 621671 h 657151"/>
                <a:gd name="connsiteX6" fmla="*/ 240160 w 320216"/>
                <a:gd name="connsiteY6" fmla="*/ 355786 h 657151"/>
                <a:gd name="connsiteX7" fmla="*/ 180039 w 320216"/>
                <a:gd name="connsiteY7" fmla="*/ 33879 h 657151"/>
                <a:gd name="connsiteX0" fmla="*/ 180039 w 320216"/>
                <a:gd name="connsiteY0" fmla="*/ 33879 h 651189"/>
                <a:gd name="connsiteX1" fmla="*/ 278113 w 320216"/>
                <a:gd name="connsiteY1" fmla="*/ 83142 h 651189"/>
                <a:gd name="connsiteX2" fmla="*/ 320176 w 320216"/>
                <a:gd name="connsiteY2" fmla="*/ 263923 h 651189"/>
                <a:gd name="connsiteX3" fmla="*/ 265902 w 320216"/>
                <a:gd name="connsiteY3" fmla="*/ 479263 h 651189"/>
                <a:gd name="connsiteX4" fmla="*/ 164927 w 320216"/>
                <a:gd name="connsiteY4" fmla="*/ 598513 h 651189"/>
                <a:gd name="connsiteX5" fmla="*/ 1153 w 320216"/>
                <a:gd name="connsiteY5" fmla="*/ 621671 h 651189"/>
                <a:gd name="connsiteX6" fmla="*/ 240160 w 320216"/>
                <a:gd name="connsiteY6" fmla="*/ 355786 h 651189"/>
                <a:gd name="connsiteX7" fmla="*/ 180039 w 320216"/>
                <a:gd name="connsiteY7" fmla="*/ 33879 h 651189"/>
                <a:gd name="connsiteX0" fmla="*/ 180039 w 320216"/>
                <a:gd name="connsiteY0" fmla="*/ 33879 h 654342"/>
                <a:gd name="connsiteX1" fmla="*/ 278113 w 320216"/>
                <a:gd name="connsiteY1" fmla="*/ 83142 h 654342"/>
                <a:gd name="connsiteX2" fmla="*/ 320176 w 320216"/>
                <a:gd name="connsiteY2" fmla="*/ 263923 h 654342"/>
                <a:gd name="connsiteX3" fmla="*/ 265902 w 320216"/>
                <a:gd name="connsiteY3" fmla="*/ 479263 h 654342"/>
                <a:gd name="connsiteX4" fmla="*/ 164927 w 320216"/>
                <a:gd name="connsiteY4" fmla="*/ 598513 h 654342"/>
                <a:gd name="connsiteX5" fmla="*/ 1153 w 320216"/>
                <a:gd name="connsiteY5" fmla="*/ 621671 h 654342"/>
                <a:gd name="connsiteX6" fmla="*/ 240160 w 320216"/>
                <a:gd name="connsiteY6" fmla="*/ 355786 h 654342"/>
                <a:gd name="connsiteX7" fmla="*/ 180039 w 320216"/>
                <a:gd name="connsiteY7" fmla="*/ 33879 h 654342"/>
                <a:gd name="connsiteX0" fmla="*/ 180039 w 320216"/>
                <a:gd name="connsiteY0" fmla="*/ 33879 h 652734"/>
                <a:gd name="connsiteX1" fmla="*/ 278113 w 320216"/>
                <a:gd name="connsiteY1" fmla="*/ 83142 h 652734"/>
                <a:gd name="connsiteX2" fmla="*/ 320176 w 320216"/>
                <a:gd name="connsiteY2" fmla="*/ 263923 h 652734"/>
                <a:gd name="connsiteX3" fmla="*/ 285582 w 320216"/>
                <a:gd name="connsiteY3" fmla="*/ 436051 h 652734"/>
                <a:gd name="connsiteX4" fmla="*/ 164927 w 320216"/>
                <a:gd name="connsiteY4" fmla="*/ 598513 h 652734"/>
                <a:gd name="connsiteX5" fmla="*/ 1153 w 320216"/>
                <a:gd name="connsiteY5" fmla="*/ 621671 h 652734"/>
                <a:gd name="connsiteX6" fmla="*/ 240160 w 320216"/>
                <a:gd name="connsiteY6" fmla="*/ 355786 h 652734"/>
                <a:gd name="connsiteX7" fmla="*/ 180039 w 320216"/>
                <a:gd name="connsiteY7" fmla="*/ 33879 h 652734"/>
                <a:gd name="connsiteX0" fmla="*/ 180039 w 313417"/>
                <a:gd name="connsiteY0" fmla="*/ 33127 h 651982"/>
                <a:gd name="connsiteX1" fmla="*/ 278113 w 313417"/>
                <a:gd name="connsiteY1" fmla="*/ 82390 h 651982"/>
                <a:gd name="connsiteX2" fmla="*/ 313362 w 313417"/>
                <a:gd name="connsiteY2" fmla="*/ 237593 h 651982"/>
                <a:gd name="connsiteX3" fmla="*/ 285582 w 313417"/>
                <a:gd name="connsiteY3" fmla="*/ 435299 h 651982"/>
                <a:gd name="connsiteX4" fmla="*/ 164927 w 313417"/>
                <a:gd name="connsiteY4" fmla="*/ 597761 h 651982"/>
                <a:gd name="connsiteX5" fmla="*/ 1153 w 313417"/>
                <a:gd name="connsiteY5" fmla="*/ 620919 h 651982"/>
                <a:gd name="connsiteX6" fmla="*/ 240160 w 313417"/>
                <a:gd name="connsiteY6" fmla="*/ 355034 h 651982"/>
                <a:gd name="connsiteX7" fmla="*/ 180039 w 313417"/>
                <a:gd name="connsiteY7" fmla="*/ 33127 h 651982"/>
                <a:gd name="connsiteX0" fmla="*/ 180039 w 313403"/>
                <a:gd name="connsiteY0" fmla="*/ 41268 h 660123"/>
                <a:gd name="connsiteX1" fmla="*/ 272638 w 313403"/>
                <a:gd name="connsiteY1" fmla="*/ 56732 h 660123"/>
                <a:gd name="connsiteX2" fmla="*/ 313362 w 313403"/>
                <a:gd name="connsiteY2" fmla="*/ 245734 h 660123"/>
                <a:gd name="connsiteX3" fmla="*/ 285582 w 313403"/>
                <a:gd name="connsiteY3" fmla="*/ 443440 h 660123"/>
                <a:gd name="connsiteX4" fmla="*/ 164927 w 313403"/>
                <a:gd name="connsiteY4" fmla="*/ 605902 h 660123"/>
                <a:gd name="connsiteX5" fmla="*/ 1153 w 313403"/>
                <a:gd name="connsiteY5" fmla="*/ 629060 h 660123"/>
                <a:gd name="connsiteX6" fmla="*/ 240160 w 313403"/>
                <a:gd name="connsiteY6" fmla="*/ 363175 h 660123"/>
                <a:gd name="connsiteX7" fmla="*/ 180039 w 313403"/>
                <a:gd name="connsiteY7" fmla="*/ 41268 h 660123"/>
                <a:gd name="connsiteX0" fmla="*/ 180022 w 313386"/>
                <a:gd name="connsiteY0" fmla="*/ 41268 h 660123"/>
                <a:gd name="connsiteX1" fmla="*/ 272621 w 313386"/>
                <a:gd name="connsiteY1" fmla="*/ 56732 h 660123"/>
                <a:gd name="connsiteX2" fmla="*/ 313345 w 313386"/>
                <a:gd name="connsiteY2" fmla="*/ 245734 h 660123"/>
                <a:gd name="connsiteX3" fmla="*/ 285565 w 313386"/>
                <a:gd name="connsiteY3" fmla="*/ 443440 h 660123"/>
                <a:gd name="connsiteX4" fmla="*/ 164910 w 313386"/>
                <a:gd name="connsiteY4" fmla="*/ 605902 h 660123"/>
                <a:gd name="connsiteX5" fmla="*/ 1136 w 313386"/>
                <a:gd name="connsiteY5" fmla="*/ 629060 h 660123"/>
                <a:gd name="connsiteX6" fmla="*/ 243657 w 313386"/>
                <a:gd name="connsiteY6" fmla="*/ 351933 h 660123"/>
                <a:gd name="connsiteX7" fmla="*/ 180022 w 313386"/>
                <a:gd name="connsiteY7" fmla="*/ 41268 h 660123"/>
                <a:gd name="connsiteX0" fmla="*/ 161406 w 294770"/>
                <a:gd name="connsiteY0" fmla="*/ 41268 h 647840"/>
                <a:gd name="connsiteX1" fmla="*/ 254005 w 294770"/>
                <a:gd name="connsiteY1" fmla="*/ 56732 h 647840"/>
                <a:gd name="connsiteX2" fmla="*/ 294729 w 294770"/>
                <a:gd name="connsiteY2" fmla="*/ 245734 h 647840"/>
                <a:gd name="connsiteX3" fmla="*/ 266949 w 294770"/>
                <a:gd name="connsiteY3" fmla="*/ 443440 h 647840"/>
                <a:gd name="connsiteX4" fmla="*/ 146294 w 294770"/>
                <a:gd name="connsiteY4" fmla="*/ 605902 h 647840"/>
                <a:gd name="connsiteX5" fmla="*/ 1213 w 294770"/>
                <a:gd name="connsiteY5" fmla="*/ 612690 h 647840"/>
                <a:gd name="connsiteX6" fmla="*/ 225041 w 294770"/>
                <a:gd name="connsiteY6" fmla="*/ 351933 h 647840"/>
                <a:gd name="connsiteX7" fmla="*/ 161406 w 294770"/>
                <a:gd name="connsiteY7" fmla="*/ 41268 h 647840"/>
                <a:gd name="connsiteX0" fmla="*/ 161406 w 294770"/>
                <a:gd name="connsiteY0" fmla="*/ 41268 h 616608"/>
                <a:gd name="connsiteX1" fmla="*/ 254005 w 294770"/>
                <a:gd name="connsiteY1" fmla="*/ 56732 h 616608"/>
                <a:gd name="connsiteX2" fmla="*/ 294729 w 294770"/>
                <a:gd name="connsiteY2" fmla="*/ 245734 h 616608"/>
                <a:gd name="connsiteX3" fmla="*/ 266949 w 294770"/>
                <a:gd name="connsiteY3" fmla="*/ 443440 h 616608"/>
                <a:gd name="connsiteX4" fmla="*/ 146294 w 294770"/>
                <a:gd name="connsiteY4" fmla="*/ 605902 h 616608"/>
                <a:gd name="connsiteX5" fmla="*/ 1213 w 294770"/>
                <a:gd name="connsiteY5" fmla="*/ 612690 h 616608"/>
                <a:gd name="connsiteX6" fmla="*/ 225041 w 294770"/>
                <a:gd name="connsiteY6" fmla="*/ 351933 h 616608"/>
                <a:gd name="connsiteX7" fmla="*/ 161406 w 294770"/>
                <a:gd name="connsiteY7" fmla="*/ 41268 h 616608"/>
                <a:gd name="connsiteX0" fmla="*/ 161406 w 294770"/>
                <a:gd name="connsiteY0" fmla="*/ 41268 h 612690"/>
                <a:gd name="connsiteX1" fmla="*/ 254005 w 294770"/>
                <a:gd name="connsiteY1" fmla="*/ 56732 h 612690"/>
                <a:gd name="connsiteX2" fmla="*/ 294729 w 294770"/>
                <a:gd name="connsiteY2" fmla="*/ 245734 h 612690"/>
                <a:gd name="connsiteX3" fmla="*/ 266949 w 294770"/>
                <a:gd name="connsiteY3" fmla="*/ 443440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949 w 294770"/>
                <a:gd name="connsiteY3" fmla="*/ 443440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323 w 294770"/>
                <a:gd name="connsiteY3" fmla="*/ 390178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323 w 294770"/>
                <a:gd name="connsiteY3" fmla="*/ 390178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83214"/>
                <a:gd name="connsiteY0" fmla="*/ 40367 h 611789"/>
                <a:gd name="connsiteX1" fmla="*/ 254005 w 283214"/>
                <a:gd name="connsiteY1" fmla="*/ 55831 h 611789"/>
                <a:gd name="connsiteX2" fmla="*/ 283138 w 283214"/>
                <a:gd name="connsiteY2" fmla="*/ 222698 h 611789"/>
                <a:gd name="connsiteX3" fmla="*/ 266323 w 283214"/>
                <a:gd name="connsiteY3" fmla="*/ 389277 h 611789"/>
                <a:gd name="connsiteX4" fmla="*/ 181295 w 283214"/>
                <a:gd name="connsiteY4" fmla="*/ 524620 h 611789"/>
                <a:gd name="connsiteX5" fmla="*/ 1213 w 283214"/>
                <a:gd name="connsiteY5" fmla="*/ 611789 h 611789"/>
                <a:gd name="connsiteX6" fmla="*/ 225041 w 283214"/>
                <a:gd name="connsiteY6" fmla="*/ 351032 h 611789"/>
                <a:gd name="connsiteX7" fmla="*/ 161406 w 283214"/>
                <a:gd name="connsiteY7" fmla="*/ 40367 h 611789"/>
                <a:gd name="connsiteX0" fmla="*/ 161406 w 283160"/>
                <a:gd name="connsiteY0" fmla="*/ 40648 h 612070"/>
                <a:gd name="connsiteX1" fmla="*/ 227163 w 283160"/>
                <a:gd name="connsiteY1" fmla="*/ 55126 h 612070"/>
                <a:gd name="connsiteX2" fmla="*/ 283138 w 283160"/>
                <a:gd name="connsiteY2" fmla="*/ 222979 h 612070"/>
                <a:gd name="connsiteX3" fmla="*/ 266323 w 283160"/>
                <a:gd name="connsiteY3" fmla="*/ 389558 h 612070"/>
                <a:gd name="connsiteX4" fmla="*/ 181295 w 283160"/>
                <a:gd name="connsiteY4" fmla="*/ 524901 h 612070"/>
                <a:gd name="connsiteX5" fmla="*/ 1213 w 283160"/>
                <a:gd name="connsiteY5" fmla="*/ 612070 h 612070"/>
                <a:gd name="connsiteX6" fmla="*/ 225041 w 283160"/>
                <a:gd name="connsiteY6" fmla="*/ 351313 h 612070"/>
                <a:gd name="connsiteX7" fmla="*/ 161406 w 283160"/>
                <a:gd name="connsiteY7" fmla="*/ 40648 h 612070"/>
                <a:gd name="connsiteX0" fmla="*/ 161406 w 283205"/>
                <a:gd name="connsiteY0" fmla="*/ 58562 h 629984"/>
                <a:gd name="connsiteX1" fmla="*/ 227163 w 283205"/>
                <a:gd name="connsiteY1" fmla="*/ 73040 h 629984"/>
                <a:gd name="connsiteX2" fmla="*/ 283138 w 283205"/>
                <a:gd name="connsiteY2" fmla="*/ 240893 h 629984"/>
                <a:gd name="connsiteX3" fmla="*/ 266323 w 283205"/>
                <a:gd name="connsiteY3" fmla="*/ 407472 h 629984"/>
                <a:gd name="connsiteX4" fmla="*/ 181295 w 283205"/>
                <a:gd name="connsiteY4" fmla="*/ 542815 h 629984"/>
                <a:gd name="connsiteX5" fmla="*/ 1213 w 283205"/>
                <a:gd name="connsiteY5" fmla="*/ 629984 h 629984"/>
                <a:gd name="connsiteX6" fmla="*/ 225041 w 283205"/>
                <a:gd name="connsiteY6" fmla="*/ 369227 h 629984"/>
                <a:gd name="connsiteX7" fmla="*/ 161406 w 283205"/>
                <a:gd name="connsiteY7" fmla="*/ 58562 h 629984"/>
                <a:gd name="connsiteX0" fmla="*/ 161406 w 283205"/>
                <a:gd name="connsiteY0" fmla="*/ 58562 h 629984"/>
                <a:gd name="connsiteX1" fmla="*/ 227163 w 283205"/>
                <a:gd name="connsiteY1" fmla="*/ 73040 h 629984"/>
                <a:gd name="connsiteX2" fmla="*/ 283138 w 283205"/>
                <a:gd name="connsiteY2" fmla="*/ 240893 h 629984"/>
                <a:gd name="connsiteX3" fmla="*/ 266323 w 283205"/>
                <a:gd name="connsiteY3" fmla="*/ 407472 h 629984"/>
                <a:gd name="connsiteX4" fmla="*/ 181295 w 283205"/>
                <a:gd name="connsiteY4" fmla="*/ 542815 h 629984"/>
                <a:gd name="connsiteX5" fmla="*/ 1213 w 283205"/>
                <a:gd name="connsiteY5" fmla="*/ 629984 h 629984"/>
                <a:gd name="connsiteX6" fmla="*/ 225041 w 283205"/>
                <a:gd name="connsiteY6" fmla="*/ 369227 h 629984"/>
                <a:gd name="connsiteX7" fmla="*/ 161406 w 283205"/>
                <a:gd name="connsiteY7" fmla="*/ 58562 h 629984"/>
                <a:gd name="connsiteX0" fmla="*/ 161406 w 283205"/>
                <a:gd name="connsiteY0" fmla="*/ 52839 h 624261"/>
                <a:gd name="connsiteX1" fmla="*/ 227163 w 283205"/>
                <a:gd name="connsiteY1" fmla="*/ 67317 h 624261"/>
                <a:gd name="connsiteX2" fmla="*/ 283138 w 283205"/>
                <a:gd name="connsiteY2" fmla="*/ 235170 h 624261"/>
                <a:gd name="connsiteX3" fmla="*/ 266323 w 283205"/>
                <a:gd name="connsiteY3" fmla="*/ 401749 h 624261"/>
                <a:gd name="connsiteX4" fmla="*/ 181295 w 283205"/>
                <a:gd name="connsiteY4" fmla="*/ 537092 h 624261"/>
                <a:gd name="connsiteX5" fmla="*/ 1213 w 283205"/>
                <a:gd name="connsiteY5" fmla="*/ 624261 h 624261"/>
                <a:gd name="connsiteX6" fmla="*/ 225041 w 283205"/>
                <a:gd name="connsiteY6" fmla="*/ 363504 h 624261"/>
                <a:gd name="connsiteX7" fmla="*/ 161406 w 283205"/>
                <a:gd name="connsiteY7" fmla="*/ 52839 h 624261"/>
                <a:gd name="connsiteX0" fmla="*/ 161406 w 283194"/>
                <a:gd name="connsiteY0" fmla="*/ 65245 h 636667"/>
                <a:gd name="connsiteX1" fmla="*/ 227163 w 283194"/>
                <a:gd name="connsiteY1" fmla="*/ 79723 h 636667"/>
                <a:gd name="connsiteX2" fmla="*/ 283138 w 283194"/>
                <a:gd name="connsiteY2" fmla="*/ 247576 h 636667"/>
                <a:gd name="connsiteX3" fmla="*/ 266323 w 283194"/>
                <a:gd name="connsiteY3" fmla="*/ 414155 h 636667"/>
                <a:gd name="connsiteX4" fmla="*/ 181295 w 283194"/>
                <a:gd name="connsiteY4" fmla="*/ 549498 h 636667"/>
                <a:gd name="connsiteX5" fmla="*/ 1213 w 283194"/>
                <a:gd name="connsiteY5" fmla="*/ 636667 h 636667"/>
                <a:gd name="connsiteX6" fmla="*/ 225041 w 283194"/>
                <a:gd name="connsiteY6" fmla="*/ 375910 h 636667"/>
                <a:gd name="connsiteX7" fmla="*/ 161406 w 283194"/>
                <a:gd name="connsiteY7" fmla="*/ 65245 h 636667"/>
                <a:gd name="connsiteX0" fmla="*/ 161406 w 283274"/>
                <a:gd name="connsiteY0" fmla="*/ 73813 h 645235"/>
                <a:gd name="connsiteX1" fmla="*/ 236791 w 283274"/>
                <a:gd name="connsiteY1" fmla="*/ 65385 h 645235"/>
                <a:gd name="connsiteX2" fmla="*/ 283138 w 283274"/>
                <a:gd name="connsiteY2" fmla="*/ 256144 h 645235"/>
                <a:gd name="connsiteX3" fmla="*/ 266323 w 283274"/>
                <a:gd name="connsiteY3" fmla="*/ 422723 h 645235"/>
                <a:gd name="connsiteX4" fmla="*/ 181295 w 283274"/>
                <a:gd name="connsiteY4" fmla="*/ 558066 h 645235"/>
                <a:gd name="connsiteX5" fmla="*/ 1213 w 283274"/>
                <a:gd name="connsiteY5" fmla="*/ 645235 h 645235"/>
                <a:gd name="connsiteX6" fmla="*/ 225041 w 283274"/>
                <a:gd name="connsiteY6" fmla="*/ 384478 h 645235"/>
                <a:gd name="connsiteX7" fmla="*/ 161406 w 283274"/>
                <a:gd name="connsiteY7" fmla="*/ 73813 h 645235"/>
                <a:gd name="connsiteX0" fmla="*/ 161406 w 283179"/>
                <a:gd name="connsiteY0" fmla="*/ 54264 h 625686"/>
                <a:gd name="connsiteX1" fmla="*/ 236791 w 283179"/>
                <a:gd name="connsiteY1" fmla="*/ 45836 h 625686"/>
                <a:gd name="connsiteX2" fmla="*/ 283138 w 283179"/>
                <a:gd name="connsiteY2" fmla="*/ 236595 h 625686"/>
                <a:gd name="connsiteX3" fmla="*/ 266323 w 283179"/>
                <a:gd name="connsiteY3" fmla="*/ 403174 h 625686"/>
                <a:gd name="connsiteX4" fmla="*/ 181295 w 283179"/>
                <a:gd name="connsiteY4" fmla="*/ 538517 h 625686"/>
                <a:gd name="connsiteX5" fmla="*/ 1213 w 283179"/>
                <a:gd name="connsiteY5" fmla="*/ 625686 h 625686"/>
                <a:gd name="connsiteX6" fmla="*/ 225041 w 283179"/>
                <a:gd name="connsiteY6" fmla="*/ 364929 h 625686"/>
                <a:gd name="connsiteX7" fmla="*/ 161406 w 283179"/>
                <a:gd name="connsiteY7" fmla="*/ 54264 h 625686"/>
                <a:gd name="connsiteX0" fmla="*/ 161406 w 294474"/>
                <a:gd name="connsiteY0" fmla="*/ 34845 h 606267"/>
                <a:gd name="connsiteX1" fmla="*/ 236791 w 294474"/>
                <a:gd name="connsiteY1" fmla="*/ 26417 h 606267"/>
                <a:gd name="connsiteX2" fmla="*/ 294452 w 294474"/>
                <a:gd name="connsiteY2" fmla="*/ 204670 h 606267"/>
                <a:gd name="connsiteX3" fmla="*/ 266323 w 294474"/>
                <a:gd name="connsiteY3" fmla="*/ 383755 h 606267"/>
                <a:gd name="connsiteX4" fmla="*/ 181295 w 294474"/>
                <a:gd name="connsiteY4" fmla="*/ 519098 h 606267"/>
                <a:gd name="connsiteX5" fmla="*/ 1213 w 294474"/>
                <a:gd name="connsiteY5" fmla="*/ 606267 h 606267"/>
                <a:gd name="connsiteX6" fmla="*/ 225041 w 294474"/>
                <a:gd name="connsiteY6" fmla="*/ 345510 h 606267"/>
                <a:gd name="connsiteX7" fmla="*/ 161406 w 294474"/>
                <a:gd name="connsiteY7" fmla="*/ 34845 h 606267"/>
                <a:gd name="connsiteX0" fmla="*/ 161406 w 294452"/>
                <a:gd name="connsiteY0" fmla="*/ 34845 h 606267"/>
                <a:gd name="connsiteX1" fmla="*/ 236791 w 294452"/>
                <a:gd name="connsiteY1" fmla="*/ 26417 h 606267"/>
                <a:gd name="connsiteX2" fmla="*/ 294452 w 294452"/>
                <a:gd name="connsiteY2" fmla="*/ 204670 h 606267"/>
                <a:gd name="connsiteX3" fmla="*/ 266323 w 294452"/>
                <a:gd name="connsiteY3" fmla="*/ 383755 h 606267"/>
                <a:gd name="connsiteX4" fmla="*/ 181295 w 294452"/>
                <a:gd name="connsiteY4" fmla="*/ 519098 h 606267"/>
                <a:gd name="connsiteX5" fmla="*/ 1213 w 294452"/>
                <a:gd name="connsiteY5" fmla="*/ 606267 h 606267"/>
                <a:gd name="connsiteX6" fmla="*/ 225041 w 294452"/>
                <a:gd name="connsiteY6" fmla="*/ 345510 h 606267"/>
                <a:gd name="connsiteX7" fmla="*/ 161406 w 294452"/>
                <a:gd name="connsiteY7" fmla="*/ 34845 h 606267"/>
                <a:gd name="connsiteX0" fmla="*/ 161406 w 295045"/>
                <a:gd name="connsiteY0" fmla="*/ 34845 h 606267"/>
                <a:gd name="connsiteX1" fmla="*/ 236791 w 295045"/>
                <a:gd name="connsiteY1" fmla="*/ 26417 h 606267"/>
                <a:gd name="connsiteX2" fmla="*/ 294452 w 295045"/>
                <a:gd name="connsiteY2" fmla="*/ 204670 h 606267"/>
                <a:gd name="connsiteX3" fmla="*/ 282344 w 295045"/>
                <a:gd name="connsiteY3" fmla="*/ 383827 h 606267"/>
                <a:gd name="connsiteX4" fmla="*/ 181295 w 295045"/>
                <a:gd name="connsiteY4" fmla="*/ 519098 h 606267"/>
                <a:gd name="connsiteX5" fmla="*/ 1213 w 295045"/>
                <a:gd name="connsiteY5" fmla="*/ 606267 h 606267"/>
                <a:gd name="connsiteX6" fmla="*/ 225041 w 295045"/>
                <a:gd name="connsiteY6" fmla="*/ 345510 h 606267"/>
                <a:gd name="connsiteX7" fmla="*/ 161406 w 295045"/>
                <a:gd name="connsiteY7" fmla="*/ 34845 h 606267"/>
                <a:gd name="connsiteX0" fmla="*/ 161406 w 302333"/>
                <a:gd name="connsiteY0" fmla="*/ 34845 h 606267"/>
                <a:gd name="connsiteX1" fmla="*/ 236791 w 302333"/>
                <a:gd name="connsiteY1" fmla="*/ 26417 h 606267"/>
                <a:gd name="connsiteX2" fmla="*/ 294452 w 302333"/>
                <a:gd name="connsiteY2" fmla="*/ 204670 h 606267"/>
                <a:gd name="connsiteX3" fmla="*/ 282344 w 302333"/>
                <a:gd name="connsiteY3" fmla="*/ 383827 h 606267"/>
                <a:gd name="connsiteX4" fmla="*/ 181295 w 302333"/>
                <a:gd name="connsiteY4" fmla="*/ 519098 h 606267"/>
                <a:gd name="connsiteX5" fmla="*/ 1213 w 302333"/>
                <a:gd name="connsiteY5" fmla="*/ 606267 h 606267"/>
                <a:gd name="connsiteX6" fmla="*/ 225041 w 302333"/>
                <a:gd name="connsiteY6" fmla="*/ 345510 h 606267"/>
                <a:gd name="connsiteX7" fmla="*/ 161406 w 302333"/>
                <a:gd name="connsiteY7" fmla="*/ 34845 h 606267"/>
                <a:gd name="connsiteX0" fmla="*/ 161406 w 294492"/>
                <a:gd name="connsiteY0" fmla="*/ 34845 h 606267"/>
                <a:gd name="connsiteX1" fmla="*/ 236791 w 294492"/>
                <a:gd name="connsiteY1" fmla="*/ 26417 h 606267"/>
                <a:gd name="connsiteX2" fmla="*/ 294452 w 294492"/>
                <a:gd name="connsiteY2" fmla="*/ 204670 h 606267"/>
                <a:gd name="connsiteX3" fmla="*/ 282344 w 294492"/>
                <a:gd name="connsiteY3" fmla="*/ 383827 h 606267"/>
                <a:gd name="connsiteX4" fmla="*/ 192537 w 294492"/>
                <a:gd name="connsiteY4" fmla="*/ 522612 h 606267"/>
                <a:gd name="connsiteX5" fmla="*/ 1213 w 294492"/>
                <a:gd name="connsiteY5" fmla="*/ 606267 h 606267"/>
                <a:gd name="connsiteX6" fmla="*/ 225041 w 294492"/>
                <a:gd name="connsiteY6" fmla="*/ 345510 h 606267"/>
                <a:gd name="connsiteX7" fmla="*/ 161406 w 294492"/>
                <a:gd name="connsiteY7" fmla="*/ 34845 h 606267"/>
                <a:gd name="connsiteX0" fmla="*/ 161406 w 294492"/>
                <a:gd name="connsiteY0" fmla="*/ 34845 h 606267"/>
                <a:gd name="connsiteX1" fmla="*/ 236791 w 294492"/>
                <a:gd name="connsiteY1" fmla="*/ 26417 h 606267"/>
                <a:gd name="connsiteX2" fmla="*/ 294452 w 294492"/>
                <a:gd name="connsiteY2" fmla="*/ 204670 h 606267"/>
                <a:gd name="connsiteX3" fmla="*/ 282344 w 294492"/>
                <a:gd name="connsiteY3" fmla="*/ 383827 h 606267"/>
                <a:gd name="connsiteX4" fmla="*/ 192537 w 294492"/>
                <a:gd name="connsiteY4" fmla="*/ 522612 h 606267"/>
                <a:gd name="connsiteX5" fmla="*/ 1213 w 294492"/>
                <a:gd name="connsiteY5" fmla="*/ 606267 h 606267"/>
                <a:gd name="connsiteX6" fmla="*/ 225041 w 294492"/>
                <a:gd name="connsiteY6" fmla="*/ 345510 h 606267"/>
                <a:gd name="connsiteX7" fmla="*/ 161406 w 294492"/>
                <a:gd name="connsiteY7" fmla="*/ 34845 h 60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492" h="606267">
                  <a:moveTo>
                    <a:pt x="161406" y="34845"/>
                  </a:moveTo>
                  <a:cubicBezTo>
                    <a:pt x="163364" y="-18337"/>
                    <a:pt x="214617" y="-1887"/>
                    <a:pt x="236791" y="26417"/>
                  </a:cubicBezTo>
                  <a:cubicBezTo>
                    <a:pt x="258965" y="54721"/>
                    <a:pt x="279984" y="90391"/>
                    <a:pt x="294452" y="204670"/>
                  </a:cubicBezTo>
                  <a:cubicBezTo>
                    <a:pt x="293071" y="306173"/>
                    <a:pt x="299330" y="330837"/>
                    <a:pt x="282344" y="383827"/>
                  </a:cubicBezTo>
                  <a:cubicBezTo>
                    <a:pt x="265358" y="436817"/>
                    <a:pt x="254220" y="461791"/>
                    <a:pt x="192537" y="522612"/>
                  </a:cubicBezTo>
                  <a:cubicBezTo>
                    <a:pt x="130854" y="583433"/>
                    <a:pt x="96317" y="589257"/>
                    <a:pt x="1213" y="606267"/>
                  </a:cubicBezTo>
                  <a:cubicBezTo>
                    <a:pt x="-18058" y="487696"/>
                    <a:pt x="198342" y="440747"/>
                    <a:pt x="225041" y="345510"/>
                  </a:cubicBezTo>
                  <a:cubicBezTo>
                    <a:pt x="251740" y="250273"/>
                    <a:pt x="159448" y="88027"/>
                    <a:pt x="161406" y="34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14"/>
            <p:cNvSpPr/>
            <p:nvPr/>
          </p:nvSpPr>
          <p:spPr>
            <a:xfrm rot="15780000">
              <a:off x="7192158" y="2256624"/>
              <a:ext cx="88408" cy="254135"/>
            </a:xfrm>
            <a:custGeom>
              <a:avLst/>
              <a:gdLst>
                <a:gd name="connsiteX0" fmla="*/ 0 w 792088"/>
                <a:gd name="connsiteY0" fmla="*/ 396044 h 792088"/>
                <a:gd name="connsiteX1" fmla="*/ 396044 w 792088"/>
                <a:gd name="connsiteY1" fmla="*/ 0 h 792088"/>
                <a:gd name="connsiteX2" fmla="*/ 792088 w 792088"/>
                <a:gd name="connsiteY2" fmla="*/ 396044 h 792088"/>
                <a:gd name="connsiteX3" fmla="*/ 396044 w 792088"/>
                <a:gd name="connsiteY3" fmla="*/ 792088 h 792088"/>
                <a:gd name="connsiteX4" fmla="*/ 0 w 792088"/>
                <a:gd name="connsiteY4" fmla="*/ 396044 h 792088"/>
                <a:gd name="connsiteX0" fmla="*/ 3 w 792091"/>
                <a:gd name="connsiteY0" fmla="*/ 702606 h 1098650"/>
                <a:gd name="connsiteX1" fmla="*/ 401332 w 792091"/>
                <a:gd name="connsiteY1" fmla="*/ 0 h 1098650"/>
                <a:gd name="connsiteX2" fmla="*/ 792091 w 792091"/>
                <a:gd name="connsiteY2" fmla="*/ 702606 h 1098650"/>
                <a:gd name="connsiteX3" fmla="*/ 396047 w 792091"/>
                <a:gd name="connsiteY3" fmla="*/ 1098650 h 1098650"/>
                <a:gd name="connsiteX4" fmla="*/ 3 w 792091"/>
                <a:gd name="connsiteY4" fmla="*/ 702606 h 1098650"/>
                <a:gd name="connsiteX0" fmla="*/ 3 w 728665"/>
                <a:gd name="connsiteY0" fmla="*/ 702606 h 1098650"/>
                <a:gd name="connsiteX1" fmla="*/ 337906 w 728665"/>
                <a:gd name="connsiteY1" fmla="*/ 0 h 1098650"/>
                <a:gd name="connsiteX2" fmla="*/ 728665 w 728665"/>
                <a:gd name="connsiteY2" fmla="*/ 702606 h 1098650"/>
                <a:gd name="connsiteX3" fmla="*/ 332621 w 728665"/>
                <a:gd name="connsiteY3" fmla="*/ 1098650 h 1098650"/>
                <a:gd name="connsiteX4" fmla="*/ 3 w 728665"/>
                <a:gd name="connsiteY4" fmla="*/ 702606 h 1098650"/>
                <a:gd name="connsiteX0" fmla="*/ 3 w 659953"/>
                <a:gd name="connsiteY0" fmla="*/ 702633 h 1098768"/>
                <a:gd name="connsiteX1" fmla="*/ 337906 w 659953"/>
                <a:gd name="connsiteY1" fmla="*/ 27 h 1098768"/>
                <a:gd name="connsiteX2" fmla="*/ 659953 w 659953"/>
                <a:gd name="connsiteY2" fmla="*/ 729061 h 1098768"/>
                <a:gd name="connsiteX3" fmla="*/ 332621 w 659953"/>
                <a:gd name="connsiteY3" fmla="*/ 1098677 h 1098768"/>
                <a:gd name="connsiteX4" fmla="*/ 3 w 659953"/>
                <a:gd name="connsiteY4" fmla="*/ 702633 h 1098768"/>
                <a:gd name="connsiteX0" fmla="*/ 61 w 660011"/>
                <a:gd name="connsiteY0" fmla="*/ 702639 h 1098774"/>
                <a:gd name="connsiteX1" fmla="*/ 337964 w 660011"/>
                <a:gd name="connsiteY1" fmla="*/ 33 h 1098774"/>
                <a:gd name="connsiteX2" fmla="*/ 660011 w 660011"/>
                <a:gd name="connsiteY2" fmla="*/ 729067 h 1098774"/>
                <a:gd name="connsiteX3" fmla="*/ 332679 w 660011"/>
                <a:gd name="connsiteY3" fmla="*/ 1098683 h 1098774"/>
                <a:gd name="connsiteX4" fmla="*/ 61 w 660011"/>
                <a:gd name="connsiteY4" fmla="*/ 702639 h 1098774"/>
                <a:gd name="connsiteX0" fmla="*/ 61 w 660105"/>
                <a:gd name="connsiteY0" fmla="*/ 702639 h 1098774"/>
                <a:gd name="connsiteX1" fmla="*/ 337964 w 660105"/>
                <a:gd name="connsiteY1" fmla="*/ 33 h 1098774"/>
                <a:gd name="connsiteX2" fmla="*/ 660011 w 660105"/>
                <a:gd name="connsiteY2" fmla="*/ 729067 h 1098774"/>
                <a:gd name="connsiteX3" fmla="*/ 332679 w 660105"/>
                <a:gd name="connsiteY3" fmla="*/ 1098683 h 1098774"/>
                <a:gd name="connsiteX4" fmla="*/ 61 w 660105"/>
                <a:gd name="connsiteY4" fmla="*/ 702639 h 1098774"/>
                <a:gd name="connsiteX0" fmla="*/ 61 w 660105"/>
                <a:gd name="connsiteY0" fmla="*/ 702639 h 1098886"/>
                <a:gd name="connsiteX1" fmla="*/ 337964 w 660105"/>
                <a:gd name="connsiteY1" fmla="*/ 33 h 1098886"/>
                <a:gd name="connsiteX2" fmla="*/ 660011 w 660105"/>
                <a:gd name="connsiteY2" fmla="*/ 729067 h 1098886"/>
                <a:gd name="connsiteX3" fmla="*/ 332679 w 660105"/>
                <a:gd name="connsiteY3" fmla="*/ 1098683 h 1098886"/>
                <a:gd name="connsiteX4" fmla="*/ 61 w 660105"/>
                <a:gd name="connsiteY4" fmla="*/ 702639 h 109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05" h="1098886">
                  <a:moveTo>
                    <a:pt x="61" y="702639"/>
                  </a:moveTo>
                  <a:cubicBezTo>
                    <a:pt x="-4343" y="424391"/>
                    <a:pt x="227973" y="-4372"/>
                    <a:pt x="337964" y="33"/>
                  </a:cubicBezTo>
                  <a:cubicBezTo>
                    <a:pt x="447955" y="4438"/>
                    <a:pt x="665297" y="304202"/>
                    <a:pt x="660011" y="729067"/>
                  </a:cubicBezTo>
                  <a:cubicBezTo>
                    <a:pt x="617727" y="1037650"/>
                    <a:pt x="442670" y="1103088"/>
                    <a:pt x="332679" y="1098683"/>
                  </a:cubicBezTo>
                  <a:cubicBezTo>
                    <a:pt x="222688" y="1094278"/>
                    <a:pt x="4465" y="980887"/>
                    <a:pt x="61" y="702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14"/>
            <p:cNvSpPr/>
            <p:nvPr/>
          </p:nvSpPr>
          <p:spPr>
            <a:xfrm rot="6300000">
              <a:off x="6908854" y="2215322"/>
              <a:ext cx="88408" cy="254135"/>
            </a:xfrm>
            <a:custGeom>
              <a:avLst/>
              <a:gdLst>
                <a:gd name="connsiteX0" fmla="*/ 0 w 792088"/>
                <a:gd name="connsiteY0" fmla="*/ 396044 h 792088"/>
                <a:gd name="connsiteX1" fmla="*/ 396044 w 792088"/>
                <a:gd name="connsiteY1" fmla="*/ 0 h 792088"/>
                <a:gd name="connsiteX2" fmla="*/ 792088 w 792088"/>
                <a:gd name="connsiteY2" fmla="*/ 396044 h 792088"/>
                <a:gd name="connsiteX3" fmla="*/ 396044 w 792088"/>
                <a:gd name="connsiteY3" fmla="*/ 792088 h 792088"/>
                <a:gd name="connsiteX4" fmla="*/ 0 w 792088"/>
                <a:gd name="connsiteY4" fmla="*/ 396044 h 792088"/>
                <a:gd name="connsiteX0" fmla="*/ 3 w 792091"/>
                <a:gd name="connsiteY0" fmla="*/ 702606 h 1098650"/>
                <a:gd name="connsiteX1" fmla="*/ 401332 w 792091"/>
                <a:gd name="connsiteY1" fmla="*/ 0 h 1098650"/>
                <a:gd name="connsiteX2" fmla="*/ 792091 w 792091"/>
                <a:gd name="connsiteY2" fmla="*/ 702606 h 1098650"/>
                <a:gd name="connsiteX3" fmla="*/ 396047 w 792091"/>
                <a:gd name="connsiteY3" fmla="*/ 1098650 h 1098650"/>
                <a:gd name="connsiteX4" fmla="*/ 3 w 792091"/>
                <a:gd name="connsiteY4" fmla="*/ 702606 h 1098650"/>
                <a:gd name="connsiteX0" fmla="*/ 3 w 728665"/>
                <a:gd name="connsiteY0" fmla="*/ 702606 h 1098650"/>
                <a:gd name="connsiteX1" fmla="*/ 337906 w 728665"/>
                <a:gd name="connsiteY1" fmla="*/ 0 h 1098650"/>
                <a:gd name="connsiteX2" fmla="*/ 728665 w 728665"/>
                <a:gd name="connsiteY2" fmla="*/ 702606 h 1098650"/>
                <a:gd name="connsiteX3" fmla="*/ 332621 w 728665"/>
                <a:gd name="connsiteY3" fmla="*/ 1098650 h 1098650"/>
                <a:gd name="connsiteX4" fmla="*/ 3 w 728665"/>
                <a:gd name="connsiteY4" fmla="*/ 702606 h 1098650"/>
                <a:gd name="connsiteX0" fmla="*/ 3 w 659953"/>
                <a:gd name="connsiteY0" fmla="*/ 702633 h 1098768"/>
                <a:gd name="connsiteX1" fmla="*/ 337906 w 659953"/>
                <a:gd name="connsiteY1" fmla="*/ 27 h 1098768"/>
                <a:gd name="connsiteX2" fmla="*/ 659953 w 659953"/>
                <a:gd name="connsiteY2" fmla="*/ 729061 h 1098768"/>
                <a:gd name="connsiteX3" fmla="*/ 332621 w 659953"/>
                <a:gd name="connsiteY3" fmla="*/ 1098677 h 1098768"/>
                <a:gd name="connsiteX4" fmla="*/ 3 w 659953"/>
                <a:gd name="connsiteY4" fmla="*/ 702633 h 1098768"/>
                <a:gd name="connsiteX0" fmla="*/ 61 w 660011"/>
                <a:gd name="connsiteY0" fmla="*/ 702639 h 1098774"/>
                <a:gd name="connsiteX1" fmla="*/ 337964 w 660011"/>
                <a:gd name="connsiteY1" fmla="*/ 33 h 1098774"/>
                <a:gd name="connsiteX2" fmla="*/ 660011 w 660011"/>
                <a:gd name="connsiteY2" fmla="*/ 729067 h 1098774"/>
                <a:gd name="connsiteX3" fmla="*/ 332679 w 660011"/>
                <a:gd name="connsiteY3" fmla="*/ 1098683 h 1098774"/>
                <a:gd name="connsiteX4" fmla="*/ 61 w 660011"/>
                <a:gd name="connsiteY4" fmla="*/ 702639 h 1098774"/>
                <a:gd name="connsiteX0" fmla="*/ 61 w 660105"/>
                <a:gd name="connsiteY0" fmla="*/ 702639 h 1098774"/>
                <a:gd name="connsiteX1" fmla="*/ 337964 w 660105"/>
                <a:gd name="connsiteY1" fmla="*/ 33 h 1098774"/>
                <a:gd name="connsiteX2" fmla="*/ 660011 w 660105"/>
                <a:gd name="connsiteY2" fmla="*/ 729067 h 1098774"/>
                <a:gd name="connsiteX3" fmla="*/ 332679 w 660105"/>
                <a:gd name="connsiteY3" fmla="*/ 1098683 h 1098774"/>
                <a:gd name="connsiteX4" fmla="*/ 61 w 660105"/>
                <a:gd name="connsiteY4" fmla="*/ 702639 h 1098774"/>
                <a:gd name="connsiteX0" fmla="*/ 61 w 660105"/>
                <a:gd name="connsiteY0" fmla="*/ 702639 h 1098886"/>
                <a:gd name="connsiteX1" fmla="*/ 337964 w 660105"/>
                <a:gd name="connsiteY1" fmla="*/ 33 h 1098886"/>
                <a:gd name="connsiteX2" fmla="*/ 660011 w 660105"/>
                <a:gd name="connsiteY2" fmla="*/ 729067 h 1098886"/>
                <a:gd name="connsiteX3" fmla="*/ 332679 w 660105"/>
                <a:gd name="connsiteY3" fmla="*/ 1098683 h 1098886"/>
                <a:gd name="connsiteX4" fmla="*/ 61 w 660105"/>
                <a:gd name="connsiteY4" fmla="*/ 702639 h 109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05" h="1098886">
                  <a:moveTo>
                    <a:pt x="61" y="702639"/>
                  </a:moveTo>
                  <a:cubicBezTo>
                    <a:pt x="-4343" y="424391"/>
                    <a:pt x="227973" y="-4372"/>
                    <a:pt x="337964" y="33"/>
                  </a:cubicBezTo>
                  <a:cubicBezTo>
                    <a:pt x="447955" y="4438"/>
                    <a:pt x="665297" y="304202"/>
                    <a:pt x="660011" y="729067"/>
                  </a:cubicBezTo>
                  <a:cubicBezTo>
                    <a:pt x="617727" y="1037650"/>
                    <a:pt x="442670" y="1103088"/>
                    <a:pt x="332679" y="1098683"/>
                  </a:cubicBezTo>
                  <a:cubicBezTo>
                    <a:pt x="222688" y="1094278"/>
                    <a:pt x="4465" y="980887"/>
                    <a:pt x="61" y="702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2852936" y="5041552"/>
            <a:ext cx="3515676" cy="742469"/>
            <a:chOff x="2265286" y="6558333"/>
            <a:chExt cx="3515676" cy="742469"/>
          </a:xfrm>
        </p:grpSpPr>
        <p:sp>
          <p:nvSpPr>
            <p:cNvPr id="46" name="テキスト ボックス 45"/>
            <p:cNvSpPr txBox="1"/>
            <p:nvPr/>
          </p:nvSpPr>
          <p:spPr>
            <a:xfrm>
              <a:off x="2265286" y="6571981"/>
              <a:ext cx="684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47" name="テキスト ボックス 46"/>
            <p:cNvSpPr txBox="1"/>
            <p:nvPr/>
          </p:nvSpPr>
          <p:spPr>
            <a:xfrm>
              <a:off x="2931869" y="6558333"/>
              <a:ext cx="842968" cy="230832"/>
            </a:xfrm>
            <a:prstGeom prst="rect">
              <a:avLst/>
            </a:prstGeom>
            <a:noFill/>
          </p:spPr>
          <p:txBody>
            <a:bodyPr wrap="square" lIns="36000" rIns="36000" rtlCol="0">
              <a:spAutoFit/>
            </a:bodyPr>
            <a:lstStyle/>
            <a:p>
              <a:r>
                <a:rPr kumimoji="1" lang="ja-JP" altLang="en-US" sz="900" dirty="0" smtClean="0">
                  <a:latin typeface="HG丸ｺﾞｼｯｸM-PRO" pitchFamily="50" charset="-128"/>
                  <a:ea typeface="HG丸ｺﾞｼｯｸM-PRO" pitchFamily="50" charset="-128"/>
                </a:rPr>
                <a:t>に在住の方</a:t>
              </a:r>
              <a:endParaRPr kumimoji="1" lang="ja-JP" altLang="en-US" sz="1200" dirty="0">
                <a:latin typeface="HG丸ｺﾞｼｯｸM-PRO" pitchFamily="50" charset="-128"/>
                <a:ea typeface="HG丸ｺﾞｼｯｸM-PRO" pitchFamily="50" charset="-128"/>
              </a:endParaRPr>
            </a:p>
          </p:txBody>
        </p:sp>
        <p:sp>
          <p:nvSpPr>
            <p:cNvPr id="48" name="テキスト ボックス 47"/>
            <p:cNvSpPr txBox="1"/>
            <p:nvPr/>
          </p:nvSpPr>
          <p:spPr>
            <a:xfrm>
              <a:off x="2276896" y="6948713"/>
              <a:ext cx="432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sp>
          <p:nvSpPr>
            <p:cNvPr id="49" name="テキスト ボックス 48"/>
            <p:cNvSpPr txBox="1"/>
            <p:nvPr/>
          </p:nvSpPr>
          <p:spPr>
            <a:xfrm>
              <a:off x="2732324" y="7069970"/>
              <a:ext cx="3048638" cy="230832"/>
            </a:xfrm>
            <a:prstGeom prst="rect">
              <a:avLst/>
            </a:prstGeom>
            <a:noFill/>
          </p:spPr>
          <p:txBody>
            <a:bodyPr wrap="square" lIns="36000" rIns="36000" rtlCol="0">
              <a:spAutoFit/>
            </a:bodyPr>
            <a:lstStyle/>
            <a:p>
              <a:r>
                <a:rPr kumimoji="1"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14</a:t>
              </a:r>
              <a:r>
                <a:rPr kumimoji="1" lang="ja-JP" altLang="en-US" sz="900" dirty="0" smtClean="0">
                  <a:latin typeface="HG丸ｺﾞｼｯｸM-PRO" pitchFamily="50" charset="-128"/>
                  <a:ea typeface="HG丸ｺﾞｼｯｸM-PRO" pitchFamily="50" charset="-128"/>
                </a:rPr>
                <a:t>ページの各区役所保健子ども課、熊本市福祉事務所</a:t>
              </a:r>
              <a:endParaRPr kumimoji="1" lang="ja-JP" altLang="en-US" sz="1200" dirty="0">
                <a:latin typeface="HG丸ｺﾞｼｯｸM-PRO" pitchFamily="50" charset="-128"/>
                <a:ea typeface="HG丸ｺﾞｼｯｸM-PRO" pitchFamily="50" charset="-128"/>
              </a:endParaRPr>
            </a:p>
          </p:txBody>
        </p:sp>
        <p:sp>
          <p:nvSpPr>
            <p:cNvPr id="54" name="テキスト ボックス 53"/>
            <p:cNvSpPr txBox="1"/>
            <p:nvPr/>
          </p:nvSpPr>
          <p:spPr>
            <a:xfrm>
              <a:off x="2739121" y="6732240"/>
              <a:ext cx="1884712" cy="230832"/>
            </a:xfrm>
            <a:prstGeom prst="rect">
              <a:avLst/>
            </a:prstGeom>
            <a:noFill/>
          </p:spPr>
          <p:txBody>
            <a:bodyPr wrap="square" lIns="36000" rIns="36000" rtlCol="0">
              <a:spAutoFit/>
            </a:bodyPr>
            <a:lstStyle/>
            <a:p>
              <a:r>
                <a:rPr kumimoji="1" lang="ja-JP" altLang="en-US" sz="900" dirty="0" smtClean="0">
                  <a:latin typeface="HG丸ｺﾞｼｯｸM-PRO" pitchFamily="50" charset="-128"/>
                  <a:ea typeface="HG丸ｺﾞｼｯｸM-PRO" pitchFamily="50" charset="-128"/>
                </a:rPr>
                <a:t>→</a:t>
              </a:r>
              <a:r>
                <a:rPr kumimoji="1" lang="en-US" altLang="ja-JP" sz="900" dirty="0" smtClean="0">
                  <a:latin typeface="HG丸ｺﾞｼｯｸM-PRO" pitchFamily="50" charset="-128"/>
                  <a:ea typeface="HG丸ｺﾞｼｯｸM-PRO" pitchFamily="50" charset="-128"/>
                </a:rPr>
                <a:t>14</a:t>
              </a:r>
              <a:r>
                <a:rPr kumimoji="1" lang="ja-JP" altLang="en-US" sz="900" dirty="0" smtClean="0">
                  <a:latin typeface="HG丸ｺﾞｼｯｸM-PRO" pitchFamily="50" charset="-128"/>
                  <a:ea typeface="HG丸ｺﾞｼｯｸM-PRO" pitchFamily="50" charset="-128"/>
                </a:rPr>
                <a:t>～</a:t>
              </a:r>
              <a:r>
                <a:rPr kumimoji="1" lang="en-US" altLang="ja-JP" sz="900" dirty="0" smtClean="0">
                  <a:latin typeface="HG丸ｺﾞｼｯｸM-PRO" pitchFamily="50" charset="-128"/>
                  <a:ea typeface="HG丸ｺﾞｼｯｸM-PRO" pitchFamily="50" charset="-128"/>
                </a:rPr>
                <a:t>15</a:t>
              </a:r>
              <a:r>
                <a:rPr kumimoji="1" lang="ja-JP" altLang="en-US" sz="900" dirty="0" smtClean="0">
                  <a:latin typeface="HG丸ｺﾞｼｯｸM-PRO" pitchFamily="50" charset="-128"/>
                  <a:ea typeface="HG丸ｺﾞｼｯｸM-PRO" pitchFamily="50" charset="-128"/>
                </a:rPr>
                <a:t>ページの各福祉事務所</a:t>
              </a:r>
              <a:endParaRPr kumimoji="1" lang="ja-JP" altLang="en-US" sz="1200" dirty="0">
                <a:latin typeface="HG丸ｺﾞｼｯｸM-PRO" pitchFamily="50" charset="-128"/>
                <a:ea typeface="HG丸ｺﾞｼｯｸM-PRO" pitchFamily="50" charset="-128"/>
              </a:endParaRPr>
            </a:p>
          </p:txBody>
        </p:sp>
        <p:sp>
          <p:nvSpPr>
            <p:cNvPr id="55" name="テキスト ボックス 54"/>
            <p:cNvSpPr txBox="1"/>
            <p:nvPr/>
          </p:nvSpPr>
          <p:spPr>
            <a:xfrm>
              <a:off x="2643709" y="6924860"/>
              <a:ext cx="857299"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endParaRPr kumimoji="1" lang="ja-JP" altLang="en-US" sz="1200" dirty="0">
                <a:latin typeface="HG丸ｺﾞｼｯｸM-PRO" pitchFamily="50" charset="-128"/>
                <a:ea typeface="HG丸ｺﾞｼｯｸM-PRO" pitchFamily="50" charset="-128"/>
              </a:endParaRPr>
            </a:p>
          </p:txBody>
        </p:sp>
      </p:grpSp>
      <p:pic>
        <p:nvPicPr>
          <p:cNvPr id="3074" name="Picture 2" descr="C:\Users\kumamoto\Desktop\新しいフォルダー\counseling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104" y="7038539"/>
            <a:ext cx="1875542" cy="1500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283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47464" y="107504"/>
            <a:ext cx="7416824" cy="1728192"/>
          </a:xfrm>
          <a:prstGeom prst="rect">
            <a:avLst/>
          </a:prstGeom>
          <a:solidFill>
            <a:srgbClr val="00EA6A">
              <a:alpha val="80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6" name="グループ化 25"/>
          <p:cNvGrpSpPr/>
          <p:nvPr/>
        </p:nvGrpSpPr>
        <p:grpSpPr>
          <a:xfrm>
            <a:off x="6391572" y="8748464"/>
            <a:ext cx="341648" cy="276999"/>
            <a:chOff x="212048" y="8630405"/>
            <a:chExt cx="341648" cy="276999"/>
          </a:xfrm>
        </p:grpSpPr>
        <p:sp>
          <p:nvSpPr>
            <p:cNvPr id="27" name="円/楕円 26"/>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212048" y="8630405"/>
              <a:ext cx="341648"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３</a:t>
              </a:r>
              <a:endParaRPr kumimoji="1" lang="ja-JP" altLang="en-US" dirty="0">
                <a:latin typeface="HG丸ｺﾞｼｯｸM-PRO" pitchFamily="50" charset="-128"/>
                <a:ea typeface="HG丸ｺﾞｼｯｸM-PRO" pitchFamily="50" charset="-128"/>
              </a:endParaRPr>
            </a:p>
          </p:txBody>
        </p:sp>
      </p:grpSp>
      <p:grpSp>
        <p:nvGrpSpPr>
          <p:cNvPr id="31" name="グループ化 30"/>
          <p:cNvGrpSpPr/>
          <p:nvPr/>
        </p:nvGrpSpPr>
        <p:grpSpPr>
          <a:xfrm rot="19645973">
            <a:off x="638399" y="3721615"/>
            <a:ext cx="754590" cy="1091319"/>
            <a:chOff x="6732240" y="1385685"/>
            <a:chExt cx="864096" cy="1249691"/>
          </a:xfrm>
          <a:solidFill>
            <a:srgbClr val="00EA6A">
              <a:alpha val="70000"/>
            </a:srgbClr>
          </a:solidFill>
          <a:effectLst>
            <a:glow rad="139700">
              <a:schemeClr val="accent3">
                <a:satMod val="175000"/>
                <a:alpha val="40000"/>
              </a:schemeClr>
            </a:glow>
          </a:effectLst>
        </p:grpSpPr>
        <p:sp>
          <p:nvSpPr>
            <p:cNvPr id="32" name="星 7 17"/>
            <p:cNvSpPr/>
            <p:nvPr/>
          </p:nvSpPr>
          <p:spPr>
            <a:xfrm>
              <a:off x="6732240" y="1385685"/>
              <a:ext cx="864096" cy="849636"/>
            </a:xfrm>
            <a:custGeom>
              <a:avLst/>
              <a:gdLst>
                <a:gd name="connsiteX0" fmla="*/ -3 w 1152128"/>
                <a:gd name="connsiteY0" fmla="*/ 740941 h 1152128"/>
                <a:gd name="connsiteX1" fmla="*/ 177414 w 1152128"/>
                <a:gd name="connsiteY1" fmla="*/ 512748 h 1152128"/>
                <a:gd name="connsiteX2" fmla="*/ 114096 w 1152128"/>
                <a:gd name="connsiteY2" fmla="*/ 228194 h 1152128"/>
                <a:gd name="connsiteX3" fmla="*/ 398650 w 1152128"/>
                <a:gd name="connsiteY3" fmla="*/ 228194 h 1152128"/>
                <a:gd name="connsiteX4" fmla="*/ 576064 w 1152128"/>
                <a:gd name="connsiteY4" fmla="*/ 0 h 1152128"/>
                <a:gd name="connsiteX5" fmla="*/ 753478 w 1152128"/>
                <a:gd name="connsiteY5" fmla="*/ 228194 h 1152128"/>
                <a:gd name="connsiteX6" fmla="*/ 1038032 w 1152128"/>
                <a:gd name="connsiteY6" fmla="*/ 228194 h 1152128"/>
                <a:gd name="connsiteX7" fmla="*/ 974714 w 1152128"/>
                <a:gd name="connsiteY7" fmla="*/ 512748 h 1152128"/>
                <a:gd name="connsiteX8" fmla="*/ 1152131 w 1152128"/>
                <a:gd name="connsiteY8" fmla="*/ 740941 h 1152128"/>
                <a:gd name="connsiteX9" fmla="*/ 895755 w 1152128"/>
                <a:gd name="connsiteY9" fmla="*/ 867579 h 1152128"/>
                <a:gd name="connsiteX10" fmla="*/ 832435 w 1152128"/>
                <a:gd name="connsiteY10" fmla="*/ 1152134 h 1152128"/>
                <a:gd name="connsiteX11" fmla="*/ 576064 w 1152128"/>
                <a:gd name="connsiteY11" fmla="*/ 1025494 h 1152128"/>
                <a:gd name="connsiteX12" fmla="*/ 319693 w 1152128"/>
                <a:gd name="connsiteY12" fmla="*/ 1152134 h 1152128"/>
                <a:gd name="connsiteX13" fmla="*/ 256373 w 1152128"/>
                <a:gd name="connsiteY13" fmla="*/ 867579 h 1152128"/>
                <a:gd name="connsiteX14" fmla="*/ -3 w 1152128"/>
                <a:gd name="connsiteY14" fmla="*/ 740941 h 1152128"/>
                <a:gd name="connsiteX0" fmla="*/ 0 w 1152134"/>
                <a:gd name="connsiteY0" fmla="*/ 740941 h 1152134"/>
                <a:gd name="connsiteX1" fmla="*/ 177417 w 1152134"/>
                <a:gd name="connsiteY1" fmla="*/ 512748 h 1152134"/>
                <a:gd name="connsiteX2" fmla="*/ 114099 w 1152134"/>
                <a:gd name="connsiteY2" fmla="*/ 228194 h 1152134"/>
                <a:gd name="connsiteX3" fmla="*/ 398653 w 1152134"/>
                <a:gd name="connsiteY3" fmla="*/ 228194 h 1152134"/>
                <a:gd name="connsiteX4" fmla="*/ 576067 w 1152134"/>
                <a:gd name="connsiteY4" fmla="*/ 0 h 1152134"/>
                <a:gd name="connsiteX5" fmla="*/ 753481 w 1152134"/>
                <a:gd name="connsiteY5" fmla="*/ 228194 h 1152134"/>
                <a:gd name="connsiteX6" fmla="*/ 1038035 w 1152134"/>
                <a:gd name="connsiteY6" fmla="*/ 228194 h 1152134"/>
                <a:gd name="connsiteX7" fmla="*/ 974717 w 1152134"/>
                <a:gd name="connsiteY7" fmla="*/ 512748 h 1152134"/>
                <a:gd name="connsiteX8" fmla="*/ 1152134 w 1152134"/>
                <a:gd name="connsiteY8" fmla="*/ 740941 h 1152134"/>
                <a:gd name="connsiteX9" fmla="*/ 895758 w 1152134"/>
                <a:gd name="connsiteY9" fmla="*/ 867579 h 1152134"/>
                <a:gd name="connsiteX10" fmla="*/ 832438 w 1152134"/>
                <a:gd name="connsiteY10" fmla="*/ 1152134 h 1152134"/>
                <a:gd name="connsiteX11" fmla="*/ 576067 w 1152134"/>
                <a:gd name="connsiteY11" fmla="*/ 1025494 h 1152134"/>
                <a:gd name="connsiteX12" fmla="*/ 319696 w 1152134"/>
                <a:gd name="connsiteY12" fmla="*/ 1152134 h 1152134"/>
                <a:gd name="connsiteX13" fmla="*/ 256376 w 1152134"/>
                <a:gd name="connsiteY13" fmla="*/ 867579 h 1152134"/>
                <a:gd name="connsiteX14" fmla="*/ 0 w 1152134"/>
                <a:gd name="connsiteY14" fmla="*/ 740941 h 1152134"/>
                <a:gd name="connsiteX0" fmla="*/ 0 w 1152134"/>
                <a:gd name="connsiteY0" fmla="*/ 740941 h 1152134"/>
                <a:gd name="connsiteX1" fmla="*/ 177417 w 1152134"/>
                <a:gd name="connsiteY1" fmla="*/ 512748 h 1152134"/>
                <a:gd name="connsiteX2" fmla="*/ 114099 w 1152134"/>
                <a:gd name="connsiteY2" fmla="*/ 228194 h 1152134"/>
                <a:gd name="connsiteX3" fmla="*/ 398653 w 1152134"/>
                <a:gd name="connsiteY3" fmla="*/ 228194 h 1152134"/>
                <a:gd name="connsiteX4" fmla="*/ 576067 w 1152134"/>
                <a:gd name="connsiteY4" fmla="*/ 0 h 1152134"/>
                <a:gd name="connsiteX5" fmla="*/ 753481 w 1152134"/>
                <a:gd name="connsiteY5" fmla="*/ 228194 h 1152134"/>
                <a:gd name="connsiteX6" fmla="*/ 1038035 w 1152134"/>
                <a:gd name="connsiteY6" fmla="*/ 228194 h 1152134"/>
                <a:gd name="connsiteX7" fmla="*/ 974717 w 1152134"/>
                <a:gd name="connsiteY7" fmla="*/ 512748 h 1152134"/>
                <a:gd name="connsiteX8" fmla="*/ 1152134 w 1152134"/>
                <a:gd name="connsiteY8" fmla="*/ 740941 h 1152134"/>
                <a:gd name="connsiteX9" fmla="*/ 895758 w 1152134"/>
                <a:gd name="connsiteY9" fmla="*/ 867579 h 1152134"/>
                <a:gd name="connsiteX10" fmla="*/ 832438 w 1152134"/>
                <a:gd name="connsiteY10" fmla="*/ 1152134 h 1152134"/>
                <a:gd name="connsiteX11" fmla="*/ 576067 w 1152134"/>
                <a:gd name="connsiteY11" fmla="*/ 1025494 h 1152134"/>
                <a:gd name="connsiteX12" fmla="*/ 319696 w 1152134"/>
                <a:gd name="connsiteY12" fmla="*/ 1152134 h 1152134"/>
                <a:gd name="connsiteX13" fmla="*/ 256376 w 1152134"/>
                <a:gd name="connsiteY13" fmla="*/ 867579 h 1152134"/>
                <a:gd name="connsiteX14" fmla="*/ 0 w 1152134"/>
                <a:gd name="connsiteY14" fmla="*/ 740941 h 1152134"/>
                <a:gd name="connsiteX0" fmla="*/ 0 w 1152134"/>
                <a:gd name="connsiteY0" fmla="*/ 741138 h 1152331"/>
                <a:gd name="connsiteX1" fmla="*/ 177417 w 1152134"/>
                <a:gd name="connsiteY1" fmla="*/ 512945 h 1152331"/>
                <a:gd name="connsiteX2" fmla="*/ 114099 w 1152134"/>
                <a:gd name="connsiteY2" fmla="*/ 228391 h 1152331"/>
                <a:gd name="connsiteX3" fmla="*/ 398653 w 1152134"/>
                <a:gd name="connsiteY3" fmla="*/ 228391 h 1152331"/>
                <a:gd name="connsiteX4" fmla="*/ 576067 w 1152134"/>
                <a:gd name="connsiteY4" fmla="*/ 197 h 1152331"/>
                <a:gd name="connsiteX5" fmla="*/ 753481 w 1152134"/>
                <a:gd name="connsiteY5" fmla="*/ 228391 h 1152331"/>
                <a:gd name="connsiteX6" fmla="*/ 1038035 w 1152134"/>
                <a:gd name="connsiteY6" fmla="*/ 228391 h 1152331"/>
                <a:gd name="connsiteX7" fmla="*/ 974717 w 1152134"/>
                <a:gd name="connsiteY7" fmla="*/ 512945 h 1152331"/>
                <a:gd name="connsiteX8" fmla="*/ 1152134 w 1152134"/>
                <a:gd name="connsiteY8" fmla="*/ 741138 h 1152331"/>
                <a:gd name="connsiteX9" fmla="*/ 895758 w 1152134"/>
                <a:gd name="connsiteY9" fmla="*/ 867776 h 1152331"/>
                <a:gd name="connsiteX10" fmla="*/ 832438 w 1152134"/>
                <a:gd name="connsiteY10" fmla="*/ 1152331 h 1152331"/>
                <a:gd name="connsiteX11" fmla="*/ 576067 w 1152134"/>
                <a:gd name="connsiteY11" fmla="*/ 1025691 h 1152331"/>
                <a:gd name="connsiteX12" fmla="*/ 319696 w 1152134"/>
                <a:gd name="connsiteY12" fmla="*/ 1152331 h 1152331"/>
                <a:gd name="connsiteX13" fmla="*/ 256376 w 1152134"/>
                <a:gd name="connsiteY13" fmla="*/ 867776 h 1152331"/>
                <a:gd name="connsiteX14" fmla="*/ 0 w 1152134"/>
                <a:gd name="connsiteY14" fmla="*/ 741138 h 1152331"/>
                <a:gd name="connsiteX0" fmla="*/ 420 w 1152554"/>
                <a:gd name="connsiteY0" fmla="*/ 741138 h 1152331"/>
                <a:gd name="connsiteX1" fmla="*/ 177837 w 1152554"/>
                <a:gd name="connsiteY1" fmla="*/ 512945 h 1152331"/>
                <a:gd name="connsiteX2" fmla="*/ 114519 w 1152554"/>
                <a:gd name="connsiteY2" fmla="*/ 228391 h 1152331"/>
                <a:gd name="connsiteX3" fmla="*/ 399073 w 1152554"/>
                <a:gd name="connsiteY3" fmla="*/ 228391 h 1152331"/>
                <a:gd name="connsiteX4" fmla="*/ 576487 w 1152554"/>
                <a:gd name="connsiteY4" fmla="*/ 197 h 1152331"/>
                <a:gd name="connsiteX5" fmla="*/ 753901 w 1152554"/>
                <a:gd name="connsiteY5" fmla="*/ 228391 h 1152331"/>
                <a:gd name="connsiteX6" fmla="*/ 1038455 w 1152554"/>
                <a:gd name="connsiteY6" fmla="*/ 228391 h 1152331"/>
                <a:gd name="connsiteX7" fmla="*/ 975137 w 1152554"/>
                <a:gd name="connsiteY7" fmla="*/ 512945 h 1152331"/>
                <a:gd name="connsiteX8" fmla="*/ 1152554 w 1152554"/>
                <a:gd name="connsiteY8" fmla="*/ 741138 h 1152331"/>
                <a:gd name="connsiteX9" fmla="*/ 896178 w 1152554"/>
                <a:gd name="connsiteY9" fmla="*/ 867776 h 1152331"/>
                <a:gd name="connsiteX10" fmla="*/ 832858 w 1152554"/>
                <a:gd name="connsiteY10" fmla="*/ 1152331 h 1152331"/>
                <a:gd name="connsiteX11" fmla="*/ 576487 w 1152554"/>
                <a:gd name="connsiteY11" fmla="*/ 1025691 h 1152331"/>
                <a:gd name="connsiteX12" fmla="*/ 320116 w 1152554"/>
                <a:gd name="connsiteY12" fmla="*/ 1152331 h 1152331"/>
                <a:gd name="connsiteX13" fmla="*/ 256796 w 1152554"/>
                <a:gd name="connsiteY13" fmla="*/ 867776 h 1152331"/>
                <a:gd name="connsiteX14" fmla="*/ 420 w 1152554"/>
                <a:gd name="connsiteY14" fmla="*/ 741138 h 1152331"/>
                <a:gd name="connsiteX0" fmla="*/ 420 w 1152554"/>
                <a:gd name="connsiteY0" fmla="*/ 741138 h 1183262"/>
                <a:gd name="connsiteX1" fmla="*/ 177837 w 1152554"/>
                <a:gd name="connsiteY1" fmla="*/ 512945 h 1183262"/>
                <a:gd name="connsiteX2" fmla="*/ 114519 w 1152554"/>
                <a:gd name="connsiteY2" fmla="*/ 228391 h 1183262"/>
                <a:gd name="connsiteX3" fmla="*/ 399073 w 1152554"/>
                <a:gd name="connsiteY3" fmla="*/ 228391 h 1183262"/>
                <a:gd name="connsiteX4" fmla="*/ 576487 w 1152554"/>
                <a:gd name="connsiteY4" fmla="*/ 197 h 1183262"/>
                <a:gd name="connsiteX5" fmla="*/ 753901 w 1152554"/>
                <a:gd name="connsiteY5" fmla="*/ 228391 h 1183262"/>
                <a:gd name="connsiteX6" fmla="*/ 1038455 w 1152554"/>
                <a:gd name="connsiteY6" fmla="*/ 228391 h 1183262"/>
                <a:gd name="connsiteX7" fmla="*/ 975137 w 1152554"/>
                <a:gd name="connsiteY7" fmla="*/ 512945 h 1183262"/>
                <a:gd name="connsiteX8" fmla="*/ 1152554 w 1152554"/>
                <a:gd name="connsiteY8" fmla="*/ 741138 h 1183262"/>
                <a:gd name="connsiteX9" fmla="*/ 896178 w 1152554"/>
                <a:gd name="connsiteY9" fmla="*/ 867776 h 1183262"/>
                <a:gd name="connsiteX10" fmla="*/ 832858 w 1152554"/>
                <a:gd name="connsiteY10" fmla="*/ 1152331 h 1183262"/>
                <a:gd name="connsiteX11" fmla="*/ 576487 w 1152554"/>
                <a:gd name="connsiteY11" fmla="*/ 1025691 h 1183262"/>
                <a:gd name="connsiteX12" fmla="*/ 320116 w 1152554"/>
                <a:gd name="connsiteY12" fmla="*/ 1152331 h 1183262"/>
                <a:gd name="connsiteX13" fmla="*/ 256796 w 1152554"/>
                <a:gd name="connsiteY13" fmla="*/ 867776 h 1183262"/>
                <a:gd name="connsiteX14" fmla="*/ 420 w 1152554"/>
                <a:gd name="connsiteY14" fmla="*/ 741138 h 1183262"/>
                <a:gd name="connsiteX0" fmla="*/ 420 w 1152554"/>
                <a:gd name="connsiteY0" fmla="*/ 741138 h 1183262"/>
                <a:gd name="connsiteX1" fmla="*/ 177837 w 1152554"/>
                <a:gd name="connsiteY1" fmla="*/ 512945 h 1183262"/>
                <a:gd name="connsiteX2" fmla="*/ 114519 w 1152554"/>
                <a:gd name="connsiteY2" fmla="*/ 228391 h 1183262"/>
                <a:gd name="connsiteX3" fmla="*/ 399073 w 1152554"/>
                <a:gd name="connsiteY3" fmla="*/ 228391 h 1183262"/>
                <a:gd name="connsiteX4" fmla="*/ 576487 w 1152554"/>
                <a:gd name="connsiteY4" fmla="*/ 197 h 1183262"/>
                <a:gd name="connsiteX5" fmla="*/ 753901 w 1152554"/>
                <a:gd name="connsiteY5" fmla="*/ 228391 h 1183262"/>
                <a:gd name="connsiteX6" fmla="*/ 1038455 w 1152554"/>
                <a:gd name="connsiteY6" fmla="*/ 228391 h 1183262"/>
                <a:gd name="connsiteX7" fmla="*/ 975137 w 1152554"/>
                <a:gd name="connsiteY7" fmla="*/ 512945 h 1183262"/>
                <a:gd name="connsiteX8" fmla="*/ 1152554 w 1152554"/>
                <a:gd name="connsiteY8" fmla="*/ 741138 h 1183262"/>
                <a:gd name="connsiteX9" fmla="*/ 896178 w 1152554"/>
                <a:gd name="connsiteY9" fmla="*/ 867776 h 1183262"/>
                <a:gd name="connsiteX10" fmla="*/ 832858 w 1152554"/>
                <a:gd name="connsiteY10" fmla="*/ 1152331 h 1183262"/>
                <a:gd name="connsiteX11" fmla="*/ 576487 w 1152554"/>
                <a:gd name="connsiteY11" fmla="*/ 1025691 h 1183262"/>
                <a:gd name="connsiteX12" fmla="*/ 320116 w 1152554"/>
                <a:gd name="connsiteY12" fmla="*/ 1152331 h 1183262"/>
                <a:gd name="connsiteX13" fmla="*/ 256796 w 1152554"/>
                <a:gd name="connsiteY13" fmla="*/ 867776 h 1183262"/>
                <a:gd name="connsiteX14" fmla="*/ 420 w 1152554"/>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1 w 1158433"/>
                <a:gd name="connsiteY0" fmla="*/ 741138 h 1183262"/>
                <a:gd name="connsiteX1" fmla="*/ 257885 w 1158433"/>
                <a:gd name="connsiteY1" fmla="*/ 483684 h 1183262"/>
                <a:gd name="connsiteX2" fmla="*/ 114100 w 1158433"/>
                <a:gd name="connsiteY2" fmla="*/ 228391 h 1183262"/>
                <a:gd name="connsiteX3" fmla="*/ 398654 w 1158433"/>
                <a:gd name="connsiteY3" fmla="*/ 228391 h 1183262"/>
                <a:gd name="connsiteX4" fmla="*/ 576068 w 1158433"/>
                <a:gd name="connsiteY4" fmla="*/ 197 h 1183262"/>
                <a:gd name="connsiteX5" fmla="*/ 753482 w 1158433"/>
                <a:gd name="connsiteY5" fmla="*/ 228391 h 1183262"/>
                <a:gd name="connsiteX6" fmla="*/ 1038036 w 1158433"/>
                <a:gd name="connsiteY6" fmla="*/ 228391 h 1183262"/>
                <a:gd name="connsiteX7" fmla="*/ 974718 w 1158433"/>
                <a:gd name="connsiteY7" fmla="*/ 512945 h 1183262"/>
                <a:gd name="connsiteX8" fmla="*/ 1152135 w 1158433"/>
                <a:gd name="connsiteY8" fmla="*/ 741138 h 1183262"/>
                <a:gd name="connsiteX9" fmla="*/ 895759 w 1158433"/>
                <a:gd name="connsiteY9" fmla="*/ 867776 h 1183262"/>
                <a:gd name="connsiteX10" fmla="*/ 832439 w 1158433"/>
                <a:gd name="connsiteY10" fmla="*/ 1152331 h 1183262"/>
                <a:gd name="connsiteX11" fmla="*/ 576068 w 1158433"/>
                <a:gd name="connsiteY11" fmla="*/ 1025691 h 1183262"/>
                <a:gd name="connsiteX12" fmla="*/ 319697 w 1158433"/>
                <a:gd name="connsiteY12" fmla="*/ 1152331 h 1183262"/>
                <a:gd name="connsiteX13" fmla="*/ 256377 w 1158433"/>
                <a:gd name="connsiteY13" fmla="*/ 867776 h 1183262"/>
                <a:gd name="connsiteX14" fmla="*/ 1 w 1158433"/>
                <a:gd name="connsiteY14" fmla="*/ 741138 h 1183262"/>
                <a:gd name="connsiteX0" fmla="*/ 1 w 1158433"/>
                <a:gd name="connsiteY0" fmla="*/ 741362 h 1183486"/>
                <a:gd name="connsiteX1" fmla="*/ 257885 w 1158433"/>
                <a:gd name="connsiteY1" fmla="*/ 483908 h 1183486"/>
                <a:gd name="connsiteX2" fmla="*/ 114100 w 1158433"/>
                <a:gd name="connsiteY2" fmla="*/ 228615 h 1183486"/>
                <a:gd name="connsiteX3" fmla="*/ 431572 w 1158433"/>
                <a:gd name="connsiteY3" fmla="*/ 287137 h 1183486"/>
                <a:gd name="connsiteX4" fmla="*/ 576068 w 1158433"/>
                <a:gd name="connsiteY4" fmla="*/ 421 h 1183486"/>
                <a:gd name="connsiteX5" fmla="*/ 753482 w 1158433"/>
                <a:gd name="connsiteY5" fmla="*/ 228615 h 1183486"/>
                <a:gd name="connsiteX6" fmla="*/ 1038036 w 1158433"/>
                <a:gd name="connsiteY6" fmla="*/ 228615 h 1183486"/>
                <a:gd name="connsiteX7" fmla="*/ 974718 w 1158433"/>
                <a:gd name="connsiteY7" fmla="*/ 513169 h 1183486"/>
                <a:gd name="connsiteX8" fmla="*/ 1152135 w 1158433"/>
                <a:gd name="connsiteY8" fmla="*/ 741362 h 1183486"/>
                <a:gd name="connsiteX9" fmla="*/ 895759 w 1158433"/>
                <a:gd name="connsiteY9" fmla="*/ 868000 h 1183486"/>
                <a:gd name="connsiteX10" fmla="*/ 832439 w 1158433"/>
                <a:gd name="connsiteY10" fmla="*/ 1152555 h 1183486"/>
                <a:gd name="connsiteX11" fmla="*/ 576068 w 1158433"/>
                <a:gd name="connsiteY11" fmla="*/ 1025915 h 1183486"/>
                <a:gd name="connsiteX12" fmla="*/ 319697 w 1158433"/>
                <a:gd name="connsiteY12" fmla="*/ 1152555 h 1183486"/>
                <a:gd name="connsiteX13" fmla="*/ 256377 w 1158433"/>
                <a:gd name="connsiteY13" fmla="*/ 868000 h 1183486"/>
                <a:gd name="connsiteX14" fmla="*/ 1 w 1158433"/>
                <a:gd name="connsiteY14" fmla="*/ 741362 h 1183486"/>
                <a:gd name="connsiteX0" fmla="*/ 1 w 1158433"/>
                <a:gd name="connsiteY0" fmla="*/ 741362 h 1183486"/>
                <a:gd name="connsiteX1" fmla="*/ 257885 w 1158433"/>
                <a:gd name="connsiteY1" fmla="*/ 483908 h 1183486"/>
                <a:gd name="connsiteX2" fmla="*/ 114100 w 1158433"/>
                <a:gd name="connsiteY2" fmla="*/ 228615 h 1183486"/>
                <a:gd name="connsiteX3" fmla="*/ 431572 w 1158433"/>
                <a:gd name="connsiteY3" fmla="*/ 287137 h 1183486"/>
                <a:gd name="connsiteX4" fmla="*/ 576068 w 1158433"/>
                <a:gd name="connsiteY4" fmla="*/ 421 h 1183486"/>
                <a:gd name="connsiteX5" fmla="*/ 753482 w 1158433"/>
                <a:gd name="connsiteY5" fmla="*/ 228615 h 1183486"/>
                <a:gd name="connsiteX6" fmla="*/ 1038036 w 1158433"/>
                <a:gd name="connsiteY6" fmla="*/ 228615 h 1183486"/>
                <a:gd name="connsiteX7" fmla="*/ 974718 w 1158433"/>
                <a:gd name="connsiteY7" fmla="*/ 513169 h 1183486"/>
                <a:gd name="connsiteX8" fmla="*/ 1152135 w 1158433"/>
                <a:gd name="connsiteY8" fmla="*/ 741362 h 1183486"/>
                <a:gd name="connsiteX9" fmla="*/ 895759 w 1158433"/>
                <a:gd name="connsiteY9" fmla="*/ 868000 h 1183486"/>
                <a:gd name="connsiteX10" fmla="*/ 832439 w 1158433"/>
                <a:gd name="connsiteY10" fmla="*/ 1152555 h 1183486"/>
                <a:gd name="connsiteX11" fmla="*/ 576068 w 1158433"/>
                <a:gd name="connsiteY11" fmla="*/ 1025915 h 1183486"/>
                <a:gd name="connsiteX12" fmla="*/ 319697 w 1158433"/>
                <a:gd name="connsiteY12" fmla="*/ 1152555 h 1183486"/>
                <a:gd name="connsiteX13" fmla="*/ 256377 w 1158433"/>
                <a:gd name="connsiteY13" fmla="*/ 868000 h 1183486"/>
                <a:gd name="connsiteX14" fmla="*/ 1 w 1158433"/>
                <a:gd name="connsiteY14" fmla="*/ 741362 h 1183486"/>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14542"/>
                <a:gd name="connsiteY0" fmla="*/ 638545 h 1183082"/>
                <a:gd name="connsiteX1" fmla="*/ 213994 w 1114542"/>
                <a:gd name="connsiteY1" fmla="*/ 483504 h 1183082"/>
                <a:gd name="connsiteX2" fmla="*/ 70209 w 1114542"/>
                <a:gd name="connsiteY2" fmla="*/ 228211 h 1183082"/>
                <a:gd name="connsiteX3" fmla="*/ 362078 w 1114542"/>
                <a:gd name="connsiteY3" fmla="*/ 239184 h 1183082"/>
                <a:gd name="connsiteX4" fmla="*/ 532177 w 1114542"/>
                <a:gd name="connsiteY4" fmla="*/ 17 h 1183082"/>
                <a:gd name="connsiteX5" fmla="*/ 709591 w 1114542"/>
                <a:gd name="connsiteY5" fmla="*/ 228211 h 1183082"/>
                <a:gd name="connsiteX6" fmla="*/ 994145 w 1114542"/>
                <a:gd name="connsiteY6" fmla="*/ 228211 h 1183082"/>
                <a:gd name="connsiteX7" fmla="*/ 930827 w 1114542"/>
                <a:gd name="connsiteY7" fmla="*/ 512765 h 1183082"/>
                <a:gd name="connsiteX8" fmla="*/ 1108244 w 1114542"/>
                <a:gd name="connsiteY8" fmla="*/ 740958 h 1183082"/>
                <a:gd name="connsiteX9" fmla="*/ 851868 w 1114542"/>
                <a:gd name="connsiteY9" fmla="*/ 867596 h 1183082"/>
                <a:gd name="connsiteX10" fmla="*/ 788548 w 1114542"/>
                <a:gd name="connsiteY10" fmla="*/ 1152151 h 1183082"/>
                <a:gd name="connsiteX11" fmla="*/ 532177 w 1114542"/>
                <a:gd name="connsiteY11" fmla="*/ 1025511 h 1183082"/>
                <a:gd name="connsiteX12" fmla="*/ 275806 w 1114542"/>
                <a:gd name="connsiteY12" fmla="*/ 1152151 h 1183082"/>
                <a:gd name="connsiteX13" fmla="*/ 212486 w 1114542"/>
                <a:gd name="connsiteY13" fmla="*/ 867596 h 1183082"/>
                <a:gd name="connsiteX14" fmla="*/ 1 w 1114542"/>
                <a:gd name="connsiteY14" fmla="*/ 638545 h 1183082"/>
                <a:gd name="connsiteX0" fmla="*/ 1 w 1114542"/>
                <a:gd name="connsiteY0" fmla="*/ 638545 h 1183082"/>
                <a:gd name="connsiteX1" fmla="*/ 213994 w 1114542"/>
                <a:gd name="connsiteY1" fmla="*/ 483504 h 1183082"/>
                <a:gd name="connsiteX2" fmla="*/ 70209 w 1114542"/>
                <a:gd name="connsiteY2" fmla="*/ 228211 h 1183082"/>
                <a:gd name="connsiteX3" fmla="*/ 362078 w 1114542"/>
                <a:gd name="connsiteY3" fmla="*/ 239184 h 1183082"/>
                <a:gd name="connsiteX4" fmla="*/ 532177 w 1114542"/>
                <a:gd name="connsiteY4" fmla="*/ 17 h 1183082"/>
                <a:gd name="connsiteX5" fmla="*/ 709591 w 1114542"/>
                <a:gd name="connsiteY5" fmla="*/ 228211 h 1183082"/>
                <a:gd name="connsiteX6" fmla="*/ 994145 w 1114542"/>
                <a:gd name="connsiteY6" fmla="*/ 228211 h 1183082"/>
                <a:gd name="connsiteX7" fmla="*/ 930827 w 1114542"/>
                <a:gd name="connsiteY7" fmla="*/ 512765 h 1183082"/>
                <a:gd name="connsiteX8" fmla="*/ 1108244 w 1114542"/>
                <a:gd name="connsiteY8" fmla="*/ 740958 h 1183082"/>
                <a:gd name="connsiteX9" fmla="*/ 851868 w 1114542"/>
                <a:gd name="connsiteY9" fmla="*/ 867596 h 1183082"/>
                <a:gd name="connsiteX10" fmla="*/ 788548 w 1114542"/>
                <a:gd name="connsiteY10" fmla="*/ 1152151 h 1183082"/>
                <a:gd name="connsiteX11" fmla="*/ 532177 w 1114542"/>
                <a:gd name="connsiteY11" fmla="*/ 1025511 h 1183082"/>
                <a:gd name="connsiteX12" fmla="*/ 275806 w 1114542"/>
                <a:gd name="connsiteY12" fmla="*/ 1152151 h 1183082"/>
                <a:gd name="connsiteX13" fmla="*/ 212486 w 1114542"/>
                <a:gd name="connsiteY13" fmla="*/ 867596 h 1183082"/>
                <a:gd name="connsiteX14" fmla="*/ 1 w 1114542"/>
                <a:gd name="connsiteY14" fmla="*/ 638545 h 118308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990 w 1115531"/>
                <a:gd name="connsiteY0" fmla="*/ 638545 h 1172512"/>
                <a:gd name="connsiteX1" fmla="*/ 214983 w 1115531"/>
                <a:gd name="connsiteY1" fmla="*/ 483504 h 1172512"/>
                <a:gd name="connsiteX2" fmla="*/ 71198 w 1115531"/>
                <a:gd name="connsiteY2" fmla="*/ 228211 h 1172512"/>
                <a:gd name="connsiteX3" fmla="*/ 363067 w 1115531"/>
                <a:gd name="connsiteY3" fmla="*/ 239184 h 1172512"/>
                <a:gd name="connsiteX4" fmla="*/ 533166 w 1115531"/>
                <a:gd name="connsiteY4" fmla="*/ 17 h 1172512"/>
                <a:gd name="connsiteX5" fmla="*/ 710580 w 1115531"/>
                <a:gd name="connsiteY5" fmla="*/ 228211 h 1172512"/>
                <a:gd name="connsiteX6" fmla="*/ 995134 w 1115531"/>
                <a:gd name="connsiteY6" fmla="*/ 228211 h 1172512"/>
                <a:gd name="connsiteX7" fmla="*/ 931816 w 1115531"/>
                <a:gd name="connsiteY7" fmla="*/ 512765 h 1172512"/>
                <a:gd name="connsiteX8" fmla="*/ 1109233 w 1115531"/>
                <a:gd name="connsiteY8" fmla="*/ 740958 h 1172512"/>
                <a:gd name="connsiteX9" fmla="*/ 852857 w 1115531"/>
                <a:gd name="connsiteY9" fmla="*/ 867596 h 1172512"/>
                <a:gd name="connsiteX10" fmla="*/ 789537 w 1115531"/>
                <a:gd name="connsiteY10" fmla="*/ 1152151 h 1172512"/>
                <a:gd name="connsiteX11" fmla="*/ 533166 w 1115531"/>
                <a:gd name="connsiteY11" fmla="*/ 1025511 h 1172512"/>
                <a:gd name="connsiteX12" fmla="*/ 276795 w 1115531"/>
                <a:gd name="connsiteY12" fmla="*/ 1152151 h 1172512"/>
                <a:gd name="connsiteX13" fmla="*/ 228105 w 1115531"/>
                <a:gd name="connsiteY13" fmla="*/ 765183 h 1172512"/>
                <a:gd name="connsiteX14" fmla="*/ 990 w 1115531"/>
                <a:gd name="connsiteY14" fmla="*/ 638545 h 1172512"/>
                <a:gd name="connsiteX0" fmla="*/ 990 w 1115531"/>
                <a:gd name="connsiteY0" fmla="*/ 638545 h 1192468"/>
                <a:gd name="connsiteX1" fmla="*/ 214983 w 1115531"/>
                <a:gd name="connsiteY1" fmla="*/ 483504 h 1192468"/>
                <a:gd name="connsiteX2" fmla="*/ 71198 w 1115531"/>
                <a:gd name="connsiteY2" fmla="*/ 228211 h 1192468"/>
                <a:gd name="connsiteX3" fmla="*/ 363067 w 1115531"/>
                <a:gd name="connsiteY3" fmla="*/ 239184 h 1192468"/>
                <a:gd name="connsiteX4" fmla="*/ 533166 w 1115531"/>
                <a:gd name="connsiteY4" fmla="*/ 17 h 1192468"/>
                <a:gd name="connsiteX5" fmla="*/ 710580 w 1115531"/>
                <a:gd name="connsiteY5" fmla="*/ 228211 h 1192468"/>
                <a:gd name="connsiteX6" fmla="*/ 995134 w 1115531"/>
                <a:gd name="connsiteY6" fmla="*/ 228211 h 1192468"/>
                <a:gd name="connsiteX7" fmla="*/ 931816 w 1115531"/>
                <a:gd name="connsiteY7" fmla="*/ 512765 h 1192468"/>
                <a:gd name="connsiteX8" fmla="*/ 1109233 w 1115531"/>
                <a:gd name="connsiteY8" fmla="*/ 740958 h 1192468"/>
                <a:gd name="connsiteX9" fmla="*/ 852857 w 1115531"/>
                <a:gd name="connsiteY9" fmla="*/ 867596 h 1192468"/>
                <a:gd name="connsiteX10" fmla="*/ 789537 w 1115531"/>
                <a:gd name="connsiteY10" fmla="*/ 1152151 h 1192468"/>
                <a:gd name="connsiteX11" fmla="*/ 533166 w 1115531"/>
                <a:gd name="connsiteY11" fmla="*/ 1025511 h 1192468"/>
                <a:gd name="connsiteX12" fmla="*/ 276795 w 1115531"/>
                <a:gd name="connsiteY12" fmla="*/ 1152151 h 1192468"/>
                <a:gd name="connsiteX13" fmla="*/ 228105 w 1115531"/>
                <a:gd name="connsiteY13" fmla="*/ 765183 h 1192468"/>
                <a:gd name="connsiteX14" fmla="*/ 990 w 1115531"/>
                <a:gd name="connsiteY14" fmla="*/ 638545 h 1192468"/>
                <a:gd name="connsiteX0" fmla="*/ 990 w 1115531"/>
                <a:gd name="connsiteY0" fmla="*/ 638545 h 1172512"/>
                <a:gd name="connsiteX1" fmla="*/ 214983 w 1115531"/>
                <a:gd name="connsiteY1" fmla="*/ 483504 h 1172512"/>
                <a:gd name="connsiteX2" fmla="*/ 71198 w 1115531"/>
                <a:gd name="connsiteY2" fmla="*/ 228211 h 1172512"/>
                <a:gd name="connsiteX3" fmla="*/ 363067 w 1115531"/>
                <a:gd name="connsiteY3" fmla="*/ 239184 h 1172512"/>
                <a:gd name="connsiteX4" fmla="*/ 533166 w 1115531"/>
                <a:gd name="connsiteY4" fmla="*/ 17 h 1172512"/>
                <a:gd name="connsiteX5" fmla="*/ 710580 w 1115531"/>
                <a:gd name="connsiteY5" fmla="*/ 228211 h 1172512"/>
                <a:gd name="connsiteX6" fmla="*/ 995134 w 1115531"/>
                <a:gd name="connsiteY6" fmla="*/ 228211 h 1172512"/>
                <a:gd name="connsiteX7" fmla="*/ 931816 w 1115531"/>
                <a:gd name="connsiteY7" fmla="*/ 512765 h 1172512"/>
                <a:gd name="connsiteX8" fmla="*/ 1109233 w 1115531"/>
                <a:gd name="connsiteY8" fmla="*/ 740958 h 1172512"/>
                <a:gd name="connsiteX9" fmla="*/ 852857 w 1115531"/>
                <a:gd name="connsiteY9" fmla="*/ 867596 h 1172512"/>
                <a:gd name="connsiteX10" fmla="*/ 789537 w 1115531"/>
                <a:gd name="connsiteY10" fmla="*/ 1152151 h 1172512"/>
                <a:gd name="connsiteX11" fmla="*/ 533166 w 1115531"/>
                <a:gd name="connsiteY11" fmla="*/ 1025511 h 1172512"/>
                <a:gd name="connsiteX12" fmla="*/ 247534 w 1115531"/>
                <a:gd name="connsiteY12" fmla="*/ 1046081 h 1172512"/>
                <a:gd name="connsiteX13" fmla="*/ 228105 w 1115531"/>
                <a:gd name="connsiteY13" fmla="*/ 765183 h 1172512"/>
                <a:gd name="connsiteX14" fmla="*/ 990 w 1115531"/>
                <a:gd name="connsiteY14" fmla="*/ 638545 h 1172512"/>
                <a:gd name="connsiteX0" fmla="*/ 990 w 1115531"/>
                <a:gd name="connsiteY0" fmla="*/ 638545 h 1152383"/>
                <a:gd name="connsiteX1" fmla="*/ 214983 w 1115531"/>
                <a:gd name="connsiteY1" fmla="*/ 483504 h 1152383"/>
                <a:gd name="connsiteX2" fmla="*/ 71198 w 1115531"/>
                <a:gd name="connsiteY2" fmla="*/ 228211 h 1152383"/>
                <a:gd name="connsiteX3" fmla="*/ 363067 w 1115531"/>
                <a:gd name="connsiteY3" fmla="*/ 239184 h 1152383"/>
                <a:gd name="connsiteX4" fmla="*/ 533166 w 1115531"/>
                <a:gd name="connsiteY4" fmla="*/ 17 h 1152383"/>
                <a:gd name="connsiteX5" fmla="*/ 710580 w 1115531"/>
                <a:gd name="connsiteY5" fmla="*/ 228211 h 1152383"/>
                <a:gd name="connsiteX6" fmla="*/ 995134 w 1115531"/>
                <a:gd name="connsiteY6" fmla="*/ 228211 h 1152383"/>
                <a:gd name="connsiteX7" fmla="*/ 931816 w 1115531"/>
                <a:gd name="connsiteY7" fmla="*/ 512765 h 1152383"/>
                <a:gd name="connsiteX8" fmla="*/ 1109233 w 1115531"/>
                <a:gd name="connsiteY8" fmla="*/ 740958 h 1152383"/>
                <a:gd name="connsiteX9" fmla="*/ 852857 w 1115531"/>
                <a:gd name="connsiteY9" fmla="*/ 867596 h 1152383"/>
                <a:gd name="connsiteX10" fmla="*/ 789537 w 1115531"/>
                <a:gd name="connsiteY10" fmla="*/ 1152151 h 1152383"/>
                <a:gd name="connsiteX11" fmla="*/ 518536 w 1115531"/>
                <a:gd name="connsiteY11" fmla="*/ 915783 h 1152383"/>
                <a:gd name="connsiteX12" fmla="*/ 247534 w 1115531"/>
                <a:gd name="connsiteY12" fmla="*/ 1046081 h 1152383"/>
                <a:gd name="connsiteX13" fmla="*/ 228105 w 1115531"/>
                <a:gd name="connsiteY13" fmla="*/ 765183 h 1152383"/>
                <a:gd name="connsiteX14" fmla="*/ 990 w 1115531"/>
                <a:gd name="connsiteY14" fmla="*/ 638545 h 1152383"/>
                <a:gd name="connsiteX0" fmla="*/ 990 w 1115531"/>
                <a:gd name="connsiteY0" fmla="*/ 638545 h 1152383"/>
                <a:gd name="connsiteX1" fmla="*/ 214983 w 1115531"/>
                <a:gd name="connsiteY1" fmla="*/ 483504 h 1152383"/>
                <a:gd name="connsiteX2" fmla="*/ 71198 w 1115531"/>
                <a:gd name="connsiteY2" fmla="*/ 228211 h 1152383"/>
                <a:gd name="connsiteX3" fmla="*/ 363067 w 1115531"/>
                <a:gd name="connsiteY3" fmla="*/ 239184 h 1152383"/>
                <a:gd name="connsiteX4" fmla="*/ 533166 w 1115531"/>
                <a:gd name="connsiteY4" fmla="*/ 17 h 1152383"/>
                <a:gd name="connsiteX5" fmla="*/ 710580 w 1115531"/>
                <a:gd name="connsiteY5" fmla="*/ 228211 h 1152383"/>
                <a:gd name="connsiteX6" fmla="*/ 995134 w 1115531"/>
                <a:gd name="connsiteY6" fmla="*/ 228211 h 1152383"/>
                <a:gd name="connsiteX7" fmla="*/ 931816 w 1115531"/>
                <a:gd name="connsiteY7" fmla="*/ 512765 h 1152383"/>
                <a:gd name="connsiteX8" fmla="*/ 1109233 w 1115531"/>
                <a:gd name="connsiteY8" fmla="*/ 740958 h 1152383"/>
                <a:gd name="connsiteX9" fmla="*/ 852857 w 1115531"/>
                <a:gd name="connsiteY9" fmla="*/ 867596 h 1152383"/>
                <a:gd name="connsiteX10" fmla="*/ 789537 w 1115531"/>
                <a:gd name="connsiteY10" fmla="*/ 1152151 h 1152383"/>
                <a:gd name="connsiteX11" fmla="*/ 518536 w 1115531"/>
                <a:gd name="connsiteY11" fmla="*/ 915783 h 1152383"/>
                <a:gd name="connsiteX12" fmla="*/ 247534 w 1115531"/>
                <a:gd name="connsiteY12" fmla="*/ 1046081 h 1152383"/>
                <a:gd name="connsiteX13" fmla="*/ 228105 w 1115531"/>
                <a:gd name="connsiteY13" fmla="*/ 765183 h 1152383"/>
                <a:gd name="connsiteX14" fmla="*/ 990 w 1115531"/>
                <a:gd name="connsiteY14" fmla="*/ 638545 h 1152383"/>
                <a:gd name="connsiteX0" fmla="*/ 990 w 1115531"/>
                <a:gd name="connsiteY0" fmla="*/ 638545 h 1152549"/>
                <a:gd name="connsiteX1" fmla="*/ 214983 w 1115531"/>
                <a:gd name="connsiteY1" fmla="*/ 483504 h 1152549"/>
                <a:gd name="connsiteX2" fmla="*/ 71198 w 1115531"/>
                <a:gd name="connsiteY2" fmla="*/ 228211 h 1152549"/>
                <a:gd name="connsiteX3" fmla="*/ 363067 w 1115531"/>
                <a:gd name="connsiteY3" fmla="*/ 239184 h 1152549"/>
                <a:gd name="connsiteX4" fmla="*/ 533166 w 1115531"/>
                <a:gd name="connsiteY4" fmla="*/ 17 h 1152549"/>
                <a:gd name="connsiteX5" fmla="*/ 710580 w 1115531"/>
                <a:gd name="connsiteY5" fmla="*/ 228211 h 1152549"/>
                <a:gd name="connsiteX6" fmla="*/ 995134 w 1115531"/>
                <a:gd name="connsiteY6" fmla="*/ 228211 h 1152549"/>
                <a:gd name="connsiteX7" fmla="*/ 931816 w 1115531"/>
                <a:gd name="connsiteY7" fmla="*/ 512765 h 1152549"/>
                <a:gd name="connsiteX8" fmla="*/ 1109233 w 1115531"/>
                <a:gd name="connsiteY8" fmla="*/ 740958 h 1152549"/>
                <a:gd name="connsiteX9" fmla="*/ 852857 w 1115531"/>
                <a:gd name="connsiteY9" fmla="*/ 867596 h 1152549"/>
                <a:gd name="connsiteX10" fmla="*/ 789537 w 1115531"/>
                <a:gd name="connsiteY10" fmla="*/ 1152151 h 1152549"/>
                <a:gd name="connsiteX11" fmla="*/ 518536 w 1115531"/>
                <a:gd name="connsiteY11" fmla="*/ 915783 h 1152549"/>
                <a:gd name="connsiteX12" fmla="*/ 247534 w 1115531"/>
                <a:gd name="connsiteY12" fmla="*/ 1046081 h 1152549"/>
                <a:gd name="connsiteX13" fmla="*/ 228105 w 1115531"/>
                <a:gd name="connsiteY13" fmla="*/ 765183 h 1152549"/>
                <a:gd name="connsiteX14" fmla="*/ 990 w 1115531"/>
                <a:gd name="connsiteY14" fmla="*/ 638545 h 1152549"/>
                <a:gd name="connsiteX0" fmla="*/ 990 w 1115531"/>
                <a:gd name="connsiteY0" fmla="*/ 638545 h 1108878"/>
                <a:gd name="connsiteX1" fmla="*/ 214983 w 1115531"/>
                <a:gd name="connsiteY1" fmla="*/ 483504 h 1108878"/>
                <a:gd name="connsiteX2" fmla="*/ 71198 w 1115531"/>
                <a:gd name="connsiteY2" fmla="*/ 228211 h 1108878"/>
                <a:gd name="connsiteX3" fmla="*/ 363067 w 1115531"/>
                <a:gd name="connsiteY3" fmla="*/ 239184 h 1108878"/>
                <a:gd name="connsiteX4" fmla="*/ 533166 w 1115531"/>
                <a:gd name="connsiteY4" fmla="*/ 17 h 1108878"/>
                <a:gd name="connsiteX5" fmla="*/ 710580 w 1115531"/>
                <a:gd name="connsiteY5" fmla="*/ 228211 h 1108878"/>
                <a:gd name="connsiteX6" fmla="*/ 995134 w 1115531"/>
                <a:gd name="connsiteY6" fmla="*/ 228211 h 1108878"/>
                <a:gd name="connsiteX7" fmla="*/ 931816 w 1115531"/>
                <a:gd name="connsiteY7" fmla="*/ 512765 h 1108878"/>
                <a:gd name="connsiteX8" fmla="*/ 1109233 w 1115531"/>
                <a:gd name="connsiteY8" fmla="*/ 740958 h 1108878"/>
                <a:gd name="connsiteX9" fmla="*/ 852857 w 1115531"/>
                <a:gd name="connsiteY9" fmla="*/ 867596 h 1108878"/>
                <a:gd name="connsiteX10" fmla="*/ 760277 w 1115531"/>
                <a:gd name="connsiteY10" fmla="*/ 1108260 h 1108878"/>
                <a:gd name="connsiteX11" fmla="*/ 518536 w 1115531"/>
                <a:gd name="connsiteY11" fmla="*/ 915783 h 1108878"/>
                <a:gd name="connsiteX12" fmla="*/ 247534 w 1115531"/>
                <a:gd name="connsiteY12" fmla="*/ 1046081 h 1108878"/>
                <a:gd name="connsiteX13" fmla="*/ 228105 w 1115531"/>
                <a:gd name="connsiteY13" fmla="*/ 765183 h 1108878"/>
                <a:gd name="connsiteX14" fmla="*/ 990 w 1115531"/>
                <a:gd name="connsiteY14" fmla="*/ 638545 h 1108878"/>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0577"/>
                <a:gd name="connsiteY0" fmla="*/ 638545 h 1110179"/>
                <a:gd name="connsiteX1" fmla="*/ 214983 w 1110577"/>
                <a:gd name="connsiteY1" fmla="*/ 483504 h 1110179"/>
                <a:gd name="connsiteX2" fmla="*/ 71198 w 1110577"/>
                <a:gd name="connsiteY2" fmla="*/ 228211 h 1110179"/>
                <a:gd name="connsiteX3" fmla="*/ 363067 w 1110577"/>
                <a:gd name="connsiteY3" fmla="*/ 239184 h 1110179"/>
                <a:gd name="connsiteX4" fmla="*/ 533166 w 1110577"/>
                <a:gd name="connsiteY4" fmla="*/ 17 h 1110179"/>
                <a:gd name="connsiteX5" fmla="*/ 710580 w 1110577"/>
                <a:gd name="connsiteY5" fmla="*/ 228211 h 1110179"/>
                <a:gd name="connsiteX6" fmla="*/ 995134 w 1110577"/>
                <a:gd name="connsiteY6" fmla="*/ 228211 h 1110179"/>
                <a:gd name="connsiteX7" fmla="*/ 931816 w 1110577"/>
                <a:gd name="connsiteY7" fmla="*/ 512765 h 1110179"/>
                <a:gd name="connsiteX8" fmla="*/ 1109233 w 1110577"/>
                <a:gd name="connsiteY8" fmla="*/ 740958 h 1110179"/>
                <a:gd name="connsiteX9" fmla="*/ 834569 w 1110577"/>
                <a:gd name="connsiteY9" fmla="*/ 823705 h 1110179"/>
                <a:gd name="connsiteX10" fmla="*/ 760277 w 1110577"/>
                <a:gd name="connsiteY10" fmla="*/ 1108260 h 1110179"/>
                <a:gd name="connsiteX11" fmla="*/ 518536 w 1110577"/>
                <a:gd name="connsiteY11" fmla="*/ 915783 h 1110179"/>
                <a:gd name="connsiteX12" fmla="*/ 247534 w 1110577"/>
                <a:gd name="connsiteY12" fmla="*/ 1046081 h 1110179"/>
                <a:gd name="connsiteX13" fmla="*/ 228105 w 1110577"/>
                <a:gd name="connsiteY13" fmla="*/ 765183 h 1110179"/>
                <a:gd name="connsiteX14" fmla="*/ 990 w 1110577"/>
                <a:gd name="connsiteY14" fmla="*/ 638545 h 1110179"/>
                <a:gd name="connsiteX0" fmla="*/ 990 w 1122588"/>
                <a:gd name="connsiteY0" fmla="*/ 638545 h 1110179"/>
                <a:gd name="connsiteX1" fmla="*/ 214983 w 1122588"/>
                <a:gd name="connsiteY1" fmla="*/ 483504 h 1110179"/>
                <a:gd name="connsiteX2" fmla="*/ 71198 w 1122588"/>
                <a:gd name="connsiteY2" fmla="*/ 228211 h 1110179"/>
                <a:gd name="connsiteX3" fmla="*/ 363067 w 1122588"/>
                <a:gd name="connsiteY3" fmla="*/ 239184 h 1110179"/>
                <a:gd name="connsiteX4" fmla="*/ 533166 w 1122588"/>
                <a:gd name="connsiteY4" fmla="*/ 17 h 1110179"/>
                <a:gd name="connsiteX5" fmla="*/ 710580 w 1122588"/>
                <a:gd name="connsiteY5" fmla="*/ 228211 h 1110179"/>
                <a:gd name="connsiteX6" fmla="*/ 995134 w 1122588"/>
                <a:gd name="connsiteY6" fmla="*/ 228211 h 1110179"/>
                <a:gd name="connsiteX7" fmla="*/ 931816 w 1122588"/>
                <a:gd name="connsiteY7" fmla="*/ 512765 h 1110179"/>
                <a:gd name="connsiteX8" fmla="*/ 1109233 w 1122588"/>
                <a:gd name="connsiteY8" fmla="*/ 740958 h 1110179"/>
                <a:gd name="connsiteX9" fmla="*/ 834569 w 1122588"/>
                <a:gd name="connsiteY9" fmla="*/ 823705 h 1110179"/>
                <a:gd name="connsiteX10" fmla="*/ 760277 w 1122588"/>
                <a:gd name="connsiteY10" fmla="*/ 1108260 h 1110179"/>
                <a:gd name="connsiteX11" fmla="*/ 518536 w 1122588"/>
                <a:gd name="connsiteY11" fmla="*/ 915783 h 1110179"/>
                <a:gd name="connsiteX12" fmla="*/ 247534 w 1122588"/>
                <a:gd name="connsiteY12" fmla="*/ 1046081 h 1110179"/>
                <a:gd name="connsiteX13" fmla="*/ 228105 w 1122588"/>
                <a:gd name="connsiteY13" fmla="*/ 765183 h 1110179"/>
                <a:gd name="connsiteX14" fmla="*/ 990 w 1122588"/>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1020738 w 1130332"/>
                <a:gd name="connsiteY6" fmla="*/ 220895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08658"/>
                <a:gd name="connsiteX1" fmla="*/ 214983 w 1130332"/>
                <a:gd name="connsiteY1" fmla="*/ 483504 h 1108658"/>
                <a:gd name="connsiteX2" fmla="*/ 71198 w 1130332"/>
                <a:gd name="connsiteY2" fmla="*/ 228211 h 1108658"/>
                <a:gd name="connsiteX3" fmla="*/ 363067 w 1130332"/>
                <a:gd name="connsiteY3" fmla="*/ 239184 h 1108658"/>
                <a:gd name="connsiteX4" fmla="*/ 533166 w 1130332"/>
                <a:gd name="connsiteY4" fmla="*/ 17 h 1108658"/>
                <a:gd name="connsiteX5" fmla="*/ 710580 w 1130332"/>
                <a:gd name="connsiteY5" fmla="*/ 228211 h 1108658"/>
                <a:gd name="connsiteX6" fmla="*/ 1020738 w 1130332"/>
                <a:gd name="connsiteY6" fmla="*/ 220895 h 1108658"/>
                <a:gd name="connsiteX7" fmla="*/ 931816 w 1130332"/>
                <a:gd name="connsiteY7" fmla="*/ 512765 h 1108658"/>
                <a:gd name="connsiteX8" fmla="*/ 1109233 w 1130332"/>
                <a:gd name="connsiteY8" fmla="*/ 740958 h 1108658"/>
                <a:gd name="connsiteX9" fmla="*/ 834569 w 1130332"/>
                <a:gd name="connsiteY9" fmla="*/ 823705 h 1108658"/>
                <a:gd name="connsiteX10" fmla="*/ 760277 w 1130332"/>
                <a:gd name="connsiteY10" fmla="*/ 1108260 h 1108658"/>
                <a:gd name="connsiteX11" fmla="*/ 529509 w 1130332"/>
                <a:gd name="connsiteY11" fmla="*/ 871892 h 1108658"/>
                <a:gd name="connsiteX12" fmla="*/ 247534 w 1130332"/>
                <a:gd name="connsiteY12" fmla="*/ 1046081 h 1108658"/>
                <a:gd name="connsiteX13" fmla="*/ 228105 w 1130332"/>
                <a:gd name="connsiteY13" fmla="*/ 765183 h 1108658"/>
                <a:gd name="connsiteX14" fmla="*/ 990 w 1130332"/>
                <a:gd name="connsiteY14" fmla="*/ 638545 h 1108658"/>
                <a:gd name="connsiteX0" fmla="*/ 990 w 1114363"/>
                <a:gd name="connsiteY0" fmla="*/ 638545 h 1109219"/>
                <a:gd name="connsiteX1" fmla="*/ 214983 w 1114363"/>
                <a:gd name="connsiteY1" fmla="*/ 483504 h 1109219"/>
                <a:gd name="connsiteX2" fmla="*/ 71198 w 1114363"/>
                <a:gd name="connsiteY2" fmla="*/ 228211 h 1109219"/>
                <a:gd name="connsiteX3" fmla="*/ 363067 w 1114363"/>
                <a:gd name="connsiteY3" fmla="*/ 239184 h 1109219"/>
                <a:gd name="connsiteX4" fmla="*/ 533166 w 1114363"/>
                <a:gd name="connsiteY4" fmla="*/ 17 h 1109219"/>
                <a:gd name="connsiteX5" fmla="*/ 710580 w 1114363"/>
                <a:gd name="connsiteY5" fmla="*/ 228211 h 1109219"/>
                <a:gd name="connsiteX6" fmla="*/ 1020738 w 1114363"/>
                <a:gd name="connsiteY6" fmla="*/ 220895 h 1109219"/>
                <a:gd name="connsiteX7" fmla="*/ 931816 w 1114363"/>
                <a:gd name="connsiteY7" fmla="*/ 512765 h 1109219"/>
                <a:gd name="connsiteX8" fmla="*/ 1109233 w 1114363"/>
                <a:gd name="connsiteY8" fmla="*/ 740958 h 1109219"/>
                <a:gd name="connsiteX9" fmla="*/ 801651 w 1114363"/>
                <a:gd name="connsiteY9" fmla="*/ 794444 h 1109219"/>
                <a:gd name="connsiteX10" fmla="*/ 760277 w 1114363"/>
                <a:gd name="connsiteY10" fmla="*/ 1108260 h 1109219"/>
                <a:gd name="connsiteX11" fmla="*/ 529509 w 1114363"/>
                <a:gd name="connsiteY11" fmla="*/ 871892 h 1109219"/>
                <a:gd name="connsiteX12" fmla="*/ 247534 w 1114363"/>
                <a:gd name="connsiteY12" fmla="*/ 1046081 h 1109219"/>
                <a:gd name="connsiteX13" fmla="*/ 228105 w 1114363"/>
                <a:gd name="connsiteY13" fmla="*/ 765183 h 1109219"/>
                <a:gd name="connsiteX14" fmla="*/ 990 w 1114363"/>
                <a:gd name="connsiteY14" fmla="*/ 638545 h 1109219"/>
                <a:gd name="connsiteX0" fmla="*/ 611 w 1113984"/>
                <a:gd name="connsiteY0" fmla="*/ 638545 h 1109219"/>
                <a:gd name="connsiteX1" fmla="*/ 214604 w 1113984"/>
                <a:gd name="connsiteY1" fmla="*/ 483504 h 1109219"/>
                <a:gd name="connsiteX2" fmla="*/ 70819 w 1113984"/>
                <a:gd name="connsiteY2" fmla="*/ 228211 h 1109219"/>
                <a:gd name="connsiteX3" fmla="*/ 362688 w 1113984"/>
                <a:gd name="connsiteY3" fmla="*/ 239184 h 1109219"/>
                <a:gd name="connsiteX4" fmla="*/ 532787 w 1113984"/>
                <a:gd name="connsiteY4" fmla="*/ 17 h 1109219"/>
                <a:gd name="connsiteX5" fmla="*/ 710201 w 1113984"/>
                <a:gd name="connsiteY5" fmla="*/ 228211 h 1109219"/>
                <a:gd name="connsiteX6" fmla="*/ 1020359 w 1113984"/>
                <a:gd name="connsiteY6" fmla="*/ 220895 h 1109219"/>
                <a:gd name="connsiteX7" fmla="*/ 931437 w 1113984"/>
                <a:gd name="connsiteY7" fmla="*/ 512765 h 1109219"/>
                <a:gd name="connsiteX8" fmla="*/ 1108854 w 1113984"/>
                <a:gd name="connsiteY8" fmla="*/ 740958 h 1109219"/>
                <a:gd name="connsiteX9" fmla="*/ 801272 w 1113984"/>
                <a:gd name="connsiteY9" fmla="*/ 794444 h 1109219"/>
                <a:gd name="connsiteX10" fmla="*/ 759898 w 1113984"/>
                <a:gd name="connsiteY10" fmla="*/ 1108260 h 1109219"/>
                <a:gd name="connsiteX11" fmla="*/ 529130 w 1113984"/>
                <a:gd name="connsiteY11" fmla="*/ 871892 h 1109219"/>
                <a:gd name="connsiteX12" fmla="*/ 247155 w 1113984"/>
                <a:gd name="connsiteY12" fmla="*/ 1046081 h 1109219"/>
                <a:gd name="connsiteX13" fmla="*/ 275275 w 1113984"/>
                <a:gd name="connsiteY13" fmla="*/ 724949 h 1109219"/>
                <a:gd name="connsiteX14" fmla="*/ 611 w 1113984"/>
                <a:gd name="connsiteY14" fmla="*/ 638545 h 1109219"/>
                <a:gd name="connsiteX0" fmla="*/ 57 w 1113430"/>
                <a:gd name="connsiteY0" fmla="*/ 638545 h 1109219"/>
                <a:gd name="connsiteX1" fmla="*/ 254284 w 1113430"/>
                <a:gd name="connsiteY1" fmla="*/ 468873 h 1109219"/>
                <a:gd name="connsiteX2" fmla="*/ 70265 w 1113430"/>
                <a:gd name="connsiteY2" fmla="*/ 228211 h 1109219"/>
                <a:gd name="connsiteX3" fmla="*/ 362134 w 1113430"/>
                <a:gd name="connsiteY3" fmla="*/ 239184 h 1109219"/>
                <a:gd name="connsiteX4" fmla="*/ 532233 w 1113430"/>
                <a:gd name="connsiteY4" fmla="*/ 17 h 1109219"/>
                <a:gd name="connsiteX5" fmla="*/ 709647 w 1113430"/>
                <a:gd name="connsiteY5" fmla="*/ 228211 h 1109219"/>
                <a:gd name="connsiteX6" fmla="*/ 1019805 w 1113430"/>
                <a:gd name="connsiteY6" fmla="*/ 220895 h 1109219"/>
                <a:gd name="connsiteX7" fmla="*/ 930883 w 1113430"/>
                <a:gd name="connsiteY7" fmla="*/ 512765 h 1109219"/>
                <a:gd name="connsiteX8" fmla="*/ 1108300 w 1113430"/>
                <a:gd name="connsiteY8" fmla="*/ 740958 h 1109219"/>
                <a:gd name="connsiteX9" fmla="*/ 800718 w 1113430"/>
                <a:gd name="connsiteY9" fmla="*/ 794444 h 1109219"/>
                <a:gd name="connsiteX10" fmla="*/ 759344 w 1113430"/>
                <a:gd name="connsiteY10" fmla="*/ 1108260 h 1109219"/>
                <a:gd name="connsiteX11" fmla="*/ 528576 w 1113430"/>
                <a:gd name="connsiteY11" fmla="*/ 871892 h 1109219"/>
                <a:gd name="connsiteX12" fmla="*/ 246601 w 1113430"/>
                <a:gd name="connsiteY12" fmla="*/ 1046081 h 1109219"/>
                <a:gd name="connsiteX13" fmla="*/ 274721 w 1113430"/>
                <a:gd name="connsiteY13" fmla="*/ 724949 h 1109219"/>
                <a:gd name="connsiteX14" fmla="*/ 57 w 1113430"/>
                <a:gd name="connsiteY14" fmla="*/ 638545 h 1109219"/>
                <a:gd name="connsiteX0" fmla="*/ 57 w 1113430"/>
                <a:gd name="connsiteY0" fmla="*/ 639044 h 1109718"/>
                <a:gd name="connsiteX1" fmla="*/ 254284 w 1113430"/>
                <a:gd name="connsiteY1" fmla="*/ 469372 h 1109718"/>
                <a:gd name="connsiteX2" fmla="*/ 70265 w 1113430"/>
                <a:gd name="connsiteY2" fmla="*/ 228710 h 1109718"/>
                <a:gd name="connsiteX3" fmla="*/ 413341 w 1113430"/>
                <a:gd name="connsiteY3" fmla="*/ 283574 h 1109718"/>
                <a:gd name="connsiteX4" fmla="*/ 532233 w 1113430"/>
                <a:gd name="connsiteY4" fmla="*/ 516 h 1109718"/>
                <a:gd name="connsiteX5" fmla="*/ 709647 w 1113430"/>
                <a:gd name="connsiteY5" fmla="*/ 228710 h 1109718"/>
                <a:gd name="connsiteX6" fmla="*/ 1019805 w 1113430"/>
                <a:gd name="connsiteY6" fmla="*/ 221394 h 1109718"/>
                <a:gd name="connsiteX7" fmla="*/ 930883 w 1113430"/>
                <a:gd name="connsiteY7" fmla="*/ 513264 h 1109718"/>
                <a:gd name="connsiteX8" fmla="*/ 1108300 w 1113430"/>
                <a:gd name="connsiteY8" fmla="*/ 741457 h 1109718"/>
                <a:gd name="connsiteX9" fmla="*/ 800718 w 1113430"/>
                <a:gd name="connsiteY9" fmla="*/ 794943 h 1109718"/>
                <a:gd name="connsiteX10" fmla="*/ 759344 w 1113430"/>
                <a:gd name="connsiteY10" fmla="*/ 1108759 h 1109718"/>
                <a:gd name="connsiteX11" fmla="*/ 528576 w 1113430"/>
                <a:gd name="connsiteY11" fmla="*/ 872391 h 1109718"/>
                <a:gd name="connsiteX12" fmla="*/ 246601 w 1113430"/>
                <a:gd name="connsiteY12" fmla="*/ 1046580 h 1109718"/>
                <a:gd name="connsiteX13" fmla="*/ 274721 w 1113430"/>
                <a:gd name="connsiteY13" fmla="*/ 725448 h 1109718"/>
                <a:gd name="connsiteX14" fmla="*/ 57 w 1113430"/>
                <a:gd name="connsiteY14" fmla="*/ 639044 h 1109718"/>
                <a:gd name="connsiteX0" fmla="*/ 57 w 1113430"/>
                <a:gd name="connsiteY0" fmla="*/ 638566 h 1109240"/>
                <a:gd name="connsiteX1" fmla="*/ 254284 w 1113430"/>
                <a:gd name="connsiteY1" fmla="*/ 468894 h 1109240"/>
                <a:gd name="connsiteX2" fmla="*/ 70265 w 1113430"/>
                <a:gd name="connsiteY2" fmla="*/ 228232 h 1109240"/>
                <a:gd name="connsiteX3" fmla="*/ 413341 w 1113430"/>
                <a:gd name="connsiteY3" fmla="*/ 283096 h 1109240"/>
                <a:gd name="connsiteX4" fmla="*/ 532233 w 1113430"/>
                <a:gd name="connsiteY4" fmla="*/ 38 h 1109240"/>
                <a:gd name="connsiteX5" fmla="*/ 709647 w 1113430"/>
                <a:gd name="connsiteY5" fmla="*/ 301384 h 1109240"/>
                <a:gd name="connsiteX6" fmla="*/ 1019805 w 1113430"/>
                <a:gd name="connsiteY6" fmla="*/ 220916 h 1109240"/>
                <a:gd name="connsiteX7" fmla="*/ 930883 w 1113430"/>
                <a:gd name="connsiteY7" fmla="*/ 512786 h 1109240"/>
                <a:gd name="connsiteX8" fmla="*/ 1108300 w 1113430"/>
                <a:gd name="connsiteY8" fmla="*/ 740979 h 1109240"/>
                <a:gd name="connsiteX9" fmla="*/ 800718 w 1113430"/>
                <a:gd name="connsiteY9" fmla="*/ 794465 h 1109240"/>
                <a:gd name="connsiteX10" fmla="*/ 759344 w 1113430"/>
                <a:gd name="connsiteY10" fmla="*/ 1108281 h 1109240"/>
                <a:gd name="connsiteX11" fmla="*/ 528576 w 1113430"/>
                <a:gd name="connsiteY11" fmla="*/ 871913 h 1109240"/>
                <a:gd name="connsiteX12" fmla="*/ 246601 w 1113430"/>
                <a:gd name="connsiteY12" fmla="*/ 1046102 h 1109240"/>
                <a:gd name="connsiteX13" fmla="*/ 274721 w 1113430"/>
                <a:gd name="connsiteY13" fmla="*/ 724970 h 1109240"/>
                <a:gd name="connsiteX14" fmla="*/ 57 w 1113430"/>
                <a:gd name="connsiteY14" fmla="*/ 638566 h 1109240"/>
                <a:gd name="connsiteX0" fmla="*/ 57 w 1108601"/>
                <a:gd name="connsiteY0" fmla="*/ 638566 h 1109240"/>
                <a:gd name="connsiteX1" fmla="*/ 254284 w 1108601"/>
                <a:gd name="connsiteY1" fmla="*/ 468894 h 1109240"/>
                <a:gd name="connsiteX2" fmla="*/ 70265 w 1108601"/>
                <a:gd name="connsiteY2" fmla="*/ 228232 h 1109240"/>
                <a:gd name="connsiteX3" fmla="*/ 413341 w 1108601"/>
                <a:gd name="connsiteY3" fmla="*/ 283096 h 1109240"/>
                <a:gd name="connsiteX4" fmla="*/ 532233 w 1108601"/>
                <a:gd name="connsiteY4" fmla="*/ 38 h 1109240"/>
                <a:gd name="connsiteX5" fmla="*/ 709647 w 1108601"/>
                <a:gd name="connsiteY5" fmla="*/ 301384 h 1109240"/>
                <a:gd name="connsiteX6" fmla="*/ 1019805 w 1108601"/>
                <a:gd name="connsiteY6" fmla="*/ 220916 h 1109240"/>
                <a:gd name="connsiteX7" fmla="*/ 843101 w 1108601"/>
                <a:gd name="connsiteY7" fmla="*/ 534732 h 1109240"/>
                <a:gd name="connsiteX8" fmla="*/ 1108300 w 1108601"/>
                <a:gd name="connsiteY8" fmla="*/ 740979 h 1109240"/>
                <a:gd name="connsiteX9" fmla="*/ 800718 w 1108601"/>
                <a:gd name="connsiteY9" fmla="*/ 794465 h 1109240"/>
                <a:gd name="connsiteX10" fmla="*/ 759344 w 1108601"/>
                <a:gd name="connsiteY10" fmla="*/ 1108281 h 1109240"/>
                <a:gd name="connsiteX11" fmla="*/ 528576 w 1108601"/>
                <a:gd name="connsiteY11" fmla="*/ 871913 h 1109240"/>
                <a:gd name="connsiteX12" fmla="*/ 246601 w 1108601"/>
                <a:gd name="connsiteY12" fmla="*/ 1046102 h 1109240"/>
                <a:gd name="connsiteX13" fmla="*/ 274721 w 1108601"/>
                <a:gd name="connsiteY13" fmla="*/ 724970 h 1109240"/>
                <a:gd name="connsiteX14" fmla="*/ 57 w 1108601"/>
                <a:gd name="connsiteY14" fmla="*/ 638566 h 1109240"/>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246601 w 1108890"/>
                <a:gd name="connsiteY12" fmla="*/ 1046102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246601 w 1108890"/>
                <a:gd name="connsiteY12" fmla="*/ 1046102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305122 w 1108890"/>
                <a:gd name="connsiteY12" fmla="*/ 972950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305122 w 1108890"/>
                <a:gd name="connsiteY12" fmla="*/ 972950 h 1109501"/>
                <a:gd name="connsiteX13" fmla="*/ 274721 w 1108890"/>
                <a:gd name="connsiteY13" fmla="*/ 724970 h 1109501"/>
                <a:gd name="connsiteX14" fmla="*/ 57 w 1108890"/>
                <a:gd name="connsiteY14" fmla="*/ 638566 h 1109501"/>
                <a:gd name="connsiteX0" fmla="*/ 57 w 1108890"/>
                <a:gd name="connsiteY0" fmla="*/ 638566 h 1013479"/>
                <a:gd name="connsiteX1" fmla="*/ 254284 w 1108890"/>
                <a:gd name="connsiteY1" fmla="*/ 468894 h 1013479"/>
                <a:gd name="connsiteX2" fmla="*/ 70265 w 1108890"/>
                <a:gd name="connsiteY2" fmla="*/ 228232 h 1013479"/>
                <a:gd name="connsiteX3" fmla="*/ 413341 w 1108890"/>
                <a:gd name="connsiteY3" fmla="*/ 283096 h 1013479"/>
                <a:gd name="connsiteX4" fmla="*/ 532233 w 1108890"/>
                <a:gd name="connsiteY4" fmla="*/ 38 h 1013479"/>
                <a:gd name="connsiteX5" fmla="*/ 709647 w 1108890"/>
                <a:gd name="connsiteY5" fmla="*/ 301384 h 1013479"/>
                <a:gd name="connsiteX6" fmla="*/ 1019805 w 1108890"/>
                <a:gd name="connsiteY6" fmla="*/ 220916 h 1013479"/>
                <a:gd name="connsiteX7" fmla="*/ 843101 w 1108890"/>
                <a:gd name="connsiteY7" fmla="*/ 534732 h 1013479"/>
                <a:gd name="connsiteX8" fmla="*/ 1108300 w 1108890"/>
                <a:gd name="connsiteY8" fmla="*/ 740979 h 1013479"/>
                <a:gd name="connsiteX9" fmla="*/ 782430 w 1108890"/>
                <a:gd name="connsiteY9" fmla="*/ 783492 h 1013479"/>
                <a:gd name="connsiteX10" fmla="*/ 733741 w 1108890"/>
                <a:gd name="connsiteY10" fmla="*/ 1009526 h 1013479"/>
                <a:gd name="connsiteX11" fmla="*/ 528576 w 1108890"/>
                <a:gd name="connsiteY11" fmla="*/ 871913 h 1013479"/>
                <a:gd name="connsiteX12" fmla="*/ 305122 w 1108890"/>
                <a:gd name="connsiteY12" fmla="*/ 972950 h 1013479"/>
                <a:gd name="connsiteX13" fmla="*/ 274721 w 1108890"/>
                <a:gd name="connsiteY13" fmla="*/ 724970 h 1013479"/>
                <a:gd name="connsiteX14" fmla="*/ 57 w 1108890"/>
                <a:gd name="connsiteY14" fmla="*/ 638566 h 1013479"/>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036439"/>
                <a:gd name="connsiteY0" fmla="*/ 638566 h 1014798"/>
                <a:gd name="connsiteX1" fmla="*/ 254284 w 1036439"/>
                <a:gd name="connsiteY1" fmla="*/ 468894 h 1014798"/>
                <a:gd name="connsiteX2" fmla="*/ 70265 w 1036439"/>
                <a:gd name="connsiteY2" fmla="*/ 228232 h 1014798"/>
                <a:gd name="connsiteX3" fmla="*/ 413341 w 1036439"/>
                <a:gd name="connsiteY3" fmla="*/ 283096 h 1014798"/>
                <a:gd name="connsiteX4" fmla="*/ 532233 w 1036439"/>
                <a:gd name="connsiteY4" fmla="*/ 38 h 1014798"/>
                <a:gd name="connsiteX5" fmla="*/ 709647 w 1036439"/>
                <a:gd name="connsiteY5" fmla="*/ 301384 h 1014798"/>
                <a:gd name="connsiteX6" fmla="*/ 1019805 w 1036439"/>
                <a:gd name="connsiteY6" fmla="*/ 220916 h 1014798"/>
                <a:gd name="connsiteX7" fmla="*/ 843101 w 1036439"/>
                <a:gd name="connsiteY7" fmla="*/ 534732 h 1014798"/>
                <a:gd name="connsiteX8" fmla="*/ 1035148 w 1036439"/>
                <a:gd name="connsiteY8" fmla="*/ 740979 h 1014798"/>
                <a:gd name="connsiteX9" fmla="*/ 782430 w 1036439"/>
                <a:gd name="connsiteY9" fmla="*/ 783492 h 1014798"/>
                <a:gd name="connsiteX10" fmla="*/ 733741 w 1036439"/>
                <a:gd name="connsiteY10" fmla="*/ 1009526 h 1014798"/>
                <a:gd name="connsiteX11" fmla="*/ 528576 w 1036439"/>
                <a:gd name="connsiteY11" fmla="*/ 871913 h 1014798"/>
                <a:gd name="connsiteX12" fmla="*/ 305122 w 1036439"/>
                <a:gd name="connsiteY12" fmla="*/ 972950 h 1014798"/>
                <a:gd name="connsiteX13" fmla="*/ 274721 w 1036439"/>
                <a:gd name="connsiteY13" fmla="*/ 724970 h 1014798"/>
                <a:gd name="connsiteX14" fmla="*/ 57 w 1036439"/>
                <a:gd name="connsiteY14" fmla="*/ 638566 h 1014798"/>
                <a:gd name="connsiteX0" fmla="*/ 57 w 1036439"/>
                <a:gd name="connsiteY0" fmla="*/ 638566 h 1014798"/>
                <a:gd name="connsiteX1" fmla="*/ 254284 w 1036439"/>
                <a:gd name="connsiteY1" fmla="*/ 468894 h 1014798"/>
                <a:gd name="connsiteX2" fmla="*/ 70265 w 1036439"/>
                <a:gd name="connsiteY2" fmla="*/ 228232 h 1014798"/>
                <a:gd name="connsiteX3" fmla="*/ 413341 w 1036439"/>
                <a:gd name="connsiteY3" fmla="*/ 283096 h 1014798"/>
                <a:gd name="connsiteX4" fmla="*/ 532233 w 1036439"/>
                <a:gd name="connsiteY4" fmla="*/ 38 h 1014798"/>
                <a:gd name="connsiteX5" fmla="*/ 709647 w 1036439"/>
                <a:gd name="connsiteY5" fmla="*/ 301384 h 1014798"/>
                <a:gd name="connsiteX6" fmla="*/ 939338 w 1036439"/>
                <a:gd name="connsiteY6" fmla="*/ 312356 h 1014798"/>
                <a:gd name="connsiteX7" fmla="*/ 843101 w 1036439"/>
                <a:gd name="connsiteY7" fmla="*/ 534732 h 1014798"/>
                <a:gd name="connsiteX8" fmla="*/ 1035148 w 1036439"/>
                <a:gd name="connsiteY8" fmla="*/ 740979 h 1014798"/>
                <a:gd name="connsiteX9" fmla="*/ 782430 w 1036439"/>
                <a:gd name="connsiteY9" fmla="*/ 783492 h 1014798"/>
                <a:gd name="connsiteX10" fmla="*/ 733741 w 1036439"/>
                <a:gd name="connsiteY10" fmla="*/ 1009526 h 1014798"/>
                <a:gd name="connsiteX11" fmla="*/ 528576 w 1036439"/>
                <a:gd name="connsiteY11" fmla="*/ 871913 h 1014798"/>
                <a:gd name="connsiteX12" fmla="*/ 305122 w 1036439"/>
                <a:gd name="connsiteY12" fmla="*/ 972950 h 1014798"/>
                <a:gd name="connsiteX13" fmla="*/ 274721 w 1036439"/>
                <a:gd name="connsiteY13" fmla="*/ 724970 h 1014798"/>
                <a:gd name="connsiteX14" fmla="*/ 57 w 1036439"/>
                <a:gd name="connsiteY14" fmla="*/ 638566 h 1014798"/>
                <a:gd name="connsiteX0" fmla="*/ 57 w 1036439"/>
                <a:gd name="connsiteY0" fmla="*/ 492393 h 868625"/>
                <a:gd name="connsiteX1" fmla="*/ 254284 w 1036439"/>
                <a:gd name="connsiteY1" fmla="*/ 322721 h 868625"/>
                <a:gd name="connsiteX2" fmla="*/ 70265 w 1036439"/>
                <a:gd name="connsiteY2" fmla="*/ 82059 h 868625"/>
                <a:gd name="connsiteX3" fmla="*/ 413341 w 1036439"/>
                <a:gd name="connsiteY3" fmla="*/ 136923 h 868625"/>
                <a:gd name="connsiteX4" fmla="*/ 594412 w 1036439"/>
                <a:gd name="connsiteY4" fmla="*/ 169 h 868625"/>
                <a:gd name="connsiteX5" fmla="*/ 709647 w 1036439"/>
                <a:gd name="connsiteY5" fmla="*/ 155211 h 868625"/>
                <a:gd name="connsiteX6" fmla="*/ 939338 w 1036439"/>
                <a:gd name="connsiteY6" fmla="*/ 166183 h 868625"/>
                <a:gd name="connsiteX7" fmla="*/ 843101 w 1036439"/>
                <a:gd name="connsiteY7" fmla="*/ 388559 h 868625"/>
                <a:gd name="connsiteX8" fmla="*/ 1035148 w 1036439"/>
                <a:gd name="connsiteY8" fmla="*/ 594806 h 868625"/>
                <a:gd name="connsiteX9" fmla="*/ 782430 w 1036439"/>
                <a:gd name="connsiteY9" fmla="*/ 637319 h 868625"/>
                <a:gd name="connsiteX10" fmla="*/ 733741 w 1036439"/>
                <a:gd name="connsiteY10" fmla="*/ 863353 h 868625"/>
                <a:gd name="connsiteX11" fmla="*/ 528576 w 1036439"/>
                <a:gd name="connsiteY11" fmla="*/ 725740 h 868625"/>
                <a:gd name="connsiteX12" fmla="*/ 305122 w 1036439"/>
                <a:gd name="connsiteY12" fmla="*/ 826777 h 868625"/>
                <a:gd name="connsiteX13" fmla="*/ 274721 w 1036439"/>
                <a:gd name="connsiteY13" fmla="*/ 578797 h 868625"/>
                <a:gd name="connsiteX14" fmla="*/ 57 w 1036439"/>
                <a:gd name="connsiteY14" fmla="*/ 492393 h 868625"/>
                <a:gd name="connsiteX0" fmla="*/ 57 w 1036439"/>
                <a:gd name="connsiteY0" fmla="*/ 525237 h 901469"/>
                <a:gd name="connsiteX1" fmla="*/ 254284 w 1036439"/>
                <a:gd name="connsiteY1" fmla="*/ 355565 h 901469"/>
                <a:gd name="connsiteX2" fmla="*/ 70265 w 1036439"/>
                <a:gd name="connsiteY2" fmla="*/ 114903 h 901469"/>
                <a:gd name="connsiteX3" fmla="*/ 413341 w 1036439"/>
                <a:gd name="connsiteY3" fmla="*/ 169767 h 901469"/>
                <a:gd name="connsiteX4" fmla="*/ 590754 w 1036439"/>
                <a:gd name="connsiteY4" fmla="*/ 94 h 901469"/>
                <a:gd name="connsiteX5" fmla="*/ 709647 w 1036439"/>
                <a:gd name="connsiteY5" fmla="*/ 188055 h 901469"/>
                <a:gd name="connsiteX6" fmla="*/ 939338 w 1036439"/>
                <a:gd name="connsiteY6" fmla="*/ 199027 h 901469"/>
                <a:gd name="connsiteX7" fmla="*/ 843101 w 1036439"/>
                <a:gd name="connsiteY7" fmla="*/ 421403 h 901469"/>
                <a:gd name="connsiteX8" fmla="*/ 1035148 w 1036439"/>
                <a:gd name="connsiteY8" fmla="*/ 627650 h 901469"/>
                <a:gd name="connsiteX9" fmla="*/ 782430 w 1036439"/>
                <a:gd name="connsiteY9" fmla="*/ 670163 h 901469"/>
                <a:gd name="connsiteX10" fmla="*/ 733741 w 1036439"/>
                <a:gd name="connsiteY10" fmla="*/ 896197 h 901469"/>
                <a:gd name="connsiteX11" fmla="*/ 528576 w 1036439"/>
                <a:gd name="connsiteY11" fmla="*/ 758584 h 901469"/>
                <a:gd name="connsiteX12" fmla="*/ 305122 w 1036439"/>
                <a:gd name="connsiteY12" fmla="*/ 859621 h 901469"/>
                <a:gd name="connsiteX13" fmla="*/ 274721 w 1036439"/>
                <a:gd name="connsiteY13" fmla="*/ 611641 h 901469"/>
                <a:gd name="connsiteX14" fmla="*/ 57 w 1036439"/>
                <a:gd name="connsiteY14" fmla="*/ 525237 h 901469"/>
                <a:gd name="connsiteX0" fmla="*/ 57 w 1036439"/>
                <a:gd name="connsiteY0" fmla="*/ 525237 h 901469"/>
                <a:gd name="connsiteX1" fmla="*/ 254284 w 1036439"/>
                <a:gd name="connsiteY1" fmla="*/ 355565 h 901469"/>
                <a:gd name="connsiteX2" fmla="*/ 172677 w 1036439"/>
                <a:gd name="connsiteY2" fmla="*/ 144163 h 901469"/>
                <a:gd name="connsiteX3" fmla="*/ 413341 w 1036439"/>
                <a:gd name="connsiteY3" fmla="*/ 169767 h 901469"/>
                <a:gd name="connsiteX4" fmla="*/ 590754 w 1036439"/>
                <a:gd name="connsiteY4" fmla="*/ 94 h 901469"/>
                <a:gd name="connsiteX5" fmla="*/ 709647 w 1036439"/>
                <a:gd name="connsiteY5" fmla="*/ 188055 h 901469"/>
                <a:gd name="connsiteX6" fmla="*/ 939338 w 1036439"/>
                <a:gd name="connsiteY6" fmla="*/ 199027 h 901469"/>
                <a:gd name="connsiteX7" fmla="*/ 843101 w 1036439"/>
                <a:gd name="connsiteY7" fmla="*/ 421403 h 901469"/>
                <a:gd name="connsiteX8" fmla="*/ 1035148 w 1036439"/>
                <a:gd name="connsiteY8" fmla="*/ 627650 h 901469"/>
                <a:gd name="connsiteX9" fmla="*/ 782430 w 1036439"/>
                <a:gd name="connsiteY9" fmla="*/ 670163 h 901469"/>
                <a:gd name="connsiteX10" fmla="*/ 733741 w 1036439"/>
                <a:gd name="connsiteY10" fmla="*/ 896197 h 901469"/>
                <a:gd name="connsiteX11" fmla="*/ 528576 w 1036439"/>
                <a:gd name="connsiteY11" fmla="*/ 758584 h 901469"/>
                <a:gd name="connsiteX12" fmla="*/ 305122 w 1036439"/>
                <a:gd name="connsiteY12" fmla="*/ 859621 h 901469"/>
                <a:gd name="connsiteX13" fmla="*/ 274721 w 1036439"/>
                <a:gd name="connsiteY13" fmla="*/ 611641 h 901469"/>
                <a:gd name="connsiteX14" fmla="*/ 57 w 1036439"/>
                <a:gd name="connsiteY14" fmla="*/ 525237 h 901469"/>
                <a:gd name="connsiteX0" fmla="*/ 194 w 926848"/>
                <a:gd name="connsiteY0" fmla="*/ 488661 h 901469"/>
                <a:gd name="connsiteX1" fmla="*/ 144693 w 926848"/>
                <a:gd name="connsiteY1" fmla="*/ 355565 h 901469"/>
                <a:gd name="connsiteX2" fmla="*/ 63086 w 926848"/>
                <a:gd name="connsiteY2" fmla="*/ 144163 h 901469"/>
                <a:gd name="connsiteX3" fmla="*/ 303750 w 926848"/>
                <a:gd name="connsiteY3" fmla="*/ 169767 h 901469"/>
                <a:gd name="connsiteX4" fmla="*/ 481163 w 926848"/>
                <a:gd name="connsiteY4" fmla="*/ 94 h 901469"/>
                <a:gd name="connsiteX5" fmla="*/ 600056 w 926848"/>
                <a:gd name="connsiteY5" fmla="*/ 188055 h 901469"/>
                <a:gd name="connsiteX6" fmla="*/ 829747 w 926848"/>
                <a:gd name="connsiteY6" fmla="*/ 199027 h 901469"/>
                <a:gd name="connsiteX7" fmla="*/ 733510 w 926848"/>
                <a:gd name="connsiteY7" fmla="*/ 421403 h 901469"/>
                <a:gd name="connsiteX8" fmla="*/ 925557 w 926848"/>
                <a:gd name="connsiteY8" fmla="*/ 627650 h 901469"/>
                <a:gd name="connsiteX9" fmla="*/ 672839 w 926848"/>
                <a:gd name="connsiteY9" fmla="*/ 670163 h 901469"/>
                <a:gd name="connsiteX10" fmla="*/ 624150 w 926848"/>
                <a:gd name="connsiteY10" fmla="*/ 896197 h 901469"/>
                <a:gd name="connsiteX11" fmla="*/ 418985 w 926848"/>
                <a:gd name="connsiteY11" fmla="*/ 758584 h 901469"/>
                <a:gd name="connsiteX12" fmla="*/ 195531 w 926848"/>
                <a:gd name="connsiteY12" fmla="*/ 859621 h 901469"/>
                <a:gd name="connsiteX13" fmla="*/ 165130 w 926848"/>
                <a:gd name="connsiteY13" fmla="*/ 611641 h 901469"/>
                <a:gd name="connsiteX14" fmla="*/ 194 w 926848"/>
                <a:gd name="connsiteY14" fmla="*/ 488661 h 901469"/>
                <a:gd name="connsiteX0" fmla="*/ 194 w 909052"/>
                <a:gd name="connsiteY0" fmla="*/ 488661 h 901469"/>
                <a:gd name="connsiteX1" fmla="*/ 144693 w 909052"/>
                <a:gd name="connsiteY1" fmla="*/ 355565 h 901469"/>
                <a:gd name="connsiteX2" fmla="*/ 63086 w 909052"/>
                <a:gd name="connsiteY2" fmla="*/ 144163 h 901469"/>
                <a:gd name="connsiteX3" fmla="*/ 303750 w 909052"/>
                <a:gd name="connsiteY3" fmla="*/ 169767 h 901469"/>
                <a:gd name="connsiteX4" fmla="*/ 481163 w 909052"/>
                <a:gd name="connsiteY4" fmla="*/ 94 h 901469"/>
                <a:gd name="connsiteX5" fmla="*/ 600056 w 909052"/>
                <a:gd name="connsiteY5" fmla="*/ 188055 h 901469"/>
                <a:gd name="connsiteX6" fmla="*/ 829747 w 909052"/>
                <a:gd name="connsiteY6" fmla="*/ 199027 h 901469"/>
                <a:gd name="connsiteX7" fmla="*/ 733510 w 909052"/>
                <a:gd name="connsiteY7" fmla="*/ 421403 h 901469"/>
                <a:gd name="connsiteX8" fmla="*/ 907269 w 909052"/>
                <a:gd name="connsiteY8" fmla="*/ 616677 h 901469"/>
                <a:gd name="connsiteX9" fmla="*/ 672839 w 909052"/>
                <a:gd name="connsiteY9" fmla="*/ 670163 h 901469"/>
                <a:gd name="connsiteX10" fmla="*/ 624150 w 909052"/>
                <a:gd name="connsiteY10" fmla="*/ 896197 h 901469"/>
                <a:gd name="connsiteX11" fmla="*/ 418985 w 909052"/>
                <a:gd name="connsiteY11" fmla="*/ 758584 h 901469"/>
                <a:gd name="connsiteX12" fmla="*/ 195531 w 909052"/>
                <a:gd name="connsiteY12" fmla="*/ 859621 h 901469"/>
                <a:gd name="connsiteX13" fmla="*/ 165130 w 909052"/>
                <a:gd name="connsiteY13" fmla="*/ 611641 h 901469"/>
                <a:gd name="connsiteX14" fmla="*/ 194 w 909052"/>
                <a:gd name="connsiteY14" fmla="*/ 488661 h 901469"/>
                <a:gd name="connsiteX0" fmla="*/ 194 w 909052"/>
                <a:gd name="connsiteY0" fmla="*/ 488661 h 876238"/>
                <a:gd name="connsiteX1" fmla="*/ 144693 w 909052"/>
                <a:gd name="connsiteY1" fmla="*/ 355565 h 876238"/>
                <a:gd name="connsiteX2" fmla="*/ 63086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909052"/>
                <a:gd name="connsiteY0" fmla="*/ 488661 h 876238"/>
                <a:gd name="connsiteX1" fmla="*/ 144693 w 909052"/>
                <a:gd name="connsiteY1" fmla="*/ 355565 h 876238"/>
                <a:gd name="connsiteX2" fmla="*/ 85032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909052"/>
                <a:gd name="connsiteY0" fmla="*/ 488661 h 876238"/>
                <a:gd name="connsiteX1" fmla="*/ 144693 w 909052"/>
                <a:gd name="connsiteY1" fmla="*/ 355565 h 876238"/>
                <a:gd name="connsiteX2" fmla="*/ 85032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891689"/>
                <a:gd name="connsiteY0" fmla="*/ 488661 h 876238"/>
                <a:gd name="connsiteX1" fmla="*/ 144693 w 891689"/>
                <a:gd name="connsiteY1" fmla="*/ 355565 h 876238"/>
                <a:gd name="connsiteX2" fmla="*/ 85032 w 891689"/>
                <a:gd name="connsiteY2" fmla="*/ 144163 h 876238"/>
                <a:gd name="connsiteX3" fmla="*/ 303750 w 891689"/>
                <a:gd name="connsiteY3" fmla="*/ 169767 h 876238"/>
                <a:gd name="connsiteX4" fmla="*/ 481163 w 891689"/>
                <a:gd name="connsiteY4" fmla="*/ 94 h 876238"/>
                <a:gd name="connsiteX5" fmla="*/ 600056 w 891689"/>
                <a:gd name="connsiteY5" fmla="*/ 188055 h 876238"/>
                <a:gd name="connsiteX6" fmla="*/ 829747 w 891689"/>
                <a:gd name="connsiteY6" fmla="*/ 199027 h 876238"/>
                <a:gd name="connsiteX7" fmla="*/ 733510 w 891689"/>
                <a:gd name="connsiteY7" fmla="*/ 421403 h 876238"/>
                <a:gd name="connsiteX8" fmla="*/ 888981 w 891689"/>
                <a:gd name="connsiteY8" fmla="*/ 605704 h 876238"/>
                <a:gd name="connsiteX9" fmla="*/ 672839 w 891689"/>
                <a:gd name="connsiteY9" fmla="*/ 670163 h 876238"/>
                <a:gd name="connsiteX10" fmla="*/ 609520 w 891689"/>
                <a:gd name="connsiteY10" fmla="*/ 866936 h 876238"/>
                <a:gd name="connsiteX11" fmla="*/ 418985 w 891689"/>
                <a:gd name="connsiteY11" fmla="*/ 758584 h 876238"/>
                <a:gd name="connsiteX12" fmla="*/ 195531 w 891689"/>
                <a:gd name="connsiteY12" fmla="*/ 859621 h 876238"/>
                <a:gd name="connsiteX13" fmla="*/ 165130 w 891689"/>
                <a:gd name="connsiteY13" fmla="*/ 611641 h 876238"/>
                <a:gd name="connsiteX14" fmla="*/ 194 w 891689"/>
                <a:gd name="connsiteY14" fmla="*/ 488661 h 876238"/>
                <a:gd name="connsiteX0" fmla="*/ 194 w 900062"/>
                <a:gd name="connsiteY0" fmla="*/ 488661 h 876238"/>
                <a:gd name="connsiteX1" fmla="*/ 144693 w 900062"/>
                <a:gd name="connsiteY1" fmla="*/ 355565 h 876238"/>
                <a:gd name="connsiteX2" fmla="*/ 85032 w 900062"/>
                <a:gd name="connsiteY2" fmla="*/ 144163 h 876238"/>
                <a:gd name="connsiteX3" fmla="*/ 303750 w 900062"/>
                <a:gd name="connsiteY3" fmla="*/ 169767 h 876238"/>
                <a:gd name="connsiteX4" fmla="*/ 481163 w 900062"/>
                <a:gd name="connsiteY4" fmla="*/ 94 h 876238"/>
                <a:gd name="connsiteX5" fmla="*/ 600056 w 900062"/>
                <a:gd name="connsiteY5" fmla="*/ 188055 h 876238"/>
                <a:gd name="connsiteX6" fmla="*/ 829747 w 900062"/>
                <a:gd name="connsiteY6" fmla="*/ 199027 h 876238"/>
                <a:gd name="connsiteX7" fmla="*/ 733510 w 900062"/>
                <a:gd name="connsiteY7" fmla="*/ 421403 h 876238"/>
                <a:gd name="connsiteX8" fmla="*/ 888981 w 900062"/>
                <a:gd name="connsiteY8" fmla="*/ 605704 h 876238"/>
                <a:gd name="connsiteX9" fmla="*/ 672839 w 900062"/>
                <a:gd name="connsiteY9" fmla="*/ 670163 h 876238"/>
                <a:gd name="connsiteX10" fmla="*/ 609520 w 900062"/>
                <a:gd name="connsiteY10" fmla="*/ 866936 h 876238"/>
                <a:gd name="connsiteX11" fmla="*/ 418985 w 900062"/>
                <a:gd name="connsiteY11" fmla="*/ 758584 h 876238"/>
                <a:gd name="connsiteX12" fmla="*/ 195531 w 900062"/>
                <a:gd name="connsiteY12" fmla="*/ 859621 h 876238"/>
                <a:gd name="connsiteX13" fmla="*/ 165130 w 900062"/>
                <a:gd name="connsiteY13" fmla="*/ 611641 h 876238"/>
                <a:gd name="connsiteX14" fmla="*/ 194 w 900062"/>
                <a:gd name="connsiteY14" fmla="*/ 488661 h 876238"/>
                <a:gd name="connsiteX0" fmla="*/ 194 w 900062"/>
                <a:gd name="connsiteY0" fmla="*/ 488661 h 876238"/>
                <a:gd name="connsiteX1" fmla="*/ 144693 w 900062"/>
                <a:gd name="connsiteY1" fmla="*/ 355565 h 876238"/>
                <a:gd name="connsiteX2" fmla="*/ 85032 w 900062"/>
                <a:gd name="connsiteY2" fmla="*/ 144163 h 876238"/>
                <a:gd name="connsiteX3" fmla="*/ 303750 w 900062"/>
                <a:gd name="connsiteY3" fmla="*/ 169767 h 876238"/>
                <a:gd name="connsiteX4" fmla="*/ 481163 w 900062"/>
                <a:gd name="connsiteY4" fmla="*/ 94 h 876238"/>
                <a:gd name="connsiteX5" fmla="*/ 600056 w 900062"/>
                <a:gd name="connsiteY5" fmla="*/ 188055 h 876238"/>
                <a:gd name="connsiteX6" fmla="*/ 829747 w 900062"/>
                <a:gd name="connsiteY6" fmla="*/ 199027 h 876238"/>
                <a:gd name="connsiteX7" fmla="*/ 733510 w 900062"/>
                <a:gd name="connsiteY7" fmla="*/ 421403 h 876238"/>
                <a:gd name="connsiteX8" fmla="*/ 888981 w 900062"/>
                <a:gd name="connsiteY8" fmla="*/ 605704 h 876238"/>
                <a:gd name="connsiteX9" fmla="*/ 672839 w 900062"/>
                <a:gd name="connsiteY9" fmla="*/ 670163 h 876238"/>
                <a:gd name="connsiteX10" fmla="*/ 609520 w 900062"/>
                <a:gd name="connsiteY10" fmla="*/ 866936 h 876238"/>
                <a:gd name="connsiteX11" fmla="*/ 418985 w 900062"/>
                <a:gd name="connsiteY11" fmla="*/ 758584 h 876238"/>
                <a:gd name="connsiteX12" fmla="*/ 195531 w 900062"/>
                <a:gd name="connsiteY12" fmla="*/ 859621 h 876238"/>
                <a:gd name="connsiteX13" fmla="*/ 165130 w 900062"/>
                <a:gd name="connsiteY13" fmla="*/ 611641 h 876238"/>
                <a:gd name="connsiteX14" fmla="*/ 194 w 900062"/>
                <a:gd name="connsiteY14" fmla="*/ 488661 h 8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0062" h="876238">
                  <a:moveTo>
                    <a:pt x="194" y="488661"/>
                  </a:moveTo>
                  <a:cubicBezTo>
                    <a:pt x="-3212" y="445982"/>
                    <a:pt x="38005" y="369450"/>
                    <a:pt x="144693" y="355565"/>
                  </a:cubicBezTo>
                  <a:cubicBezTo>
                    <a:pt x="54093" y="304605"/>
                    <a:pt x="32920" y="204390"/>
                    <a:pt x="85032" y="144163"/>
                  </a:cubicBezTo>
                  <a:cubicBezTo>
                    <a:pt x="137144" y="83936"/>
                    <a:pt x="260105" y="92958"/>
                    <a:pt x="303750" y="169767"/>
                  </a:cubicBezTo>
                  <a:cubicBezTo>
                    <a:pt x="289736" y="68098"/>
                    <a:pt x="431779" y="-2954"/>
                    <a:pt x="481163" y="94"/>
                  </a:cubicBezTo>
                  <a:cubicBezTo>
                    <a:pt x="530547" y="3142"/>
                    <a:pt x="599440" y="64442"/>
                    <a:pt x="600056" y="188055"/>
                  </a:cubicBezTo>
                  <a:cubicBezTo>
                    <a:pt x="720510" y="114903"/>
                    <a:pt x="807505" y="160136"/>
                    <a:pt x="829747" y="199027"/>
                  </a:cubicBezTo>
                  <a:cubicBezTo>
                    <a:pt x="851989" y="237918"/>
                    <a:pt x="886290" y="359470"/>
                    <a:pt x="733510" y="421403"/>
                  </a:cubicBezTo>
                  <a:cubicBezTo>
                    <a:pt x="887747" y="453576"/>
                    <a:pt x="921039" y="516695"/>
                    <a:pt x="888981" y="605704"/>
                  </a:cubicBezTo>
                  <a:cubicBezTo>
                    <a:pt x="856923" y="694713"/>
                    <a:pt x="765613" y="693786"/>
                    <a:pt x="672839" y="670163"/>
                  </a:cubicBezTo>
                  <a:cubicBezTo>
                    <a:pt x="695623" y="779645"/>
                    <a:pt x="666459" y="848542"/>
                    <a:pt x="609520" y="866936"/>
                  </a:cubicBezTo>
                  <a:cubicBezTo>
                    <a:pt x="552581" y="885330"/>
                    <a:pt x="464209" y="888579"/>
                    <a:pt x="418985" y="758584"/>
                  </a:cubicBezTo>
                  <a:cubicBezTo>
                    <a:pt x="340843" y="873949"/>
                    <a:pt x="263444" y="884112"/>
                    <a:pt x="195531" y="859621"/>
                  </a:cubicBezTo>
                  <a:cubicBezTo>
                    <a:pt x="127618" y="835130"/>
                    <a:pt x="54563" y="713808"/>
                    <a:pt x="165130" y="611641"/>
                  </a:cubicBezTo>
                  <a:cubicBezTo>
                    <a:pt x="17491" y="627950"/>
                    <a:pt x="3600" y="531340"/>
                    <a:pt x="194" y="4886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18"/>
            <p:cNvSpPr/>
            <p:nvPr/>
          </p:nvSpPr>
          <p:spPr>
            <a:xfrm rot="1559092">
              <a:off x="6853268" y="2080796"/>
              <a:ext cx="269386" cy="554580"/>
            </a:xfrm>
            <a:custGeom>
              <a:avLst/>
              <a:gdLst>
                <a:gd name="connsiteX0" fmla="*/ 0 w 216024"/>
                <a:gd name="connsiteY0" fmla="*/ 0 h 844609"/>
                <a:gd name="connsiteX1" fmla="*/ 216024 w 216024"/>
                <a:gd name="connsiteY1" fmla="*/ 0 h 844609"/>
                <a:gd name="connsiteX2" fmla="*/ 216024 w 216024"/>
                <a:gd name="connsiteY2" fmla="*/ 844609 h 844609"/>
                <a:gd name="connsiteX3" fmla="*/ 0 w 216024"/>
                <a:gd name="connsiteY3" fmla="*/ 844609 h 844609"/>
                <a:gd name="connsiteX4" fmla="*/ 0 w 216024"/>
                <a:gd name="connsiteY4" fmla="*/ 0 h 844609"/>
                <a:gd name="connsiteX0" fmla="*/ 9 w 216033"/>
                <a:gd name="connsiteY0" fmla="*/ 0 h 844609"/>
                <a:gd name="connsiteX1" fmla="*/ 216033 w 216033"/>
                <a:gd name="connsiteY1" fmla="*/ 0 h 844609"/>
                <a:gd name="connsiteX2" fmla="*/ 216033 w 216033"/>
                <a:gd name="connsiteY2" fmla="*/ 844609 h 844609"/>
                <a:gd name="connsiteX3" fmla="*/ 9 w 216033"/>
                <a:gd name="connsiteY3" fmla="*/ 844609 h 844609"/>
                <a:gd name="connsiteX4" fmla="*/ 70212 w 216033"/>
                <a:gd name="connsiteY4" fmla="*/ 375510 h 844609"/>
                <a:gd name="connsiteX5" fmla="*/ 9 w 216033"/>
                <a:gd name="connsiteY5" fmla="*/ 0 h 844609"/>
                <a:gd name="connsiteX0" fmla="*/ 9 w 220295"/>
                <a:gd name="connsiteY0" fmla="*/ 0 h 844609"/>
                <a:gd name="connsiteX1" fmla="*/ 216033 w 220295"/>
                <a:gd name="connsiteY1" fmla="*/ 0 h 844609"/>
                <a:gd name="connsiteX2" fmla="*/ 220175 w 220295"/>
                <a:gd name="connsiteY2" fmla="*/ 397455 h 844609"/>
                <a:gd name="connsiteX3" fmla="*/ 216033 w 220295"/>
                <a:gd name="connsiteY3" fmla="*/ 844609 h 844609"/>
                <a:gd name="connsiteX4" fmla="*/ 9 w 220295"/>
                <a:gd name="connsiteY4" fmla="*/ 844609 h 844609"/>
                <a:gd name="connsiteX5" fmla="*/ 70212 w 220295"/>
                <a:gd name="connsiteY5" fmla="*/ 375510 h 844609"/>
                <a:gd name="connsiteX6" fmla="*/ 9 w 220295"/>
                <a:gd name="connsiteY6" fmla="*/ 0 h 844609"/>
                <a:gd name="connsiteX0" fmla="*/ 9 w 220175"/>
                <a:gd name="connsiteY0" fmla="*/ 0 h 844609"/>
                <a:gd name="connsiteX1" fmla="*/ 216033 w 220175"/>
                <a:gd name="connsiteY1" fmla="*/ 0 h 844609"/>
                <a:gd name="connsiteX2" fmla="*/ 220175 w 220175"/>
                <a:gd name="connsiteY2" fmla="*/ 397455 h 844609"/>
                <a:gd name="connsiteX3" fmla="*/ 216033 w 220175"/>
                <a:gd name="connsiteY3" fmla="*/ 844609 h 844609"/>
                <a:gd name="connsiteX4" fmla="*/ 9 w 220175"/>
                <a:gd name="connsiteY4" fmla="*/ 844609 h 844609"/>
                <a:gd name="connsiteX5" fmla="*/ 70212 w 220175"/>
                <a:gd name="connsiteY5" fmla="*/ 375510 h 844609"/>
                <a:gd name="connsiteX6" fmla="*/ 9 w 220175"/>
                <a:gd name="connsiteY6" fmla="*/ 0 h 844609"/>
                <a:gd name="connsiteX0" fmla="*/ 9 w 216169"/>
                <a:gd name="connsiteY0" fmla="*/ 0 h 844609"/>
                <a:gd name="connsiteX1" fmla="*/ 216033 w 216169"/>
                <a:gd name="connsiteY1" fmla="*/ 0 h 844609"/>
                <a:gd name="connsiteX2" fmla="*/ 209202 w 216169"/>
                <a:gd name="connsiteY2" fmla="*/ 346249 h 844609"/>
                <a:gd name="connsiteX3" fmla="*/ 216033 w 216169"/>
                <a:gd name="connsiteY3" fmla="*/ 844609 h 844609"/>
                <a:gd name="connsiteX4" fmla="*/ 9 w 216169"/>
                <a:gd name="connsiteY4" fmla="*/ 844609 h 844609"/>
                <a:gd name="connsiteX5" fmla="*/ 70212 w 216169"/>
                <a:gd name="connsiteY5" fmla="*/ 375510 h 844609"/>
                <a:gd name="connsiteX6" fmla="*/ 9 w 216169"/>
                <a:gd name="connsiteY6" fmla="*/ 0 h 844609"/>
                <a:gd name="connsiteX0" fmla="*/ 9 w 216033"/>
                <a:gd name="connsiteY0" fmla="*/ 0 h 844609"/>
                <a:gd name="connsiteX1" fmla="*/ 216033 w 216033"/>
                <a:gd name="connsiteY1" fmla="*/ 0 h 844609"/>
                <a:gd name="connsiteX2" fmla="*/ 209202 w 216033"/>
                <a:gd name="connsiteY2" fmla="*/ 346249 h 844609"/>
                <a:gd name="connsiteX3" fmla="*/ 183115 w 216033"/>
                <a:gd name="connsiteY3" fmla="*/ 793402 h 844609"/>
                <a:gd name="connsiteX4" fmla="*/ 9 w 216033"/>
                <a:gd name="connsiteY4" fmla="*/ 844609 h 844609"/>
                <a:gd name="connsiteX5" fmla="*/ 70212 w 216033"/>
                <a:gd name="connsiteY5" fmla="*/ 375510 h 844609"/>
                <a:gd name="connsiteX6" fmla="*/ 9 w 216033"/>
                <a:gd name="connsiteY6" fmla="*/ 0 h 844609"/>
                <a:gd name="connsiteX0" fmla="*/ 9 w 216033"/>
                <a:gd name="connsiteY0" fmla="*/ 0 h 845067"/>
                <a:gd name="connsiteX1" fmla="*/ 216033 w 216033"/>
                <a:gd name="connsiteY1" fmla="*/ 0 h 845067"/>
                <a:gd name="connsiteX2" fmla="*/ 209202 w 216033"/>
                <a:gd name="connsiteY2" fmla="*/ 346249 h 845067"/>
                <a:gd name="connsiteX3" fmla="*/ 183115 w 216033"/>
                <a:gd name="connsiteY3" fmla="*/ 793402 h 845067"/>
                <a:gd name="connsiteX4" fmla="*/ 9 w 216033"/>
                <a:gd name="connsiteY4" fmla="*/ 844609 h 845067"/>
                <a:gd name="connsiteX5" fmla="*/ 70212 w 216033"/>
                <a:gd name="connsiteY5" fmla="*/ 375510 h 845067"/>
                <a:gd name="connsiteX6" fmla="*/ 9 w 216033"/>
                <a:gd name="connsiteY6" fmla="*/ 0 h 845067"/>
                <a:gd name="connsiteX0" fmla="*/ 9 w 216033"/>
                <a:gd name="connsiteY0" fmla="*/ 0 h 845067"/>
                <a:gd name="connsiteX1" fmla="*/ 216033 w 216033"/>
                <a:gd name="connsiteY1" fmla="*/ 0 h 845067"/>
                <a:gd name="connsiteX2" fmla="*/ 209202 w 216033"/>
                <a:gd name="connsiteY2" fmla="*/ 346249 h 845067"/>
                <a:gd name="connsiteX3" fmla="*/ 183115 w 216033"/>
                <a:gd name="connsiteY3" fmla="*/ 793402 h 845067"/>
                <a:gd name="connsiteX4" fmla="*/ 9 w 216033"/>
                <a:gd name="connsiteY4" fmla="*/ 844609 h 845067"/>
                <a:gd name="connsiteX5" fmla="*/ 70212 w 216033"/>
                <a:gd name="connsiteY5" fmla="*/ 375510 h 845067"/>
                <a:gd name="connsiteX6" fmla="*/ 9 w 216033"/>
                <a:gd name="connsiteY6" fmla="*/ 0 h 845067"/>
                <a:gd name="connsiteX0" fmla="*/ 0 w 216024"/>
                <a:gd name="connsiteY0" fmla="*/ 0 h 840206"/>
                <a:gd name="connsiteX1" fmla="*/ 216024 w 216024"/>
                <a:gd name="connsiteY1" fmla="*/ 0 h 840206"/>
                <a:gd name="connsiteX2" fmla="*/ 209193 w 216024"/>
                <a:gd name="connsiteY2" fmla="*/ 346249 h 840206"/>
                <a:gd name="connsiteX3" fmla="*/ 183106 w 216024"/>
                <a:gd name="connsiteY3" fmla="*/ 793402 h 840206"/>
                <a:gd name="connsiteX4" fmla="*/ 32919 w 216024"/>
                <a:gd name="connsiteY4" fmla="*/ 833636 h 840206"/>
                <a:gd name="connsiteX5" fmla="*/ 70203 w 216024"/>
                <a:gd name="connsiteY5" fmla="*/ 375510 h 840206"/>
                <a:gd name="connsiteX6" fmla="*/ 0 w 216024"/>
                <a:gd name="connsiteY6" fmla="*/ 0 h 840206"/>
                <a:gd name="connsiteX0" fmla="*/ 0 w 216024"/>
                <a:gd name="connsiteY0" fmla="*/ 0 h 874951"/>
                <a:gd name="connsiteX1" fmla="*/ 216024 w 216024"/>
                <a:gd name="connsiteY1" fmla="*/ 0 h 874951"/>
                <a:gd name="connsiteX2" fmla="*/ 209193 w 216024"/>
                <a:gd name="connsiteY2" fmla="*/ 346249 h 874951"/>
                <a:gd name="connsiteX3" fmla="*/ 183106 w 216024"/>
                <a:gd name="connsiteY3" fmla="*/ 793402 h 874951"/>
                <a:gd name="connsiteX4" fmla="*/ 32919 w 216024"/>
                <a:gd name="connsiteY4" fmla="*/ 833636 h 874951"/>
                <a:gd name="connsiteX5" fmla="*/ 70203 w 216024"/>
                <a:gd name="connsiteY5" fmla="*/ 375510 h 874951"/>
                <a:gd name="connsiteX6" fmla="*/ 0 w 216024"/>
                <a:gd name="connsiteY6" fmla="*/ 0 h 874951"/>
                <a:gd name="connsiteX0" fmla="*/ 0 w 216024"/>
                <a:gd name="connsiteY0" fmla="*/ 0 h 859803"/>
                <a:gd name="connsiteX1" fmla="*/ 216024 w 216024"/>
                <a:gd name="connsiteY1" fmla="*/ 0 h 859803"/>
                <a:gd name="connsiteX2" fmla="*/ 209193 w 216024"/>
                <a:gd name="connsiteY2" fmla="*/ 346249 h 859803"/>
                <a:gd name="connsiteX3" fmla="*/ 183106 w 216024"/>
                <a:gd name="connsiteY3" fmla="*/ 793402 h 859803"/>
                <a:gd name="connsiteX4" fmla="*/ 40234 w 216024"/>
                <a:gd name="connsiteY4" fmla="*/ 808033 h 859803"/>
                <a:gd name="connsiteX5" fmla="*/ 70203 w 216024"/>
                <a:gd name="connsiteY5" fmla="*/ 375510 h 859803"/>
                <a:gd name="connsiteX6" fmla="*/ 0 w 216024"/>
                <a:gd name="connsiteY6" fmla="*/ 0 h 859803"/>
                <a:gd name="connsiteX0" fmla="*/ 0 w 216024"/>
                <a:gd name="connsiteY0" fmla="*/ 0 h 859803"/>
                <a:gd name="connsiteX1" fmla="*/ 216024 w 216024"/>
                <a:gd name="connsiteY1" fmla="*/ 0 h 859803"/>
                <a:gd name="connsiteX2" fmla="*/ 209193 w 216024"/>
                <a:gd name="connsiteY2" fmla="*/ 346249 h 859803"/>
                <a:gd name="connsiteX3" fmla="*/ 183106 w 216024"/>
                <a:gd name="connsiteY3" fmla="*/ 793402 h 859803"/>
                <a:gd name="connsiteX4" fmla="*/ 40234 w 216024"/>
                <a:gd name="connsiteY4" fmla="*/ 808033 h 859803"/>
                <a:gd name="connsiteX5" fmla="*/ 70203 w 216024"/>
                <a:gd name="connsiteY5" fmla="*/ 375510 h 859803"/>
                <a:gd name="connsiteX6" fmla="*/ 0 w 216024"/>
                <a:gd name="connsiteY6" fmla="*/ 0 h 859803"/>
                <a:gd name="connsiteX0" fmla="*/ 0 w 216024"/>
                <a:gd name="connsiteY0" fmla="*/ 0 h 856039"/>
                <a:gd name="connsiteX1" fmla="*/ 216024 w 216024"/>
                <a:gd name="connsiteY1" fmla="*/ 0 h 856039"/>
                <a:gd name="connsiteX2" fmla="*/ 209193 w 216024"/>
                <a:gd name="connsiteY2" fmla="*/ 346249 h 856039"/>
                <a:gd name="connsiteX3" fmla="*/ 183106 w 216024"/>
                <a:gd name="connsiteY3" fmla="*/ 793402 h 856039"/>
                <a:gd name="connsiteX4" fmla="*/ 58522 w 216024"/>
                <a:gd name="connsiteY4" fmla="*/ 800718 h 856039"/>
                <a:gd name="connsiteX5" fmla="*/ 70203 w 216024"/>
                <a:gd name="connsiteY5" fmla="*/ 375510 h 856039"/>
                <a:gd name="connsiteX6" fmla="*/ 0 w 216024"/>
                <a:gd name="connsiteY6" fmla="*/ 0 h 856039"/>
                <a:gd name="connsiteX0" fmla="*/ 0 w 216024"/>
                <a:gd name="connsiteY0" fmla="*/ 0 h 861622"/>
                <a:gd name="connsiteX1" fmla="*/ 216024 w 216024"/>
                <a:gd name="connsiteY1" fmla="*/ 0 h 861622"/>
                <a:gd name="connsiteX2" fmla="*/ 209193 w 216024"/>
                <a:gd name="connsiteY2" fmla="*/ 346249 h 861622"/>
                <a:gd name="connsiteX3" fmla="*/ 183106 w 216024"/>
                <a:gd name="connsiteY3" fmla="*/ 793402 h 861622"/>
                <a:gd name="connsiteX4" fmla="*/ 58522 w 216024"/>
                <a:gd name="connsiteY4" fmla="*/ 800718 h 861622"/>
                <a:gd name="connsiteX5" fmla="*/ 70203 w 216024"/>
                <a:gd name="connsiteY5" fmla="*/ 375510 h 861622"/>
                <a:gd name="connsiteX6" fmla="*/ 0 w 216024"/>
                <a:gd name="connsiteY6" fmla="*/ 0 h 861622"/>
                <a:gd name="connsiteX0" fmla="*/ 0 w 216024"/>
                <a:gd name="connsiteY0" fmla="*/ 0 h 861622"/>
                <a:gd name="connsiteX1" fmla="*/ 216024 w 216024"/>
                <a:gd name="connsiteY1" fmla="*/ 0 h 861622"/>
                <a:gd name="connsiteX2" fmla="*/ 209193 w 216024"/>
                <a:gd name="connsiteY2" fmla="*/ 346249 h 861622"/>
                <a:gd name="connsiteX3" fmla="*/ 183106 w 216024"/>
                <a:gd name="connsiteY3" fmla="*/ 793402 h 861622"/>
                <a:gd name="connsiteX4" fmla="*/ 58522 w 216024"/>
                <a:gd name="connsiteY4" fmla="*/ 800718 h 861622"/>
                <a:gd name="connsiteX5" fmla="*/ 99463 w 216024"/>
                <a:gd name="connsiteY5" fmla="*/ 382825 h 861622"/>
                <a:gd name="connsiteX6" fmla="*/ 0 w 216024"/>
                <a:gd name="connsiteY6" fmla="*/ 0 h 861622"/>
                <a:gd name="connsiteX0" fmla="*/ 14729 w 161259"/>
                <a:gd name="connsiteY0" fmla="*/ 0 h 861622"/>
                <a:gd name="connsiteX1" fmla="*/ 161259 w 161259"/>
                <a:gd name="connsiteY1" fmla="*/ 0 h 861622"/>
                <a:gd name="connsiteX2" fmla="*/ 154428 w 161259"/>
                <a:gd name="connsiteY2" fmla="*/ 346249 h 861622"/>
                <a:gd name="connsiteX3" fmla="*/ 128341 w 161259"/>
                <a:gd name="connsiteY3" fmla="*/ 793402 h 861622"/>
                <a:gd name="connsiteX4" fmla="*/ 3757 w 161259"/>
                <a:gd name="connsiteY4" fmla="*/ 800718 h 861622"/>
                <a:gd name="connsiteX5" fmla="*/ 44698 w 161259"/>
                <a:gd name="connsiteY5" fmla="*/ 382825 h 861622"/>
                <a:gd name="connsiteX6" fmla="*/ 14729 w 161259"/>
                <a:gd name="connsiteY6" fmla="*/ 0 h 861622"/>
                <a:gd name="connsiteX0" fmla="*/ 14729 w 161259"/>
                <a:gd name="connsiteY0" fmla="*/ 24384 h 886006"/>
                <a:gd name="connsiteX1" fmla="*/ 161259 w 161259"/>
                <a:gd name="connsiteY1" fmla="*/ 24384 h 886006"/>
                <a:gd name="connsiteX2" fmla="*/ 154428 w 161259"/>
                <a:gd name="connsiteY2" fmla="*/ 370633 h 886006"/>
                <a:gd name="connsiteX3" fmla="*/ 128341 w 161259"/>
                <a:gd name="connsiteY3" fmla="*/ 817786 h 886006"/>
                <a:gd name="connsiteX4" fmla="*/ 3757 w 161259"/>
                <a:gd name="connsiteY4" fmla="*/ 825102 h 886006"/>
                <a:gd name="connsiteX5" fmla="*/ 44698 w 161259"/>
                <a:gd name="connsiteY5" fmla="*/ 407209 h 886006"/>
                <a:gd name="connsiteX6" fmla="*/ 14729 w 161259"/>
                <a:gd name="connsiteY6" fmla="*/ 24384 h 886006"/>
                <a:gd name="connsiteX0" fmla="*/ 14729 w 161259"/>
                <a:gd name="connsiteY0" fmla="*/ 49715 h 911337"/>
                <a:gd name="connsiteX1" fmla="*/ 161259 w 161259"/>
                <a:gd name="connsiteY1" fmla="*/ 49715 h 911337"/>
                <a:gd name="connsiteX2" fmla="*/ 154428 w 161259"/>
                <a:gd name="connsiteY2" fmla="*/ 395964 h 911337"/>
                <a:gd name="connsiteX3" fmla="*/ 128341 w 161259"/>
                <a:gd name="connsiteY3" fmla="*/ 843117 h 911337"/>
                <a:gd name="connsiteX4" fmla="*/ 3757 w 161259"/>
                <a:gd name="connsiteY4" fmla="*/ 850433 h 911337"/>
                <a:gd name="connsiteX5" fmla="*/ 44698 w 161259"/>
                <a:gd name="connsiteY5" fmla="*/ 432540 h 911337"/>
                <a:gd name="connsiteX6" fmla="*/ 14729 w 161259"/>
                <a:gd name="connsiteY6" fmla="*/ 49715 h 911337"/>
                <a:gd name="connsiteX0" fmla="*/ 14729 w 160592"/>
                <a:gd name="connsiteY0" fmla="*/ 45758 h 907380"/>
                <a:gd name="connsiteX1" fmla="*/ 124683 w 160592"/>
                <a:gd name="connsiteY1" fmla="*/ 53073 h 907380"/>
                <a:gd name="connsiteX2" fmla="*/ 154428 w 160592"/>
                <a:gd name="connsiteY2" fmla="*/ 392007 h 907380"/>
                <a:gd name="connsiteX3" fmla="*/ 128341 w 160592"/>
                <a:gd name="connsiteY3" fmla="*/ 839160 h 907380"/>
                <a:gd name="connsiteX4" fmla="*/ 3757 w 160592"/>
                <a:gd name="connsiteY4" fmla="*/ 846476 h 907380"/>
                <a:gd name="connsiteX5" fmla="*/ 44698 w 160592"/>
                <a:gd name="connsiteY5" fmla="*/ 428583 h 907380"/>
                <a:gd name="connsiteX6" fmla="*/ 14729 w 160592"/>
                <a:gd name="connsiteY6" fmla="*/ 45758 h 907380"/>
                <a:gd name="connsiteX0" fmla="*/ 14729 w 160592"/>
                <a:gd name="connsiteY0" fmla="*/ 45758 h 907380"/>
                <a:gd name="connsiteX1" fmla="*/ 124683 w 160592"/>
                <a:gd name="connsiteY1" fmla="*/ 53073 h 907380"/>
                <a:gd name="connsiteX2" fmla="*/ 154428 w 160592"/>
                <a:gd name="connsiteY2" fmla="*/ 392007 h 907380"/>
                <a:gd name="connsiteX3" fmla="*/ 128341 w 160592"/>
                <a:gd name="connsiteY3" fmla="*/ 839160 h 907380"/>
                <a:gd name="connsiteX4" fmla="*/ 3757 w 160592"/>
                <a:gd name="connsiteY4" fmla="*/ 846476 h 907380"/>
                <a:gd name="connsiteX5" fmla="*/ 44698 w 160592"/>
                <a:gd name="connsiteY5" fmla="*/ 428583 h 907380"/>
                <a:gd name="connsiteX6" fmla="*/ 14729 w 160592"/>
                <a:gd name="connsiteY6" fmla="*/ 45758 h 907380"/>
                <a:gd name="connsiteX0" fmla="*/ 14729 w 157372"/>
                <a:gd name="connsiteY0" fmla="*/ 45758 h 907380"/>
                <a:gd name="connsiteX1" fmla="*/ 124683 w 157372"/>
                <a:gd name="connsiteY1" fmla="*/ 53073 h 907380"/>
                <a:gd name="connsiteX2" fmla="*/ 147112 w 157372"/>
                <a:gd name="connsiteY2" fmla="*/ 392007 h 907380"/>
                <a:gd name="connsiteX3" fmla="*/ 128341 w 157372"/>
                <a:gd name="connsiteY3" fmla="*/ 839160 h 907380"/>
                <a:gd name="connsiteX4" fmla="*/ 3757 w 157372"/>
                <a:gd name="connsiteY4" fmla="*/ 846476 h 907380"/>
                <a:gd name="connsiteX5" fmla="*/ 44698 w 157372"/>
                <a:gd name="connsiteY5" fmla="*/ 428583 h 907380"/>
                <a:gd name="connsiteX6" fmla="*/ 14729 w 157372"/>
                <a:gd name="connsiteY6" fmla="*/ 45758 h 907380"/>
                <a:gd name="connsiteX0" fmla="*/ 14729 w 160461"/>
                <a:gd name="connsiteY0" fmla="*/ 45758 h 907380"/>
                <a:gd name="connsiteX1" fmla="*/ 124683 w 160461"/>
                <a:gd name="connsiteY1" fmla="*/ 53073 h 907380"/>
                <a:gd name="connsiteX2" fmla="*/ 147112 w 160461"/>
                <a:gd name="connsiteY2" fmla="*/ 392007 h 907380"/>
                <a:gd name="connsiteX3" fmla="*/ 128341 w 160461"/>
                <a:gd name="connsiteY3" fmla="*/ 839160 h 907380"/>
                <a:gd name="connsiteX4" fmla="*/ 3757 w 160461"/>
                <a:gd name="connsiteY4" fmla="*/ 846476 h 907380"/>
                <a:gd name="connsiteX5" fmla="*/ 44698 w 160461"/>
                <a:gd name="connsiteY5" fmla="*/ 428583 h 907380"/>
                <a:gd name="connsiteX6" fmla="*/ 14729 w 160461"/>
                <a:gd name="connsiteY6" fmla="*/ 45758 h 907380"/>
                <a:gd name="connsiteX0" fmla="*/ 14729 w 162801"/>
                <a:gd name="connsiteY0" fmla="*/ 45758 h 887532"/>
                <a:gd name="connsiteX1" fmla="*/ 124683 w 162801"/>
                <a:gd name="connsiteY1" fmla="*/ 53073 h 887532"/>
                <a:gd name="connsiteX2" fmla="*/ 147112 w 162801"/>
                <a:gd name="connsiteY2" fmla="*/ 392007 h 887532"/>
                <a:gd name="connsiteX3" fmla="*/ 131999 w 162801"/>
                <a:gd name="connsiteY3" fmla="*/ 784296 h 887532"/>
                <a:gd name="connsiteX4" fmla="*/ 3757 w 162801"/>
                <a:gd name="connsiteY4" fmla="*/ 846476 h 887532"/>
                <a:gd name="connsiteX5" fmla="*/ 44698 w 162801"/>
                <a:gd name="connsiteY5" fmla="*/ 428583 h 887532"/>
                <a:gd name="connsiteX6" fmla="*/ 14729 w 162801"/>
                <a:gd name="connsiteY6" fmla="*/ 45758 h 887532"/>
                <a:gd name="connsiteX0" fmla="*/ 14729 w 150986"/>
                <a:gd name="connsiteY0" fmla="*/ 45758 h 887532"/>
                <a:gd name="connsiteX1" fmla="*/ 124683 w 150986"/>
                <a:gd name="connsiteY1" fmla="*/ 53073 h 887532"/>
                <a:gd name="connsiteX2" fmla="*/ 147112 w 150986"/>
                <a:gd name="connsiteY2" fmla="*/ 392007 h 887532"/>
                <a:gd name="connsiteX3" fmla="*/ 102739 w 150986"/>
                <a:gd name="connsiteY3" fmla="*/ 784296 h 887532"/>
                <a:gd name="connsiteX4" fmla="*/ 3757 w 150986"/>
                <a:gd name="connsiteY4" fmla="*/ 846476 h 887532"/>
                <a:gd name="connsiteX5" fmla="*/ 44698 w 150986"/>
                <a:gd name="connsiteY5" fmla="*/ 428583 h 887532"/>
                <a:gd name="connsiteX6" fmla="*/ 14729 w 150986"/>
                <a:gd name="connsiteY6" fmla="*/ 45758 h 887532"/>
                <a:gd name="connsiteX0" fmla="*/ 14729 w 147799"/>
                <a:gd name="connsiteY0" fmla="*/ 45758 h 887532"/>
                <a:gd name="connsiteX1" fmla="*/ 124683 w 147799"/>
                <a:gd name="connsiteY1" fmla="*/ 53073 h 887532"/>
                <a:gd name="connsiteX2" fmla="*/ 139796 w 147799"/>
                <a:gd name="connsiteY2" fmla="*/ 417610 h 887532"/>
                <a:gd name="connsiteX3" fmla="*/ 102739 w 147799"/>
                <a:gd name="connsiteY3" fmla="*/ 784296 h 887532"/>
                <a:gd name="connsiteX4" fmla="*/ 3757 w 147799"/>
                <a:gd name="connsiteY4" fmla="*/ 846476 h 887532"/>
                <a:gd name="connsiteX5" fmla="*/ 44698 w 147799"/>
                <a:gd name="connsiteY5" fmla="*/ 428583 h 887532"/>
                <a:gd name="connsiteX6" fmla="*/ 14729 w 147799"/>
                <a:gd name="connsiteY6" fmla="*/ 45758 h 887532"/>
                <a:gd name="connsiteX0" fmla="*/ 14729 w 148961"/>
                <a:gd name="connsiteY0" fmla="*/ 45758 h 887532"/>
                <a:gd name="connsiteX1" fmla="*/ 124683 w 148961"/>
                <a:gd name="connsiteY1" fmla="*/ 53073 h 887532"/>
                <a:gd name="connsiteX2" fmla="*/ 139796 w 148961"/>
                <a:gd name="connsiteY2" fmla="*/ 417610 h 887532"/>
                <a:gd name="connsiteX3" fmla="*/ 102739 w 148961"/>
                <a:gd name="connsiteY3" fmla="*/ 784296 h 887532"/>
                <a:gd name="connsiteX4" fmla="*/ 3757 w 148961"/>
                <a:gd name="connsiteY4" fmla="*/ 846476 h 887532"/>
                <a:gd name="connsiteX5" fmla="*/ 44698 w 148961"/>
                <a:gd name="connsiteY5" fmla="*/ 428583 h 887532"/>
                <a:gd name="connsiteX6" fmla="*/ 14729 w 148961"/>
                <a:gd name="connsiteY6" fmla="*/ 45758 h 887532"/>
                <a:gd name="connsiteX0" fmla="*/ 14729 w 148961"/>
                <a:gd name="connsiteY0" fmla="*/ 45758 h 887532"/>
                <a:gd name="connsiteX1" fmla="*/ 124683 w 148961"/>
                <a:gd name="connsiteY1" fmla="*/ 53073 h 887532"/>
                <a:gd name="connsiteX2" fmla="*/ 139796 w 148961"/>
                <a:gd name="connsiteY2" fmla="*/ 417610 h 887532"/>
                <a:gd name="connsiteX3" fmla="*/ 102739 w 148961"/>
                <a:gd name="connsiteY3" fmla="*/ 784296 h 887532"/>
                <a:gd name="connsiteX4" fmla="*/ 3757 w 148961"/>
                <a:gd name="connsiteY4" fmla="*/ 846476 h 887532"/>
                <a:gd name="connsiteX5" fmla="*/ 44698 w 148961"/>
                <a:gd name="connsiteY5" fmla="*/ 428583 h 887532"/>
                <a:gd name="connsiteX6" fmla="*/ 14729 w 148961"/>
                <a:gd name="connsiteY6" fmla="*/ 45758 h 887532"/>
                <a:gd name="connsiteX0" fmla="*/ 14729 w 165727"/>
                <a:gd name="connsiteY0" fmla="*/ 45758 h 887532"/>
                <a:gd name="connsiteX1" fmla="*/ 124683 w 165727"/>
                <a:gd name="connsiteY1" fmla="*/ 53073 h 887532"/>
                <a:gd name="connsiteX2" fmla="*/ 165399 w 165727"/>
                <a:gd name="connsiteY2" fmla="*/ 340800 h 887532"/>
                <a:gd name="connsiteX3" fmla="*/ 102739 w 165727"/>
                <a:gd name="connsiteY3" fmla="*/ 784296 h 887532"/>
                <a:gd name="connsiteX4" fmla="*/ 3757 w 165727"/>
                <a:gd name="connsiteY4" fmla="*/ 846476 h 887532"/>
                <a:gd name="connsiteX5" fmla="*/ 44698 w 165727"/>
                <a:gd name="connsiteY5" fmla="*/ 428583 h 887532"/>
                <a:gd name="connsiteX6" fmla="*/ 14729 w 165727"/>
                <a:gd name="connsiteY6" fmla="*/ 45758 h 887532"/>
                <a:gd name="connsiteX0" fmla="*/ 13707 w 164705"/>
                <a:gd name="connsiteY0" fmla="*/ 45758 h 887532"/>
                <a:gd name="connsiteX1" fmla="*/ 123661 w 164705"/>
                <a:gd name="connsiteY1" fmla="*/ 53073 h 887532"/>
                <a:gd name="connsiteX2" fmla="*/ 164377 w 164705"/>
                <a:gd name="connsiteY2" fmla="*/ 340800 h 887532"/>
                <a:gd name="connsiteX3" fmla="*/ 101717 w 164705"/>
                <a:gd name="connsiteY3" fmla="*/ 784296 h 887532"/>
                <a:gd name="connsiteX4" fmla="*/ 2735 w 164705"/>
                <a:gd name="connsiteY4" fmla="*/ 846476 h 887532"/>
                <a:gd name="connsiteX5" fmla="*/ 71433 w 164705"/>
                <a:gd name="connsiteY5" fmla="*/ 418748 h 887532"/>
                <a:gd name="connsiteX6" fmla="*/ 13707 w 164705"/>
                <a:gd name="connsiteY6" fmla="*/ 45758 h 887532"/>
                <a:gd name="connsiteX0" fmla="*/ 13687 w 164685"/>
                <a:gd name="connsiteY0" fmla="*/ 45758 h 887532"/>
                <a:gd name="connsiteX1" fmla="*/ 123641 w 164685"/>
                <a:gd name="connsiteY1" fmla="*/ 53073 h 887532"/>
                <a:gd name="connsiteX2" fmla="*/ 164357 w 164685"/>
                <a:gd name="connsiteY2" fmla="*/ 340800 h 887532"/>
                <a:gd name="connsiteX3" fmla="*/ 101697 w 164685"/>
                <a:gd name="connsiteY3" fmla="*/ 784296 h 887532"/>
                <a:gd name="connsiteX4" fmla="*/ 2715 w 164685"/>
                <a:gd name="connsiteY4" fmla="*/ 846476 h 887532"/>
                <a:gd name="connsiteX5" fmla="*/ 71413 w 164685"/>
                <a:gd name="connsiteY5" fmla="*/ 418748 h 887532"/>
                <a:gd name="connsiteX6" fmla="*/ 13687 w 164685"/>
                <a:gd name="connsiteY6" fmla="*/ 45758 h 887532"/>
                <a:gd name="connsiteX0" fmla="*/ 49700 w 200698"/>
                <a:gd name="connsiteY0" fmla="*/ 45758 h 807143"/>
                <a:gd name="connsiteX1" fmla="*/ 159654 w 200698"/>
                <a:gd name="connsiteY1" fmla="*/ 53073 h 807143"/>
                <a:gd name="connsiteX2" fmla="*/ 200370 w 200698"/>
                <a:gd name="connsiteY2" fmla="*/ 340800 h 807143"/>
                <a:gd name="connsiteX3" fmla="*/ 137710 w 200698"/>
                <a:gd name="connsiteY3" fmla="*/ 784296 h 807143"/>
                <a:gd name="connsiteX4" fmla="*/ 2146 w 200698"/>
                <a:gd name="connsiteY4" fmla="*/ 604263 h 807143"/>
                <a:gd name="connsiteX5" fmla="*/ 107426 w 200698"/>
                <a:gd name="connsiteY5" fmla="*/ 418748 h 807143"/>
                <a:gd name="connsiteX6" fmla="*/ 49700 w 200698"/>
                <a:gd name="connsiteY6" fmla="*/ 45758 h 807143"/>
                <a:gd name="connsiteX0" fmla="*/ 49700 w 200698"/>
                <a:gd name="connsiteY0" fmla="*/ 45758 h 818998"/>
                <a:gd name="connsiteX1" fmla="*/ 159654 w 200698"/>
                <a:gd name="connsiteY1" fmla="*/ 53073 h 818998"/>
                <a:gd name="connsiteX2" fmla="*/ 200370 w 200698"/>
                <a:gd name="connsiteY2" fmla="*/ 340800 h 818998"/>
                <a:gd name="connsiteX3" fmla="*/ 137710 w 200698"/>
                <a:gd name="connsiteY3" fmla="*/ 784296 h 818998"/>
                <a:gd name="connsiteX4" fmla="*/ 2146 w 200698"/>
                <a:gd name="connsiteY4" fmla="*/ 604263 h 818998"/>
                <a:gd name="connsiteX5" fmla="*/ 107426 w 200698"/>
                <a:gd name="connsiteY5" fmla="*/ 418748 h 818998"/>
                <a:gd name="connsiteX6" fmla="*/ 49700 w 200698"/>
                <a:gd name="connsiteY6" fmla="*/ 45758 h 818998"/>
                <a:gd name="connsiteX0" fmla="*/ 179281 w 330279"/>
                <a:gd name="connsiteY0" fmla="*/ 45758 h 830524"/>
                <a:gd name="connsiteX1" fmla="*/ 289235 w 330279"/>
                <a:gd name="connsiteY1" fmla="*/ 53073 h 830524"/>
                <a:gd name="connsiteX2" fmla="*/ 329951 w 330279"/>
                <a:gd name="connsiteY2" fmla="*/ 340800 h 830524"/>
                <a:gd name="connsiteX3" fmla="*/ 267291 w 330279"/>
                <a:gd name="connsiteY3" fmla="*/ 784296 h 830524"/>
                <a:gd name="connsiteX4" fmla="*/ 1166 w 330279"/>
                <a:gd name="connsiteY4" fmla="*/ 654771 h 830524"/>
                <a:gd name="connsiteX5" fmla="*/ 237007 w 330279"/>
                <a:gd name="connsiteY5" fmla="*/ 418748 h 830524"/>
                <a:gd name="connsiteX6" fmla="*/ 179281 w 330279"/>
                <a:gd name="connsiteY6" fmla="*/ 45758 h 830524"/>
                <a:gd name="connsiteX0" fmla="*/ 179281 w 330279"/>
                <a:gd name="connsiteY0" fmla="*/ 45758 h 828960"/>
                <a:gd name="connsiteX1" fmla="*/ 289235 w 330279"/>
                <a:gd name="connsiteY1" fmla="*/ 53073 h 828960"/>
                <a:gd name="connsiteX2" fmla="*/ 329951 w 330279"/>
                <a:gd name="connsiteY2" fmla="*/ 340800 h 828960"/>
                <a:gd name="connsiteX3" fmla="*/ 267291 w 330279"/>
                <a:gd name="connsiteY3" fmla="*/ 784296 h 828960"/>
                <a:gd name="connsiteX4" fmla="*/ 1166 w 330279"/>
                <a:gd name="connsiteY4" fmla="*/ 654771 h 828960"/>
                <a:gd name="connsiteX5" fmla="*/ 237007 w 330279"/>
                <a:gd name="connsiteY5" fmla="*/ 418748 h 828960"/>
                <a:gd name="connsiteX6" fmla="*/ 179281 w 330279"/>
                <a:gd name="connsiteY6" fmla="*/ 45758 h 828960"/>
                <a:gd name="connsiteX0" fmla="*/ 179281 w 362637"/>
                <a:gd name="connsiteY0" fmla="*/ 45758 h 738482"/>
                <a:gd name="connsiteX1" fmla="*/ 289235 w 362637"/>
                <a:gd name="connsiteY1" fmla="*/ 53073 h 738482"/>
                <a:gd name="connsiteX2" fmla="*/ 329951 w 362637"/>
                <a:gd name="connsiteY2" fmla="*/ 340800 h 738482"/>
                <a:gd name="connsiteX3" fmla="*/ 338280 w 362637"/>
                <a:gd name="connsiteY3" fmla="*/ 596692 h 738482"/>
                <a:gd name="connsiteX4" fmla="*/ 1166 w 362637"/>
                <a:gd name="connsiteY4" fmla="*/ 654771 h 738482"/>
                <a:gd name="connsiteX5" fmla="*/ 237007 w 362637"/>
                <a:gd name="connsiteY5" fmla="*/ 418748 h 738482"/>
                <a:gd name="connsiteX6" fmla="*/ 179281 w 362637"/>
                <a:gd name="connsiteY6" fmla="*/ 45758 h 738482"/>
                <a:gd name="connsiteX0" fmla="*/ 179281 w 348827"/>
                <a:gd name="connsiteY0" fmla="*/ 45758 h 738482"/>
                <a:gd name="connsiteX1" fmla="*/ 289235 w 348827"/>
                <a:gd name="connsiteY1" fmla="*/ 53073 h 738482"/>
                <a:gd name="connsiteX2" fmla="*/ 329951 w 348827"/>
                <a:gd name="connsiteY2" fmla="*/ 340800 h 738482"/>
                <a:gd name="connsiteX3" fmla="*/ 338280 w 348827"/>
                <a:gd name="connsiteY3" fmla="*/ 596692 h 738482"/>
                <a:gd name="connsiteX4" fmla="*/ 1166 w 348827"/>
                <a:gd name="connsiteY4" fmla="*/ 654771 h 738482"/>
                <a:gd name="connsiteX5" fmla="*/ 237007 w 348827"/>
                <a:gd name="connsiteY5" fmla="*/ 418748 h 738482"/>
                <a:gd name="connsiteX6" fmla="*/ 179281 w 348827"/>
                <a:gd name="connsiteY6" fmla="*/ 45758 h 738482"/>
                <a:gd name="connsiteX0" fmla="*/ 179281 w 330279"/>
                <a:gd name="connsiteY0" fmla="*/ 45758 h 727752"/>
                <a:gd name="connsiteX1" fmla="*/ 289235 w 330279"/>
                <a:gd name="connsiteY1" fmla="*/ 53073 h 727752"/>
                <a:gd name="connsiteX2" fmla="*/ 329951 w 330279"/>
                <a:gd name="connsiteY2" fmla="*/ 340800 h 727752"/>
                <a:gd name="connsiteX3" fmla="*/ 237592 w 330279"/>
                <a:gd name="connsiteY3" fmla="*/ 551640 h 727752"/>
                <a:gd name="connsiteX4" fmla="*/ 1166 w 330279"/>
                <a:gd name="connsiteY4" fmla="*/ 654771 h 727752"/>
                <a:gd name="connsiteX5" fmla="*/ 237007 w 330279"/>
                <a:gd name="connsiteY5" fmla="*/ 418748 h 727752"/>
                <a:gd name="connsiteX6" fmla="*/ 179281 w 330279"/>
                <a:gd name="connsiteY6" fmla="*/ 45758 h 727752"/>
                <a:gd name="connsiteX0" fmla="*/ 179281 w 330279"/>
                <a:gd name="connsiteY0" fmla="*/ 45758 h 727752"/>
                <a:gd name="connsiteX1" fmla="*/ 289235 w 330279"/>
                <a:gd name="connsiteY1" fmla="*/ 53073 h 727752"/>
                <a:gd name="connsiteX2" fmla="*/ 329951 w 330279"/>
                <a:gd name="connsiteY2" fmla="*/ 340800 h 727752"/>
                <a:gd name="connsiteX3" fmla="*/ 237592 w 330279"/>
                <a:gd name="connsiteY3" fmla="*/ 551640 h 727752"/>
                <a:gd name="connsiteX4" fmla="*/ 1166 w 330279"/>
                <a:gd name="connsiteY4" fmla="*/ 654771 h 727752"/>
                <a:gd name="connsiteX5" fmla="*/ 237007 w 330279"/>
                <a:gd name="connsiteY5" fmla="*/ 418748 h 727752"/>
                <a:gd name="connsiteX6" fmla="*/ 179281 w 330279"/>
                <a:gd name="connsiteY6" fmla="*/ 45758 h 727752"/>
                <a:gd name="connsiteX0" fmla="*/ 179281 w 330020"/>
                <a:gd name="connsiteY0" fmla="*/ 28827 h 710821"/>
                <a:gd name="connsiteX1" fmla="*/ 277355 w 330020"/>
                <a:gd name="connsiteY1" fmla="*/ 78090 h 710821"/>
                <a:gd name="connsiteX2" fmla="*/ 329951 w 330020"/>
                <a:gd name="connsiteY2" fmla="*/ 323869 h 710821"/>
                <a:gd name="connsiteX3" fmla="*/ 237592 w 330020"/>
                <a:gd name="connsiteY3" fmla="*/ 534709 h 710821"/>
                <a:gd name="connsiteX4" fmla="*/ 1166 w 330020"/>
                <a:gd name="connsiteY4" fmla="*/ 637840 h 710821"/>
                <a:gd name="connsiteX5" fmla="*/ 237007 w 330020"/>
                <a:gd name="connsiteY5" fmla="*/ 401817 h 710821"/>
                <a:gd name="connsiteX6" fmla="*/ 179281 w 330020"/>
                <a:gd name="connsiteY6" fmla="*/ 28827 h 710821"/>
                <a:gd name="connsiteX0" fmla="*/ 179281 w 332536"/>
                <a:gd name="connsiteY0" fmla="*/ 65346 h 747340"/>
                <a:gd name="connsiteX1" fmla="*/ 277355 w 332536"/>
                <a:gd name="connsiteY1" fmla="*/ 114609 h 747340"/>
                <a:gd name="connsiteX2" fmla="*/ 329951 w 332536"/>
                <a:gd name="connsiteY2" fmla="*/ 360388 h 747340"/>
                <a:gd name="connsiteX3" fmla="*/ 237592 w 332536"/>
                <a:gd name="connsiteY3" fmla="*/ 571228 h 747340"/>
                <a:gd name="connsiteX4" fmla="*/ 1166 w 332536"/>
                <a:gd name="connsiteY4" fmla="*/ 674359 h 747340"/>
                <a:gd name="connsiteX5" fmla="*/ 237007 w 332536"/>
                <a:gd name="connsiteY5" fmla="*/ 438336 h 747340"/>
                <a:gd name="connsiteX6" fmla="*/ 179281 w 332536"/>
                <a:gd name="connsiteY6" fmla="*/ 65346 h 747340"/>
                <a:gd name="connsiteX0" fmla="*/ 179281 w 332536"/>
                <a:gd name="connsiteY0" fmla="*/ 76080 h 758074"/>
                <a:gd name="connsiteX1" fmla="*/ 277355 w 332536"/>
                <a:gd name="connsiteY1" fmla="*/ 125343 h 758074"/>
                <a:gd name="connsiteX2" fmla="*/ 329951 w 332536"/>
                <a:gd name="connsiteY2" fmla="*/ 371122 h 758074"/>
                <a:gd name="connsiteX3" fmla="*/ 237592 w 332536"/>
                <a:gd name="connsiteY3" fmla="*/ 581962 h 758074"/>
                <a:gd name="connsiteX4" fmla="*/ 1166 w 332536"/>
                <a:gd name="connsiteY4" fmla="*/ 685093 h 758074"/>
                <a:gd name="connsiteX5" fmla="*/ 237007 w 332536"/>
                <a:gd name="connsiteY5" fmla="*/ 449070 h 758074"/>
                <a:gd name="connsiteX6" fmla="*/ 179281 w 332536"/>
                <a:gd name="connsiteY6" fmla="*/ 76080 h 758074"/>
                <a:gd name="connsiteX0" fmla="*/ 179281 w 332536"/>
                <a:gd name="connsiteY0" fmla="*/ 76080 h 758074"/>
                <a:gd name="connsiteX1" fmla="*/ 277355 w 332536"/>
                <a:gd name="connsiteY1" fmla="*/ 125343 h 758074"/>
                <a:gd name="connsiteX2" fmla="*/ 329951 w 332536"/>
                <a:gd name="connsiteY2" fmla="*/ 371122 h 758074"/>
                <a:gd name="connsiteX3" fmla="*/ 237592 w 332536"/>
                <a:gd name="connsiteY3" fmla="*/ 581962 h 758074"/>
                <a:gd name="connsiteX4" fmla="*/ 1166 w 332536"/>
                <a:gd name="connsiteY4" fmla="*/ 685093 h 758074"/>
                <a:gd name="connsiteX5" fmla="*/ 237007 w 332536"/>
                <a:gd name="connsiteY5" fmla="*/ 449070 h 758074"/>
                <a:gd name="connsiteX6" fmla="*/ 179281 w 332536"/>
                <a:gd name="connsiteY6" fmla="*/ 76080 h 758074"/>
                <a:gd name="connsiteX0" fmla="*/ 179271 w 332526"/>
                <a:gd name="connsiteY0" fmla="*/ 76080 h 758074"/>
                <a:gd name="connsiteX1" fmla="*/ 277345 w 332526"/>
                <a:gd name="connsiteY1" fmla="*/ 125343 h 758074"/>
                <a:gd name="connsiteX2" fmla="*/ 329941 w 332526"/>
                <a:gd name="connsiteY2" fmla="*/ 371122 h 758074"/>
                <a:gd name="connsiteX3" fmla="*/ 237582 w 332526"/>
                <a:gd name="connsiteY3" fmla="*/ 581962 h 758074"/>
                <a:gd name="connsiteX4" fmla="*/ 1156 w 332526"/>
                <a:gd name="connsiteY4" fmla="*/ 685093 h 758074"/>
                <a:gd name="connsiteX5" fmla="*/ 239392 w 332526"/>
                <a:gd name="connsiteY5" fmla="*/ 397987 h 758074"/>
                <a:gd name="connsiteX6" fmla="*/ 179271 w 332526"/>
                <a:gd name="connsiteY6" fmla="*/ 76080 h 758074"/>
                <a:gd name="connsiteX0" fmla="*/ 179271 w 332526"/>
                <a:gd name="connsiteY0" fmla="*/ 76080 h 757271"/>
                <a:gd name="connsiteX1" fmla="*/ 277345 w 332526"/>
                <a:gd name="connsiteY1" fmla="*/ 125343 h 757271"/>
                <a:gd name="connsiteX2" fmla="*/ 329941 w 332526"/>
                <a:gd name="connsiteY2" fmla="*/ 371122 h 757271"/>
                <a:gd name="connsiteX3" fmla="*/ 244961 w 332526"/>
                <a:gd name="connsiteY3" fmla="*/ 578098 h 757271"/>
                <a:gd name="connsiteX4" fmla="*/ 1156 w 332526"/>
                <a:gd name="connsiteY4" fmla="*/ 685093 h 757271"/>
                <a:gd name="connsiteX5" fmla="*/ 239392 w 332526"/>
                <a:gd name="connsiteY5" fmla="*/ 397987 h 757271"/>
                <a:gd name="connsiteX6" fmla="*/ 179271 w 332526"/>
                <a:gd name="connsiteY6" fmla="*/ 76080 h 757271"/>
                <a:gd name="connsiteX0" fmla="*/ 179271 w 319448"/>
                <a:gd name="connsiteY0" fmla="*/ 33879 h 715070"/>
                <a:gd name="connsiteX1" fmla="*/ 277345 w 319448"/>
                <a:gd name="connsiteY1" fmla="*/ 83142 h 715070"/>
                <a:gd name="connsiteX2" fmla="*/ 319408 w 319448"/>
                <a:gd name="connsiteY2" fmla="*/ 263923 h 715070"/>
                <a:gd name="connsiteX3" fmla="*/ 244961 w 319448"/>
                <a:gd name="connsiteY3" fmla="*/ 535897 h 715070"/>
                <a:gd name="connsiteX4" fmla="*/ 1156 w 319448"/>
                <a:gd name="connsiteY4" fmla="*/ 642892 h 715070"/>
                <a:gd name="connsiteX5" fmla="*/ 239392 w 319448"/>
                <a:gd name="connsiteY5" fmla="*/ 355786 h 715070"/>
                <a:gd name="connsiteX6" fmla="*/ 179271 w 319448"/>
                <a:gd name="connsiteY6" fmla="*/ 33879 h 715070"/>
                <a:gd name="connsiteX0" fmla="*/ 179271 w 319448"/>
                <a:gd name="connsiteY0" fmla="*/ 33879 h 679415"/>
                <a:gd name="connsiteX1" fmla="*/ 277345 w 319448"/>
                <a:gd name="connsiteY1" fmla="*/ 83142 h 679415"/>
                <a:gd name="connsiteX2" fmla="*/ 319408 w 319448"/>
                <a:gd name="connsiteY2" fmla="*/ 263923 h 679415"/>
                <a:gd name="connsiteX3" fmla="*/ 244961 w 319448"/>
                <a:gd name="connsiteY3" fmla="*/ 535897 h 679415"/>
                <a:gd name="connsiteX4" fmla="*/ 156070 w 319448"/>
                <a:gd name="connsiteY4" fmla="*/ 663860 h 679415"/>
                <a:gd name="connsiteX5" fmla="*/ 1156 w 319448"/>
                <a:gd name="connsiteY5" fmla="*/ 642892 h 679415"/>
                <a:gd name="connsiteX6" fmla="*/ 239392 w 319448"/>
                <a:gd name="connsiteY6" fmla="*/ 355786 h 679415"/>
                <a:gd name="connsiteX7" fmla="*/ 179271 w 319448"/>
                <a:gd name="connsiteY7" fmla="*/ 33879 h 679415"/>
                <a:gd name="connsiteX0" fmla="*/ 179477 w 319654"/>
                <a:gd name="connsiteY0" fmla="*/ 33879 h 690519"/>
                <a:gd name="connsiteX1" fmla="*/ 277551 w 319654"/>
                <a:gd name="connsiteY1" fmla="*/ 83142 h 690519"/>
                <a:gd name="connsiteX2" fmla="*/ 319614 w 319654"/>
                <a:gd name="connsiteY2" fmla="*/ 263923 h 690519"/>
                <a:gd name="connsiteX3" fmla="*/ 245167 w 319654"/>
                <a:gd name="connsiteY3" fmla="*/ 535897 h 690519"/>
                <a:gd name="connsiteX4" fmla="*/ 156276 w 319654"/>
                <a:gd name="connsiteY4" fmla="*/ 663860 h 690519"/>
                <a:gd name="connsiteX5" fmla="*/ 1362 w 319654"/>
                <a:gd name="connsiteY5" fmla="*/ 642892 h 690519"/>
                <a:gd name="connsiteX6" fmla="*/ 239598 w 319654"/>
                <a:gd name="connsiteY6" fmla="*/ 355786 h 690519"/>
                <a:gd name="connsiteX7" fmla="*/ 179477 w 319654"/>
                <a:gd name="connsiteY7" fmla="*/ 33879 h 690519"/>
                <a:gd name="connsiteX0" fmla="*/ 179847 w 320024"/>
                <a:gd name="connsiteY0" fmla="*/ 33879 h 669825"/>
                <a:gd name="connsiteX1" fmla="*/ 277921 w 320024"/>
                <a:gd name="connsiteY1" fmla="*/ 83142 h 669825"/>
                <a:gd name="connsiteX2" fmla="*/ 319984 w 320024"/>
                <a:gd name="connsiteY2" fmla="*/ 263923 h 669825"/>
                <a:gd name="connsiteX3" fmla="*/ 245537 w 320024"/>
                <a:gd name="connsiteY3" fmla="*/ 535897 h 669825"/>
                <a:gd name="connsiteX4" fmla="*/ 133463 w 320024"/>
                <a:gd name="connsiteY4" fmla="*/ 619590 h 669825"/>
                <a:gd name="connsiteX5" fmla="*/ 1732 w 320024"/>
                <a:gd name="connsiteY5" fmla="*/ 642892 h 669825"/>
                <a:gd name="connsiteX6" fmla="*/ 239968 w 320024"/>
                <a:gd name="connsiteY6" fmla="*/ 355786 h 669825"/>
                <a:gd name="connsiteX7" fmla="*/ 179847 w 320024"/>
                <a:gd name="connsiteY7" fmla="*/ 33879 h 669825"/>
                <a:gd name="connsiteX0" fmla="*/ 179408 w 319585"/>
                <a:gd name="connsiteY0" fmla="*/ 33879 h 665751"/>
                <a:gd name="connsiteX1" fmla="*/ 277482 w 319585"/>
                <a:gd name="connsiteY1" fmla="*/ 83142 h 665751"/>
                <a:gd name="connsiteX2" fmla="*/ 319545 w 319585"/>
                <a:gd name="connsiteY2" fmla="*/ 263923 h 665751"/>
                <a:gd name="connsiteX3" fmla="*/ 265271 w 319585"/>
                <a:gd name="connsiteY3" fmla="*/ 479263 h 665751"/>
                <a:gd name="connsiteX4" fmla="*/ 133024 w 319585"/>
                <a:gd name="connsiteY4" fmla="*/ 619590 h 665751"/>
                <a:gd name="connsiteX5" fmla="*/ 1293 w 319585"/>
                <a:gd name="connsiteY5" fmla="*/ 642892 h 665751"/>
                <a:gd name="connsiteX6" fmla="*/ 239529 w 319585"/>
                <a:gd name="connsiteY6" fmla="*/ 355786 h 665751"/>
                <a:gd name="connsiteX7" fmla="*/ 179408 w 319585"/>
                <a:gd name="connsiteY7" fmla="*/ 33879 h 665751"/>
                <a:gd name="connsiteX0" fmla="*/ 179408 w 319585"/>
                <a:gd name="connsiteY0" fmla="*/ 33879 h 665751"/>
                <a:gd name="connsiteX1" fmla="*/ 277482 w 319585"/>
                <a:gd name="connsiteY1" fmla="*/ 83142 h 665751"/>
                <a:gd name="connsiteX2" fmla="*/ 319545 w 319585"/>
                <a:gd name="connsiteY2" fmla="*/ 263923 h 665751"/>
                <a:gd name="connsiteX3" fmla="*/ 265271 w 319585"/>
                <a:gd name="connsiteY3" fmla="*/ 479263 h 665751"/>
                <a:gd name="connsiteX4" fmla="*/ 133024 w 319585"/>
                <a:gd name="connsiteY4" fmla="*/ 619590 h 665751"/>
                <a:gd name="connsiteX5" fmla="*/ 1293 w 319585"/>
                <a:gd name="connsiteY5" fmla="*/ 642892 h 665751"/>
                <a:gd name="connsiteX6" fmla="*/ 239529 w 319585"/>
                <a:gd name="connsiteY6" fmla="*/ 355786 h 665751"/>
                <a:gd name="connsiteX7" fmla="*/ 179408 w 319585"/>
                <a:gd name="connsiteY7" fmla="*/ 33879 h 665751"/>
                <a:gd name="connsiteX0" fmla="*/ 180171 w 320348"/>
                <a:gd name="connsiteY0" fmla="*/ 33879 h 649958"/>
                <a:gd name="connsiteX1" fmla="*/ 278245 w 320348"/>
                <a:gd name="connsiteY1" fmla="*/ 83142 h 649958"/>
                <a:gd name="connsiteX2" fmla="*/ 320308 w 320348"/>
                <a:gd name="connsiteY2" fmla="*/ 263923 h 649958"/>
                <a:gd name="connsiteX3" fmla="*/ 266034 w 320348"/>
                <a:gd name="connsiteY3" fmla="*/ 479263 h 649958"/>
                <a:gd name="connsiteX4" fmla="*/ 133787 w 320348"/>
                <a:gd name="connsiteY4" fmla="*/ 619590 h 649958"/>
                <a:gd name="connsiteX5" fmla="*/ 1285 w 320348"/>
                <a:gd name="connsiteY5" fmla="*/ 621671 h 649958"/>
                <a:gd name="connsiteX6" fmla="*/ 240292 w 320348"/>
                <a:gd name="connsiteY6" fmla="*/ 355786 h 649958"/>
                <a:gd name="connsiteX7" fmla="*/ 180171 w 320348"/>
                <a:gd name="connsiteY7" fmla="*/ 33879 h 649958"/>
                <a:gd name="connsiteX0" fmla="*/ 180039 w 320216"/>
                <a:gd name="connsiteY0" fmla="*/ 33879 h 657151"/>
                <a:gd name="connsiteX1" fmla="*/ 278113 w 320216"/>
                <a:gd name="connsiteY1" fmla="*/ 83142 h 657151"/>
                <a:gd name="connsiteX2" fmla="*/ 320176 w 320216"/>
                <a:gd name="connsiteY2" fmla="*/ 263923 h 657151"/>
                <a:gd name="connsiteX3" fmla="*/ 265902 w 320216"/>
                <a:gd name="connsiteY3" fmla="*/ 479263 h 657151"/>
                <a:gd name="connsiteX4" fmla="*/ 133655 w 320216"/>
                <a:gd name="connsiteY4" fmla="*/ 619590 h 657151"/>
                <a:gd name="connsiteX5" fmla="*/ 1153 w 320216"/>
                <a:gd name="connsiteY5" fmla="*/ 621671 h 657151"/>
                <a:gd name="connsiteX6" fmla="*/ 240160 w 320216"/>
                <a:gd name="connsiteY6" fmla="*/ 355786 h 657151"/>
                <a:gd name="connsiteX7" fmla="*/ 180039 w 320216"/>
                <a:gd name="connsiteY7" fmla="*/ 33879 h 657151"/>
                <a:gd name="connsiteX0" fmla="*/ 180039 w 320216"/>
                <a:gd name="connsiteY0" fmla="*/ 33879 h 651189"/>
                <a:gd name="connsiteX1" fmla="*/ 278113 w 320216"/>
                <a:gd name="connsiteY1" fmla="*/ 83142 h 651189"/>
                <a:gd name="connsiteX2" fmla="*/ 320176 w 320216"/>
                <a:gd name="connsiteY2" fmla="*/ 263923 h 651189"/>
                <a:gd name="connsiteX3" fmla="*/ 265902 w 320216"/>
                <a:gd name="connsiteY3" fmla="*/ 479263 h 651189"/>
                <a:gd name="connsiteX4" fmla="*/ 164927 w 320216"/>
                <a:gd name="connsiteY4" fmla="*/ 598513 h 651189"/>
                <a:gd name="connsiteX5" fmla="*/ 1153 w 320216"/>
                <a:gd name="connsiteY5" fmla="*/ 621671 h 651189"/>
                <a:gd name="connsiteX6" fmla="*/ 240160 w 320216"/>
                <a:gd name="connsiteY6" fmla="*/ 355786 h 651189"/>
                <a:gd name="connsiteX7" fmla="*/ 180039 w 320216"/>
                <a:gd name="connsiteY7" fmla="*/ 33879 h 651189"/>
                <a:gd name="connsiteX0" fmla="*/ 180039 w 320216"/>
                <a:gd name="connsiteY0" fmla="*/ 33879 h 654342"/>
                <a:gd name="connsiteX1" fmla="*/ 278113 w 320216"/>
                <a:gd name="connsiteY1" fmla="*/ 83142 h 654342"/>
                <a:gd name="connsiteX2" fmla="*/ 320176 w 320216"/>
                <a:gd name="connsiteY2" fmla="*/ 263923 h 654342"/>
                <a:gd name="connsiteX3" fmla="*/ 265902 w 320216"/>
                <a:gd name="connsiteY3" fmla="*/ 479263 h 654342"/>
                <a:gd name="connsiteX4" fmla="*/ 164927 w 320216"/>
                <a:gd name="connsiteY4" fmla="*/ 598513 h 654342"/>
                <a:gd name="connsiteX5" fmla="*/ 1153 w 320216"/>
                <a:gd name="connsiteY5" fmla="*/ 621671 h 654342"/>
                <a:gd name="connsiteX6" fmla="*/ 240160 w 320216"/>
                <a:gd name="connsiteY6" fmla="*/ 355786 h 654342"/>
                <a:gd name="connsiteX7" fmla="*/ 180039 w 320216"/>
                <a:gd name="connsiteY7" fmla="*/ 33879 h 654342"/>
                <a:gd name="connsiteX0" fmla="*/ 180039 w 320216"/>
                <a:gd name="connsiteY0" fmla="*/ 33879 h 652734"/>
                <a:gd name="connsiteX1" fmla="*/ 278113 w 320216"/>
                <a:gd name="connsiteY1" fmla="*/ 83142 h 652734"/>
                <a:gd name="connsiteX2" fmla="*/ 320176 w 320216"/>
                <a:gd name="connsiteY2" fmla="*/ 263923 h 652734"/>
                <a:gd name="connsiteX3" fmla="*/ 285582 w 320216"/>
                <a:gd name="connsiteY3" fmla="*/ 436051 h 652734"/>
                <a:gd name="connsiteX4" fmla="*/ 164927 w 320216"/>
                <a:gd name="connsiteY4" fmla="*/ 598513 h 652734"/>
                <a:gd name="connsiteX5" fmla="*/ 1153 w 320216"/>
                <a:gd name="connsiteY5" fmla="*/ 621671 h 652734"/>
                <a:gd name="connsiteX6" fmla="*/ 240160 w 320216"/>
                <a:gd name="connsiteY6" fmla="*/ 355786 h 652734"/>
                <a:gd name="connsiteX7" fmla="*/ 180039 w 320216"/>
                <a:gd name="connsiteY7" fmla="*/ 33879 h 652734"/>
                <a:gd name="connsiteX0" fmla="*/ 180039 w 313417"/>
                <a:gd name="connsiteY0" fmla="*/ 33127 h 651982"/>
                <a:gd name="connsiteX1" fmla="*/ 278113 w 313417"/>
                <a:gd name="connsiteY1" fmla="*/ 82390 h 651982"/>
                <a:gd name="connsiteX2" fmla="*/ 313362 w 313417"/>
                <a:gd name="connsiteY2" fmla="*/ 237593 h 651982"/>
                <a:gd name="connsiteX3" fmla="*/ 285582 w 313417"/>
                <a:gd name="connsiteY3" fmla="*/ 435299 h 651982"/>
                <a:gd name="connsiteX4" fmla="*/ 164927 w 313417"/>
                <a:gd name="connsiteY4" fmla="*/ 597761 h 651982"/>
                <a:gd name="connsiteX5" fmla="*/ 1153 w 313417"/>
                <a:gd name="connsiteY5" fmla="*/ 620919 h 651982"/>
                <a:gd name="connsiteX6" fmla="*/ 240160 w 313417"/>
                <a:gd name="connsiteY6" fmla="*/ 355034 h 651982"/>
                <a:gd name="connsiteX7" fmla="*/ 180039 w 313417"/>
                <a:gd name="connsiteY7" fmla="*/ 33127 h 651982"/>
                <a:gd name="connsiteX0" fmla="*/ 180039 w 313403"/>
                <a:gd name="connsiteY0" fmla="*/ 41268 h 660123"/>
                <a:gd name="connsiteX1" fmla="*/ 272638 w 313403"/>
                <a:gd name="connsiteY1" fmla="*/ 56732 h 660123"/>
                <a:gd name="connsiteX2" fmla="*/ 313362 w 313403"/>
                <a:gd name="connsiteY2" fmla="*/ 245734 h 660123"/>
                <a:gd name="connsiteX3" fmla="*/ 285582 w 313403"/>
                <a:gd name="connsiteY3" fmla="*/ 443440 h 660123"/>
                <a:gd name="connsiteX4" fmla="*/ 164927 w 313403"/>
                <a:gd name="connsiteY4" fmla="*/ 605902 h 660123"/>
                <a:gd name="connsiteX5" fmla="*/ 1153 w 313403"/>
                <a:gd name="connsiteY5" fmla="*/ 629060 h 660123"/>
                <a:gd name="connsiteX6" fmla="*/ 240160 w 313403"/>
                <a:gd name="connsiteY6" fmla="*/ 363175 h 660123"/>
                <a:gd name="connsiteX7" fmla="*/ 180039 w 313403"/>
                <a:gd name="connsiteY7" fmla="*/ 41268 h 660123"/>
                <a:gd name="connsiteX0" fmla="*/ 180022 w 313386"/>
                <a:gd name="connsiteY0" fmla="*/ 41268 h 660123"/>
                <a:gd name="connsiteX1" fmla="*/ 272621 w 313386"/>
                <a:gd name="connsiteY1" fmla="*/ 56732 h 660123"/>
                <a:gd name="connsiteX2" fmla="*/ 313345 w 313386"/>
                <a:gd name="connsiteY2" fmla="*/ 245734 h 660123"/>
                <a:gd name="connsiteX3" fmla="*/ 285565 w 313386"/>
                <a:gd name="connsiteY3" fmla="*/ 443440 h 660123"/>
                <a:gd name="connsiteX4" fmla="*/ 164910 w 313386"/>
                <a:gd name="connsiteY4" fmla="*/ 605902 h 660123"/>
                <a:gd name="connsiteX5" fmla="*/ 1136 w 313386"/>
                <a:gd name="connsiteY5" fmla="*/ 629060 h 660123"/>
                <a:gd name="connsiteX6" fmla="*/ 243657 w 313386"/>
                <a:gd name="connsiteY6" fmla="*/ 351933 h 660123"/>
                <a:gd name="connsiteX7" fmla="*/ 180022 w 313386"/>
                <a:gd name="connsiteY7" fmla="*/ 41268 h 660123"/>
                <a:gd name="connsiteX0" fmla="*/ 161406 w 294770"/>
                <a:gd name="connsiteY0" fmla="*/ 41268 h 647840"/>
                <a:gd name="connsiteX1" fmla="*/ 254005 w 294770"/>
                <a:gd name="connsiteY1" fmla="*/ 56732 h 647840"/>
                <a:gd name="connsiteX2" fmla="*/ 294729 w 294770"/>
                <a:gd name="connsiteY2" fmla="*/ 245734 h 647840"/>
                <a:gd name="connsiteX3" fmla="*/ 266949 w 294770"/>
                <a:gd name="connsiteY3" fmla="*/ 443440 h 647840"/>
                <a:gd name="connsiteX4" fmla="*/ 146294 w 294770"/>
                <a:gd name="connsiteY4" fmla="*/ 605902 h 647840"/>
                <a:gd name="connsiteX5" fmla="*/ 1213 w 294770"/>
                <a:gd name="connsiteY5" fmla="*/ 612690 h 647840"/>
                <a:gd name="connsiteX6" fmla="*/ 225041 w 294770"/>
                <a:gd name="connsiteY6" fmla="*/ 351933 h 647840"/>
                <a:gd name="connsiteX7" fmla="*/ 161406 w 294770"/>
                <a:gd name="connsiteY7" fmla="*/ 41268 h 647840"/>
                <a:gd name="connsiteX0" fmla="*/ 161406 w 294770"/>
                <a:gd name="connsiteY0" fmla="*/ 41268 h 616608"/>
                <a:gd name="connsiteX1" fmla="*/ 254005 w 294770"/>
                <a:gd name="connsiteY1" fmla="*/ 56732 h 616608"/>
                <a:gd name="connsiteX2" fmla="*/ 294729 w 294770"/>
                <a:gd name="connsiteY2" fmla="*/ 245734 h 616608"/>
                <a:gd name="connsiteX3" fmla="*/ 266949 w 294770"/>
                <a:gd name="connsiteY3" fmla="*/ 443440 h 616608"/>
                <a:gd name="connsiteX4" fmla="*/ 146294 w 294770"/>
                <a:gd name="connsiteY4" fmla="*/ 605902 h 616608"/>
                <a:gd name="connsiteX5" fmla="*/ 1213 w 294770"/>
                <a:gd name="connsiteY5" fmla="*/ 612690 h 616608"/>
                <a:gd name="connsiteX6" fmla="*/ 225041 w 294770"/>
                <a:gd name="connsiteY6" fmla="*/ 351933 h 616608"/>
                <a:gd name="connsiteX7" fmla="*/ 161406 w 294770"/>
                <a:gd name="connsiteY7" fmla="*/ 41268 h 616608"/>
                <a:gd name="connsiteX0" fmla="*/ 161406 w 294770"/>
                <a:gd name="connsiteY0" fmla="*/ 41268 h 612690"/>
                <a:gd name="connsiteX1" fmla="*/ 254005 w 294770"/>
                <a:gd name="connsiteY1" fmla="*/ 56732 h 612690"/>
                <a:gd name="connsiteX2" fmla="*/ 294729 w 294770"/>
                <a:gd name="connsiteY2" fmla="*/ 245734 h 612690"/>
                <a:gd name="connsiteX3" fmla="*/ 266949 w 294770"/>
                <a:gd name="connsiteY3" fmla="*/ 443440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949 w 294770"/>
                <a:gd name="connsiteY3" fmla="*/ 443440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323 w 294770"/>
                <a:gd name="connsiteY3" fmla="*/ 390178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323 w 294770"/>
                <a:gd name="connsiteY3" fmla="*/ 390178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83214"/>
                <a:gd name="connsiteY0" fmla="*/ 40367 h 611789"/>
                <a:gd name="connsiteX1" fmla="*/ 254005 w 283214"/>
                <a:gd name="connsiteY1" fmla="*/ 55831 h 611789"/>
                <a:gd name="connsiteX2" fmla="*/ 283138 w 283214"/>
                <a:gd name="connsiteY2" fmla="*/ 222698 h 611789"/>
                <a:gd name="connsiteX3" fmla="*/ 266323 w 283214"/>
                <a:gd name="connsiteY3" fmla="*/ 389277 h 611789"/>
                <a:gd name="connsiteX4" fmla="*/ 181295 w 283214"/>
                <a:gd name="connsiteY4" fmla="*/ 524620 h 611789"/>
                <a:gd name="connsiteX5" fmla="*/ 1213 w 283214"/>
                <a:gd name="connsiteY5" fmla="*/ 611789 h 611789"/>
                <a:gd name="connsiteX6" fmla="*/ 225041 w 283214"/>
                <a:gd name="connsiteY6" fmla="*/ 351032 h 611789"/>
                <a:gd name="connsiteX7" fmla="*/ 161406 w 283214"/>
                <a:gd name="connsiteY7" fmla="*/ 40367 h 611789"/>
                <a:gd name="connsiteX0" fmla="*/ 161406 w 283160"/>
                <a:gd name="connsiteY0" fmla="*/ 40648 h 612070"/>
                <a:gd name="connsiteX1" fmla="*/ 227163 w 283160"/>
                <a:gd name="connsiteY1" fmla="*/ 55126 h 612070"/>
                <a:gd name="connsiteX2" fmla="*/ 283138 w 283160"/>
                <a:gd name="connsiteY2" fmla="*/ 222979 h 612070"/>
                <a:gd name="connsiteX3" fmla="*/ 266323 w 283160"/>
                <a:gd name="connsiteY3" fmla="*/ 389558 h 612070"/>
                <a:gd name="connsiteX4" fmla="*/ 181295 w 283160"/>
                <a:gd name="connsiteY4" fmla="*/ 524901 h 612070"/>
                <a:gd name="connsiteX5" fmla="*/ 1213 w 283160"/>
                <a:gd name="connsiteY5" fmla="*/ 612070 h 612070"/>
                <a:gd name="connsiteX6" fmla="*/ 225041 w 283160"/>
                <a:gd name="connsiteY6" fmla="*/ 351313 h 612070"/>
                <a:gd name="connsiteX7" fmla="*/ 161406 w 283160"/>
                <a:gd name="connsiteY7" fmla="*/ 40648 h 612070"/>
                <a:gd name="connsiteX0" fmla="*/ 161406 w 283205"/>
                <a:gd name="connsiteY0" fmla="*/ 58562 h 629984"/>
                <a:gd name="connsiteX1" fmla="*/ 227163 w 283205"/>
                <a:gd name="connsiteY1" fmla="*/ 73040 h 629984"/>
                <a:gd name="connsiteX2" fmla="*/ 283138 w 283205"/>
                <a:gd name="connsiteY2" fmla="*/ 240893 h 629984"/>
                <a:gd name="connsiteX3" fmla="*/ 266323 w 283205"/>
                <a:gd name="connsiteY3" fmla="*/ 407472 h 629984"/>
                <a:gd name="connsiteX4" fmla="*/ 181295 w 283205"/>
                <a:gd name="connsiteY4" fmla="*/ 542815 h 629984"/>
                <a:gd name="connsiteX5" fmla="*/ 1213 w 283205"/>
                <a:gd name="connsiteY5" fmla="*/ 629984 h 629984"/>
                <a:gd name="connsiteX6" fmla="*/ 225041 w 283205"/>
                <a:gd name="connsiteY6" fmla="*/ 369227 h 629984"/>
                <a:gd name="connsiteX7" fmla="*/ 161406 w 283205"/>
                <a:gd name="connsiteY7" fmla="*/ 58562 h 629984"/>
                <a:gd name="connsiteX0" fmla="*/ 161406 w 283205"/>
                <a:gd name="connsiteY0" fmla="*/ 58562 h 629984"/>
                <a:gd name="connsiteX1" fmla="*/ 227163 w 283205"/>
                <a:gd name="connsiteY1" fmla="*/ 73040 h 629984"/>
                <a:gd name="connsiteX2" fmla="*/ 283138 w 283205"/>
                <a:gd name="connsiteY2" fmla="*/ 240893 h 629984"/>
                <a:gd name="connsiteX3" fmla="*/ 266323 w 283205"/>
                <a:gd name="connsiteY3" fmla="*/ 407472 h 629984"/>
                <a:gd name="connsiteX4" fmla="*/ 181295 w 283205"/>
                <a:gd name="connsiteY4" fmla="*/ 542815 h 629984"/>
                <a:gd name="connsiteX5" fmla="*/ 1213 w 283205"/>
                <a:gd name="connsiteY5" fmla="*/ 629984 h 629984"/>
                <a:gd name="connsiteX6" fmla="*/ 225041 w 283205"/>
                <a:gd name="connsiteY6" fmla="*/ 369227 h 629984"/>
                <a:gd name="connsiteX7" fmla="*/ 161406 w 283205"/>
                <a:gd name="connsiteY7" fmla="*/ 58562 h 629984"/>
                <a:gd name="connsiteX0" fmla="*/ 161406 w 283205"/>
                <a:gd name="connsiteY0" fmla="*/ 52839 h 624261"/>
                <a:gd name="connsiteX1" fmla="*/ 227163 w 283205"/>
                <a:gd name="connsiteY1" fmla="*/ 67317 h 624261"/>
                <a:gd name="connsiteX2" fmla="*/ 283138 w 283205"/>
                <a:gd name="connsiteY2" fmla="*/ 235170 h 624261"/>
                <a:gd name="connsiteX3" fmla="*/ 266323 w 283205"/>
                <a:gd name="connsiteY3" fmla="*/ 401749 h 624261"/>
                <a:gd name="connsiteX4" fmla="*/ 181295 w 283205"/>
                <a:gd name="connsiteY4" fmla="*/ 537092 h 624261"/>
                <a:gd name="connsiteX5" fmla="*/ 1213 w 283205"/>
                <a:gd name="connsiteY5" fmla="*/ 624261 h 624261"/>
                <a:gd name="connsiteX6" fmla="*/ 225041 w 283205"/>
                <a:gd name="connsiteY6" fmla="*/ 363504 h 624261"/>
                <a:gd name="connsiteX7" fmla="*/ 161406 w 283205"/>
                <a:gd name="connsiteY7" fmla="*/ 52839 h 624261"/>
                <a:gd name="connsiteX0" fmla="*/ 161406 w 283194"/>
                <a:gd name="connsiteY0" fmla="*/ 65245 h 636667"/>
                <a:gd name="connsiteX1" fmla="*/ 227163 w 283194"/>
                <a:gd name="connsiteY1" fmla="*/ 79723 h 636667"/>
                <a:gd name="connsiteX2" fmla="*/ 283138 w 283194"/>
                <a:gd name="connsiteY2" fmla="*/ 247576 h 636667"/>
                <a:gd name="connsiteX3" fmla="*/ 266323 w 283194"/>
                <a:gd name="connsiteY3" fmla="*/ 414155 h 636667"/>
                <a:gd name="connsiteX4" fmla="*/ 181295 w 283194"/>
                <a:gd name="connsiteY4" fmla="*/ 549498 h 636667"/>
                <a:gd name="connsiteX5" fmla="*/ 1213 w 283194"/>
                <a:gd name="connsiteY5" fmla="*/ 636667 h 636667"/>
                <a:gd name="connsiteX6" fmla="*/ 225041 w 283194"/>
                <a:gd name="connsiteY6" fmla="*/ 375910 h 636667"/>
                <a:gd name="connsiteX7" fmla="*/ 161406 w 283194"/>
                <a:gd name="connsiteY7" fmla="*/ 65245 h 636667"/>
                <a:gd name="connsiteX0" fmla="*/ 161406 w 283274"/>
                <a:gd name="connsiteY0" fmla="*/ 73813 h 645235"/>
                <a:gd name="connsiteX1" fmla="*/ 236791 w 283274"/>
                <a:gd name="connsiteY1" fmla="*/ 65385 h 645235"/>
                <a:gd name="connsiteX2" fmla="*/ 283138 w 283274"/>
                <a:gd name="connsiteY2" fmla="*/ 256144 h 645235"/>
                <a:gd name="connsiteX3" fmla="*/ 266323 w 283274"/>
                <a:gd name="connsiteY3" fmla="*/ 422723 h 645235"/>
                <a:gd name="connsiteX4" fmla="*/ 181295 w 283274"/>
                <a:gd name="connsiteY4" fmla="*/ 558066 h 645235"/>
                <a:gd name="connsiteX5" fmla="*/ 1213 w 283274"/>
                <a:gd name="connsiteY5" fmla="*/ 645235 h 645235"/>
                <a:gd name="connsiteX6" fmla="*/ 225041 w 283274"/>
                <a:gd name="connsiteY6" fmla="*/ 384478 h 645235"/>
                <a:gd name="connsiteX7" fmla="*/ 161406 w 283274"/>
                <a:gd name="connsiteY7" fmla="*/ 73813 h 645235"/>
                <a:gd name="connsiteX0" fmla="*/ 161406 w 283179"/>
                <a:gd name="connsiteY0" fmla="*/ 54264 h 625686"/>
                <a:gd name="connsiteX1" fmla="*/ 236791 w 283179"/>
                <a:gd name="connsiteY1" fmla="*/ 45836 h 625686"/>
                <a:gd name="connsiteX2" fmla="*/ 283138 w 283179"/>
                <a:gd name="connsiteY2" fmla="*/ 236595 h 625686"/>
                <a:gd name="connsiteX3" fmla="*/ 266323 w 283179"/>
                <a:gd name="connsiteY3" fmla="*/ 403174 h 625686"/>
                <a:gd name="connsiteX4" fmla="*/ 181295 w 283179"/>
                <a:gd name="connsiteY4" fmla="*/ 538517 h 625686"/>
                <a:gd name="connsiteX5" fmla="*/ 1213 w 283179"/>
                <a:gd name="connsiteY5" fmla="*/ 625686 h 625686"/>
                <a:gd name="connsiteX6" fmla="*/ 225041 w 283179"/>
                <a:gd name="connsiteY6" fmla="*/ 364929 h 625686"/>
                <a:gd name="connsiteX7" fmla="*/ 161406 w 283179"/>
                <a:gd name="connsiteY7" fmla="*/ 54264 h 625686"/>
                <a:gd name="connsiteX0" fmla="*/ 161406 w 294474"/>
                <a:gd name="connsiteY0" fmla="*/ 34845 h 606267"/>
                <a:gd name="connsiteX1" fmla="*/ 236791 w 294474"/>
                <a:gd name="connsiteY1" fmla="*/ 26417 h 606267"/>
                <a:gd name="connsiteX2" fmla="*/ 294452 w 294474"/>
                <a:gd name="connsiteY2" fmla="*/ 204670 h 606267"/>
                <a:gd name="connsiteX3" fmla="*/ 266323 w 294474"/>
                <a:gd name="connsiteY3" fmla="*/ 383755 h 606267"/>
                <a:gd name="connsiteX4" fmla="*/ 181295 w 294474"/>
                <a:gd name="connsiteY4" fmla="*/ 519098 h 606267"/>
                <a:gd name="connsiteX5" fmla="*/ 1213 w 294474"/>
                <a:gd name="connsiteY5" fmla="*/ 606267 h 606267"/>
                <a:gd name="connsiteX6" fmla="*/ 225041 w 294474"/>
                <a:gd name="connsiteY6" fmla="*/ 345510 h 606267"/>
                <a:gd name="connsiteX7" fmla="*/ 161406 w 294474"/>
                <a:gd name="connsiteY7" fmla="*/ 34845 h 606267"/>
                <a:gd name="connsiteX0" fmla="*/ 161406 w 294452"/>
                <a:gd name="connsiteY0" fmla="*/ 34845 h 606267"/>
                <a:gd name="connsiteX1" fmla="*/ 236791 w 294452"/>
                <a:gd name="connsiteY1" fmla="*/ 26417 h 606267"/>
                <a:gd name="connsiteX2" fmla="*/ 294452 w 294452"/>
                <a:gd name="connsiteY2" fmla="*/ 204670 h 606267"/>
                <a:gd name="connsiteX3" fmla="*/ 266323 w 294452"/>
                <a:gd name="connsiteY3" fmla="*/ 383755 h 606267"/>
                <a:gd name="connsiteX4" fmla="*/ 181295 w 294452"/>
                <a:gd name="connsiteY4" fmla="*/ 519098 h 606267"/>
                <a:gd name="connsiteX5" fmla="*/ 1213 w 294452"/>
                <a:gd name="connsiteY5" fmla="*/ 606267 h 606267"/>
                <a:gd name="connsiteX6" fmla="*/ 225041 w 294452"/>
                <a:gd name="connsiteY6" fmla="*/ 345510 h 606267"/>
                <a:gd name="connsiteX7" fmla="*/ 161406 w 294452"/>
                <a:gd name="connsiteY7" fmla="*/ 34845 h 606267"/>
                <a:gd name="connsiteX0" fmla="*/ 161406 w 295045"/>
                <a:gd name="connsiteY0" fmla="*/ 34845 h 606267"/>
                <a:gd name="connsiteX1" fmla="*/ 236791 w 295045"/>
                <a:gd name="connsiteY1" fmla="*/ 26417 h 606267"/>
                <a:gd name="connsiteX2" fmla="*/ 294452 w 295045"/>
                <a:gd name="connsiteY2" fmla="*/ 204670 h 606267"/>
                <a:gd name="connsiteX3" fmla="*/ 282344 w 295045"/>
                <a:gd name="connsiteY3" fmla="*/ 383827 h 606267"/>
                <a:gd name="connsiteX4" fmla="*/ 181295 w 295045"/>
                <a:gd name="connsiteY4" fmla="*/ 519098 h 606267"/>
                <a:gd name="connsiteX5" fmla="*/ 1213 w 295045"/>
                <a:gd name="connsiteY5" fmla="*/ 606267 h 606267"/>
                <a:gd name="connsiteX6" fmla="*/ 225041 w 295045"/>
                <a:gd name="connsiteY6" fmla="*/ 345510 h 606267"/>
                <a:gd name="connsiteX7" fmla="*/ 161406 w 295045"/>
                <a:gd name="connsiteY7" fmla="*/ 34845 h 606267"/>
                <a:gd name="connsiteX0" fmla="*/ 161406 w 302333"/>
                <a:gd name="connsiteY0" fmla="*/ 34845 h 606267"/>
                <a:gd name="connsiteX1" fmla="*/ 236791 w 302333"/>
                <a:gd name="connsiteY1" fmla="*/ 26417 h 606267"/>
                <a:gd name="connsiteX2" fmla="*/ 294452 w 302333"/>
                <a:gd name="connsiteY2" fmla="*/ 204670 h 606267"/>
                <a:gd name="connsiteX3" fmla="*/ 282344 w 302333"/>
                <a:gd name="connsiteY3" fmla="*/ 383827 h 606267"/>
                <a:gd name="connsiteX4" fmla="*/ 181295 w 302333"/>
                <a:gd name="connsiteY4" fmla="*/ 519098 h 606267"/>
                <a:gd name="connsiteX5" fmla="*/ 1213 w 302333"/>
                <a:gd name="connsiteY5" fmla="*/ 606267 h 606267"/>
                <a:gd name="connsiteX6" fmla="*/ 225041 w 302333"/>
                <a:gd name="connsiteY6" fmla="*/ 345510 h 606267"/>
                <a:gd name="connsiteX7" fmla="*/ 161406 w 302333"/>
                <a:gd name="connsiteY7" fmla="*/ 34845 h 606267"/>
                <a:gd name="connsiteX0" fmla="*/ 161406 w 294492"/>
                <a:gd name="connsiteY0" fmla="*/ 34845 h 606267"/>
                <a:gd name="connsiteX1" fmla="*/ 236791 w 294492"/>
                <a:gd name="connsiteY1" fmla="*/ 26417 h 606267"/>
                <a:gd name="connsiteX2" fmla="*/ 294452 w 294492"/>
                <a:gd name="connsiteY2" fmla="*/ 204670 h 606267"/>
                <a:gd name="connsiteX3" fmla="*/ 282344 w 294492"/>
                <a:gd name="connsiteY3" fmla="*/ 383827 h 606267"/>
                <a:gd name="connsiteX4" fmla="*/ 192537 w 294492"/>
                <a:gd name="connsiteY4" fmla="*/ 522612 h 606267"/>
                <a:gd name="connsiteX5" fmla="*/ 1213 w 294492"/>
                <a:gd name="connsiteY5" fmla="*/ 606267 h 606267"/>
                <a:gd name="connsiteX6" fmla="*/ 225041 w 294492"/>
                <a:gd name="connsiteY6" fmla="*/ 345510 h 606267"/>
                <a:gd name="connsiteX7" fmla="*/ 161406 w 294492"/>
                <a:gd name="connsiteY7" fmla="*/ 34845 h 606267"/>
                <a:gd name="connsiteX0" fmla="*/ 161406 w 294492"/>
                <a:gd name="connsiteY0" fmla="*/ 34845 h 606267"/>
                <a:gd name="connsiteX1" fmla="*/ 236791 w 294492"/>
                <a:gd name="connsiteY1" fmla="*/ 26417 h 606267"/>
                <a:gd name="connsiteX2" fmla="*/ 294452 w 294492"/>
                <a:gd name="connsiteY2" fmla="*/ 204670 h 606267"/>
                <a:gd name="connsiteX3" fmla="*/ 282344 w 294492"/>
                <a:gd name="connsiteY3" fmla="*/ 383827 h 606267"/>
                <a:gd name="connsiteX4" fmla="*/ 192537 w 294492"/>
                <a:gd name="connsiteY4" fmla="*/ 522612 h 606267"/>
                <a:gd name="connsiteX5" fmla="*/ 1213 w 294492"/>
                <a:gd name="connsiteY5" fmla="*/ 606267 h 606267"/>
                <a:gd name="connsiteX6" fmla="*/ 225041 w 294492"/>
                <a:gd name="connsiteY6" fmla="*/ 345510 h 606267"/>
                <a:gd name="connsiteX7" fmla="*/ 161406 w 294492"/>
                <a:gd name="connsiteY7" fmla="*/ 34845 h 60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492" h="606267">
                  <a:moveTo>
                    <a:pt x="161406" y="34845"/>
                  </a:moveTo>
                  <a:cubicBezTo>
                    <a:pt x="163364" y="-18337"/>
                    <a:pt x="214617" y="-1887"/>
                    <a:pt x="236791" y="26417"/>
                  </a:cubicBezTo>
                  <a:cubicBezTo>
                    <a:pt x="258965" y="54721"/>
                    <a:pt x="279984" y="90391"/>
                    <a:pt x="294452" y="204670"/>
                  </a:cubicBezTo>
                  <a:cubicBezTo>
                    <a:pt x="293071" y="306173"/>
                    <a:pt x="299330" y="330837"/>
                    <a:pt x="282344" y="383827"/>
                  </a:cubicBezTo>
                  <a:cubicBezTo>
                    <a:pt x="265358" y="436817"/>
                    <a:pt x="254220" y="461791"/>
                    <a:pt x="192537" y="522612"/>
                  </a:cubicBezTo>
                  <a:cubicBezTo>
                    <a:pt x="130854" y="583433"/>
                    <a:pt x="96317" y="589257"/>
                    <a:pt x="1213" y="606267"/>
                  </a:cubicBezTo>
                  <a:cubicBezTo>
                    <a:pt x="-18058" y="487696"/>
                    <a:pt x="198342" y="440747"/>
                    <a:pt x="225041" y="345510"/>
                  </a:cubicBezTo>
                  <a:cubicBezTo>
                    <a:pt x="251740" y="250273"/>
                    <a:pt x="159448" y="88027"/>
                    <a:pt x="161406" y="34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14"/>
            <p:cNvSpPr/>
            <p:nvPr/>
          </p:nvSpPr>
          <p:spPr>
            <a:xfrm rot="15780000">
              <a:off x="7192158" y="2256624"/>
              <a:ext cx="88408" cy="254135"/>
            </a:xfrm>
            <a:custGeom>
              <a:avLst/>
              <a:gdLst>
                <a:gd name="connsiteX0" fmla="*/ 0 w 792088"/>
                <a:gd name="connsiteY0" fmla="*/ 396044 h 792088"/>
                <a:gd name="connsiteX1" fmla="*/ 396044 w 792088"/>
                <a:gd name="connsiteY1" fmla="*/ 0 h 792088"/>
                <a:gd name="connsiteX2" fmla="*/ 792088 w 792088"/>
                <a:gd name="connsiteY2" fmla="*/ 396044 h 792088"/>
                <a:gd name="connsiteX3" fmla="*/ 396044 w 792088"/>
                <a:gd name="connsiteY3" fmla="*/ 792088 h 792088"/>
                <a:gd name="connsiteX4" fmla="*/ 0 w 792088"/>
                <a:gd name="connsiteY4" fmla="*/ 396044 h 792088"/>
                <a:gd name="connsiteX0" fmla="*/ 3 w 792091"/>
                <a:gd name="connsiteY0" fmla="*/ 702606 h 1098650"/>
                <a:gd name="connsiteX1" fmla="*/ 401332 w 792091"/>
                <a:gd name="connsiteY1" fmla="*/ 0 h 1098650"/>
                <a:gd name="connsiteX2" fmla="*/ 792091 w 792091"/>
                <a:gd name="connsiteY2" fmla="*/ 702606 h 1098650"/>
                <a:gd name="connsiteX3" fmla="*/ 396047 w 792091"/>
                <a:gd name="connsiteY3" fmla="*/ 1098650 h 1098650"/>
                <a:gd name="connsiteX4" fmla="*/ 3 w 792091"/>
                <a:gd name="connsiteY4" fmla="*/ 702606 h 1098650"/>
                <a:gd name="connsiteX0" fmla="*/ 3 w 728665"/>
                <a:gd name="connsiteY0" fmla="*/ 702606 h 1098650"/>
                <a:gd name="connsiteX1" fmla="*/ 337906 w 728665"/>
                <a:gd name="connsiteY1" fmla="*/ 0 h 1098650"/>
                <a:gd name="connsiteX2" fmla="*/ 728665 w 728665"/>
                <a:gd name="connsiteY2" fmla="*/ 702606 h 1098650"/>
                <a:gd name="connsiteX3" fmla="*/ 332621 w 728665"/>
                <a:gd name="connsiteY3" fmla="*/ 1098650 h 1098650"/>
                <a:gd name="connsiteX4" fmla="*/ 3 w 728665"/>
                <a:gd name="connsiteY4" fmla="*/ 702606 h 1098650"/>
                <a:gd name="connsiteX0" fmla="*/ 3 w 659953"/>
                <a:gd name="connsiteY0" fmla="*/ 702633 h 1098768"/>
                <a:gd name="connsiteX1" fmla="*/ 337906 w 659953"/>
                <a:gd name="connsiteY1" fmla="*/ 27 h 1098768"/>
                <a:gd name="connsiteX2" fmla="*/ 659953 w 659953"/>
                <a:gd name="connsiteY2" fmla="*/ 729061 h 1098768"/>
                <a:gd name="connsiteX3" fmla="*/ 332621 w 659953"/>
                <a:gd name="connsiteY3" fmla="*/ 1098677 h 1098768"/>
                <a:gd name="connsiteX4" fmla="*/ 3 w 659953"/>
                <a:gd name="connsiteY4" fmla="*/ 702633 h 1098768"/>
                <a:gd name="connsiteX0" fmla="*/ 61 w 660011"/>
                <a:gd name="connsiteY0" fmla="*/ 702639 h 1098774"/>
                <a:gd name="connsiteX1" fmla="*/ 337964 w 660011"/>
                <a:gd name="connsiteY1" fmla="*/ 33 h 1098774"/>
                <a:gd name="connsiteX2" fmla="*/ 660011 w 660011"/>
                <a:gd name="connsiteY2" fmla="*/ 729067 h 1098774"/>
                <a:gd name="connsiteX3" fmla="*/ 332679 w 660011"/>
                <a:gd name="connsiteY3" fmla="*/ 1098683 h 1098774"/>
                <a:gd name="connsiteX4" fmla="*/ 61 w 660011"/>
                <a:gd name="connsiteY4" fmla="*/ 702639 h 1098774"/>
                <a:gd name="connsiteX0" fmla="*/ 61 w 660105"/>
                <a:gd name="connsiteY0" fmla="*/ 702639 h 1098774"/>
                <a:gd name="connsiteX1" fmla="*/ 337964 w 660105"/>
                <a:gd name="connsiteY1" fmla="*/ 33 h 1098774"/>
                <a:gd name="connsiteX2" fmla="*/ 660011 w 660105"/>
                <a:gd name="connsiteY2" fmla="*/ 729067 h 1098774"/>
                <a:gd name="connsiteX3" fmla="*/ 332679 w 660105"/>
                <a:gd name="connsiteY3" fmla="*/ 1098683 h 1098774"/>
                <a:gd name="connsiteX4" fmla="*/ 61 w 660105"/>
                <a:gd name="connsiteY4" fmla="*/ 702639 h 1098774"/>
                <a:gd name="connsiteX0" fmla="*/ 61 w 660105"/>
                <a:gd name="connsiteY0" fmla="*/ 702639 h 1098886"/>
                <a:gd name="connsiteX1" fmla="*/ 337964 w 660105"/>
                <a:gd name="connsiteY1" fmla="*/ 33 h 1098886"/>
                <a:gd name="connsiteX2" fmla="*/ 660011 w 660105"/>
                <a:gd name="connsiteY2" fmla="*/ 729067 h 1098886"/>
                <a:gd name="connsiteX3" fmla="*/ 332679 w 660105"/>
                <a:gd name="connsiteY3" fmla="*/ 1098683 h 1098886"/>
                <a:gd name="connsiteX4" fmla="*/ 61 w 660105"/>
                <a:gd name="connsiteY4" fmla="*/ 702639 h 109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05" h="1098886">
                  <a:moveTo>
                    <a:pt x="61" y="702639"/>
                  </a:moveTo>
                  <a:cubicBezTo>
                    <a:pt x="-4343" y="424391"/>
                    <a:pt x="227973" y="-4372"/>
                    <a:pt x="337964" y="33"/>
                  </a:cubicBezTo>
                  <a:cubicBezTo>
                    <a:pt x="447955" y="4438"/>
                    <a:pt x="665297" y="304202"/>
                    <a:pt x="660011" y="729067"/>
                  </a:cubicBezTo>
                  <a:cubicBezTo>
                    <a:pt x="617727" y="1037650"/>
                    <a:pt x="442670" y="1103088"/>
                    <a:pt x="332679" y="1098683"/>
                  </a:cubicBezTo>
                  <a:cubicBezTo>
                    <a:pt x="222688" y="1094278"/>
                    <a:pt x="4465" y="980887"/>
                    <a:pt x="61" y="702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14"/>
            <p:cNvSpPr/>
            <p:nvPr/>
          </p:nvSpPr>
          <p:spPr>
            <a:xfrm rot="6300000">
              <a:off x="6908854" y="2215322"/>
              <a:ext cx="88408" cy="254135"/>
            </a:xfrm>
            <a:custGeom>
              <a:avLst/>
              <a:gdLst>
                <a:gd name="connsiteX0" fmla="*/ 0 w 792088"/>
                <a:gd name="connsiteY0" fmla="*/ 396044 h 792088"/>
                <a:gd name="connsiteX1" fmla="*/ 396044 w 792088"/>
                <a:gd name="connsiteY1" fmla="*/ 0 h 792088"/>
                <a:gd name="connsiteX2" fmla="*/ 792088 w 792088"/>
                <a:gd name="connsiteY2" fmla="*/ 396044 h 792088"/>
                <a:gd name="connsiteX3" fmla="*/ 396044 w 792088"/>
                <a:gd name="connsiteY3" fmla="*/ 792088 h 792088"/>
                <a:gd name="connsiteX4" fmla="*/ 0 w 792088"/>
                <a:gd name="connsiteY4" fmla="*/ 396044 h 792088"/>
                <a:gd name="connsiteX0" fmla="*/ 3 w 792091"/>
                <a:gd name="connsiteY0" fmla="*/ 702606 h 1098650"/>
                <a:gd name="connsiteX1" fmla="*/ 401332 w 792091"/>
                <a:gd name="connsiteY1" fmla="*/ 0 h 1098650"/>
                <a:gd name="connsiteX2" fmla="*/ 792091 w 792091"/>
                <a:gd name="connsiteY2" fmla="*/ 702606 h 1098650"/>
                <a:gd name="connsiteX3" fmla="*/ 396047 w 792091"/>
                <a:gd name="connsiteY3" fmla="*/ 1098650 h 1098650"/>
                <a:gd name="connsiteX4" fmla="*/ 3 w 792091"/>
                <a:gd name="connsiteY4" fmla="*/ 702606 h 1098650"/>
                <a:gd name="connsiteX0" fmla="*/ 3 w 728665"/>
                <a:gd name="connsiteY0" fmla="*/ 702606 h 1098650"/>
                <a:gd name="connsiteX1" fmla="*/ 337906 w 728665"/>
                <a:gd name="connsiteY1" fmla="*/ 0 h 1098650"/>
                <a:gd name="connsiteX2" fmla="*/ 728665 w 728665"/>
                <a:gd name="connsiteY2" fmla="*/ 702606 h 1098650"/>
                <a:gd name="connsiteX3" fmla="*/ 332621 w 728665"/>
                <a:gd name="connsiteY3" fmla="*/ 1098650 h 1098650"/>
                <a:gd name="connsiteX4" fmla="*/ 3 w 728665"/>
                <a:gd name="connsiteY4" fmla="*/ 702606 h 1098650"/>
                <a:gd name="connsiteX0" fmla="*/ 3 w 659953"/>
                <a:gd name="connsiteY0" fmla="*/ 702633 h 1098768"/>
                <a:gd name="connsiteX1" fmla="*/ 337906 w 659953"/>
                <a:gd name="connsiteY1" fmla="*/ 27 h 1098768"/>
                <a:gd name="connsiteX2" fmla="*/ 659953 w 659953"/>
                <a:gd name="connsiteY2" fmla="*/ 729061 h 1098768"/>
                <a:gd name="connsiteX3" fmla="*/ 332621 w 659953"/>
                <a:gd name="connsiteY3" fmla="*/ 1098677 h 1098768"/>
                <a:gd name="connsiteX4" fmla="*/ 3 w 659953"/>
                <a:gd name="connsiteY4" fmla="*/ 702633 h 1098768"/>
                <a:gd name="connsiteX0" fmla="*/ 61 w 660011"/>
                <a:gd name="connsiteY0" fmla="*/ 702639 h 1098774"/>
                <a:gd name="connsiteX1" fmla="*/ 337964 w 660011"/>
                <a:gd name="connsiteY1" fmla="*/ 33 h 1098774"/>
                <a:gd name="connsiteX2" fmla="*/ 660011 w 660011"/>
                <a:gd name="connsiteY2" fmla="*/ 729067 h 1098774"/>
                <a:gd name="connsiteX3" fmla="*/ 332679 w 660011"/>
                <a:gd name="connsiteY3" fmla="*/ 1098683 h 1098774"/>
                <a:gd name="connsiteX4" fmla="*/ 61 w 660011"/>
                <a:gd name="connsiteY4" fmla="*/ 702639 h 1098774"/>
                <a:gd name="connsiteX0" fmla="*/ 61 w 660105"/>
                <a:gd name="connsiteY0" fmla="*/ 702639 h 1098774"/>
                <a:gd name="connsiteX1" fmla="*/ 337964 w 660105"/>
                <a:gd name="connsiteY1" fmla="*/ 33 h 1098774"/>
                <a:gd name="connsiteX2" fmla="*/ 660011 w 660105"/>
                <a:gd name="connsiteY2" fmla="*/ 729067 h 1098774"/>
                <a:gd name="connsiteX3" fmla="*/ 332679 w 660105"/>
                <a:gd name="connsiteY3" fmla="*/ 1098683 h 1098774"/>
                <a:gd name="connsiteX4" fmla="*/ 61 w 660105"/>
                <a:gd name="connsiteY4" fmla="*/ 702639 h 1098774"/>
                <a:gd name="connsiteX0" fmla="*/ 61 w 660105"/>
                <a:gd name="connsiteY0" fmla="*/ 702639 h 1098886"/>
                <a:gd name="connsiteX1" fmla="*/ 337964 w 660105"/>
                <a:gd name="connsiteY1" fmla="*/ 33 h 1098886"/>
                <a:gd name="connsiteX2" fmla="*/ 660011 w 660105"/>
                <a:gd name="connsiteY2" fmla="*/ 729067 h 1098886"/>
                <a:gd name="connsiteX3" fmla="*/ 332679 w 660105"/>
                <a:gd name="connsiteY3" fmla="*/ 1098683 h 1098886"/>
                <a:gd name="connsiteX4" fmla="*/ 61 w 660105"/>
                <a:gd name="connsiteY4" fmla="*/ 702639 h 109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05" h="1098886">
                  <a:moveTo>
                    <a:pt x="61" y="702639"/>
                  </a:moveTo>
                  <a:cubicBezTo>
                    <a:pt x="-4343" y="424391"/>
                    <a:pt x="227973" y="-4372"/>
                    <a:pt x="337964" y="33"/>
                  </a:cubicBezTo>
                  <a:cubicBezTo>
                    <a:pt x="447955" y="4438"/>
                    <a:pt x="665297" y="304202"/>
                    <a:pt x="660011" y="729067"/>
                  </a:cubicBezTo>
                  <a:cubicBezTo>
                    <a:pt x="617727" y="1037650"/>
                    <a:pt x="442670" y="1103088"/>
                    <a:pt x="332679" y="1098683"/>
                  </a:cubicBezTo>
                  <a:cubicBezTo>
                    <a:pt x="222688" y="1094278"/>
                    <a:pt x="4465" y="980887"/>
                    <a:pt x="61" y="702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p:cNvGrpSpPr/>
          <p:nvPr/>
        </p:nvGrpSpPr>
        <p:grpSpPr>
          <a:xfrm>
            <a:off x="623931" y="6325832"/>
            <a:ext cx="1048619" cy="1516556"/>
            <a:chOff x="6732240" y="1385685"/>
            <a:chExt cx="864096" cy="1249691"/>
          </a:xfrm>
          <a:solidFill>
            <a:srgbClr val="00EA6A">
              <a:alpha val="70000"/>
            </a:srgbClr>
          </a:solidFill>
          <a:effectLst>
            <a:glow rad="139700">
              <a:schemeClr val="accent3">
                <a:satMod val="175000"/>
                <a:alpha val="40000"/>
              </a:schemeClr>
            </a:glow>
          </a:effectLst>
        </p:grpSpPr>
        <p:sp>
          <p:nvSpPr>
            <p:cNvPr id="39" name="星 7 17"/>
            <p:cNvSpPr/>
            <p:nvPr/>
          </p:nvSpPr>
          <p:spPr>
            <a:xfrm>
              <a:off x="6732240" y="1385685"/>
              <a:ext cx="864096" cy="849636"/>
            </a:xfrm>
            <a:custGeom>
              <a:avLst/>
              <a:gdLst>
                <a:gd name="connsiteX0" fmla="*/ -3 w 1152128"/>
                <a:gd name="connsiteY0" fmla="*/ 740941 h 1152128"/>
                <a:gd name="connsiteX1" fmla="*/ 177414 w 1152128"/>
                <a:gd name="connsiteY1" fmla="*/ 512748 h 1152128"/>
                <a:gd name="connsiteX2" fmla="*/ 114096 w 1152128"/>
                <a:gd name="connsiteY2" fmla="*/ 228194 h 1152128"/>
                <a:gd name="connsiteX3" fmla="*/ 398650 w 1152128"/>
                <a:gd name="connsiteY3" fmla="*/ 228194 h 1152128"/>
                <a:gd name="connsiteX4" fmla="*/ 576064 w 1152128"/>
                <a:gd name="connsiteY4" fmla="*/ 0 h 1152128"/>
                <a:gd name="connsiteX5" fmla="*/ 753478 w 1152128"/>
                <a:gd name="connsiteY5" fmla="*/ 228194 h 1152128"/>
                <a:gd name="connsiteX6" fmla="*/ 1038032 w 1152128"/>
                <a:gd name="connsiteY6" fmla="*/ 228194 h 1152128"/>
                <a:gd name="connsiteX7" fmla="*/ 974714 w 1152128"/>
                <a:gd name="connsiteY7" fmla="*/ 512748 h 1152128"/>
                <a:gd name="connsiteX8" fmla="*/ 1152131 w 1152128"/>
                <a:gd name="connsiteY8" fmla="*/ 740941 h 1152128"/>
                <a:gd name="connsiteX9" fmla="*/ 895755 w 1152128"/>
                <a:gd name="connsiteY9" fmla="*/ 867579 h 1152128"/>
                <a:gd name="connsiteX10" fmla="*/ 832435 w 1152128"/>
                <a:gd name="connsiteY10" fmla="*/ 1152134 h 1152128"/>
                <a:gd name="connsiteX11" fmla="*/ 576064 w 1152128"/>
                <a:gd name="connsiteY11" fmla="*/ 1025494 h 1152128"/>
                <a:gd name="connsiteX12" fmla="*/ 319693 w 1152128"/>
                <a:gd name="connsiteY12" fmla="*/ 1152134 h 1152128"/>
                <a:gd name="connsiteX13" fmla="*/ 256373 w 1152128"/>
                <a:gd name="connsiteY13" fmla="*/ 867579 h 1152128"/>
                <a:gd name="connsiteX14" fmla="*/ -3 w 1152128"/>
                <a:gd name="connsiteY14" fmla="*/ 740941 h 1152128"/>
                <a:gd name="connsiteX0" fmla="*/ 0 w 1152134"/>
                <a:gd name="connsiteY0" fmla="*/ 740941 h 1152134"/>
                <a:gd name="connsiteX1" fmla="*/ 177417 w 1152134"/>
                <a:gd name="connsiteY1" fmla="*/ 512748 h 1152134"/>
                <a:gd name="connsiteX2" fmla="*/ 114099 w 1152134"/>
                <a:gd name="connsiteY2" fmla="*/ 228194 h 1152134"/>
                <a:gd name="connsiteX3" fmla="*/ 398653 w 1152134"/>
                <a:gd name="connsiteY3" fmla="*/ 228194 h 1152134"/>
                <a:gd name="connsiteX4" fmla="*/ 576067 w 1152134"/>
                <a:gd name="connsiteY4" fmla="*/ 0 h 1152134"/>
                <a:gd name="connsiteX5" fmla="*/ 753481 w 1152134"/>
                <a:gd name="connsiteY5" fmla="*/ 228194 h 1152134"/>
                <a:gd name="connsiteX6" fmla="*/ 1038035 w 1152134"/>
                <a:gd name="connsiteY6" fmla="*/ 228194 h 1152134"/>
                <a:gd name="connsiteX7" fmla="*/ 974717 w 1152134"/>
                <a:gd name="connsiteY7" fmla="*/ 512748 h 1152134"/>
                <a:gd name="connsiteX8" fmla="*/ 1152134 w 1152134"/>
                <a:gd name="connsiteY8" fmla="*/ 740941 h 1152134"/>
                <a:gd name="connsiteX9" fmla="*/ 895758 w 1152134"/>
                <a:gd name="connsiteY9" fmla="*/ 867579 h 1152134"/>
                <a:gd name="connsiteX10" fmla="*/ 832438 w 1152134"/>
                <a:gd name="connsiteY10" fmla="*/ 1152134 h 1152134"/>
                <a:gd name="connsiteX11" fmla="*/ 576067 w 1152134"/>
                <a:gd name="connsiteY11" fmla="*/ 1025494 h 1152134"/>
                <a:gd name="connsiteX12" fmla="*/ 319696 w 1152134"/>
                <a:gd name="connsiteY12" fmla="*/ 1152134 h 1152134"/>
                <a:gd name="connsiteX13" fmla="*/ 256376 w 1152134"/>
                <a:gd name="connsiteY13" fmla="*/ 867579 h 1152134"/>
                <a:gd name="connsiteX14" fmla="*/ 0 w 1152134"/>
                <a:gd name="connsiteY14" fmla="*/ 740941 h 1152134"/>
                <a:gd name="connsiteX0" fmla="*/ 0 w 1152134"/>
                <a:gd name="connsiteY0" fmla="*/ 740941 h 1152134"/>
                <a:gd name="connsiteX1" fmla="*/ 177417 w 1152134"/>
                <a:gd name="connsiteY1" fmla="*/ 512748 h 1152134"/>
                <a:gd name="connsiteX2" fmla="*/ 114099 w 1152134"/>
                <a:gd name="connsiteY2" fmla="*/ 228194 h 1152134"/>
                <a:gd name="connsiteX3" fmla="*/ 398653 w 1152134"/>
                <a:gd name="connsiteY3" fmla="*/ 228194 h 1152134"/>
                <a:gd name="connsiteX4" fmla="*/ 576067 w 1152134"/>
                <a:gd name="connsiteY4" fmla="*/ 0 h 1152134"/>
                <a:gd name="connsiteX5" fmla="*/ 753481 w 1152134"/>
                <a:gd name="connsiteY5" fmla="*/ 228194 h 1152134"/>
                <a:gd name="connsiteX6" fmla="*/ 1038035 w 1152134"/>
                <a:gd name="connsiteY6" fmla="*/ 228194 h 1152134"/>
                <a:gd name="connsiteX7" fmla="*/ 974717 w 1152134"/>
                <a:gd name="connsiteY7" fmla="*/ 512748 h 1152134"/>
                <a:gd name="connsiteX8" fmla="*/ 1152134 w 1152134"/>
                <a:gd name="connsiteY8" fmla="*/ 740941 h 1152134"/>
                <a:gd name="connsiteX9" fmla="*/ 895758 w 1152134"/>
                <a:gd name="connsiteY9" fmla="*/ 867579 h 1152134"/>
                <a:gd name="connsiteX10" fmla="*/ 832438 w 1152134"/>
                <a:gd name="connsiteY10" fmla="*/ 1152134 h 1152134"/>
                <a:gd name="connsiteX11" fmla="*/ 576067 w 1152134"/>
                <a:gd name="connsiteY11" fmla="*/ 1025494 h 1152134"/>
                <a:gd name="connsiteX12" fmla="*/ 319696 w 1152134"/>
                <a:gd name="connsiteY12" fmla="*/ 1152134 h 1152134"/>
                <a:gd name="connsiteX13" fmla="*/ 256376 w 1152134"/>
                <a:gd name="connsiteY13" fmla="*/ 867579 h 1152134"/>
                <a:gd name="connsiteX14" fmla="*/ 0 w 1152134"/>
                <a:gd name="connsiteY14" fmla="*/ 740941 h 1152134"/>
                <a:gd name="connsiteX0" fmla="*/ 0 w 1152134"/>
                <a:gd name="connsiteY0" fmla="*/ 741138 h 1152331"/>
                <a:gd name="connsiteX1" fmla="*/ 177417 w 1152134"/>
                <a:gd name="connsiteY1" fmla="*/ 512945 h 1152331"/>
                <a:gd name="connsiteX2" fmla="*/ 114099 w 1152134"/>
                <a:gd name="connsiteY2" fmla="*/ 228391 h 1152331"/>
                <a:gd name="connsiteX3" fmla="*/ 398653 w 1152134"/>
                <a:gd name="connsiteY3" fmla="*/ 228391 h 1152331"/>
                <a:gd name="connsiteX4" fmla="*/ 576067 w 1152134"/>
                <a:gd name="connsiteY4" fmla="*/ 197 h 1152331"/>
                <a:gd name="connsiteX5" fmla="*/ 753481 w 1152134"/>
                <a:gd name="connsiteY5" fmla="*/ 228391 h 1152331"/>
                <a:gd name="connsiteX6" fmla="*/ 1038035 w 1152134"/>
                <a:gd name="connsiteY6" fmla="*/ 228391 h 1152331"/>
                <a:gd name="connsiteX7" fmla="*/ 974717 w 1152134"/>
                <a:gd name="connsiteY7" fmla="*/ 512945 h 1152331"/>
                <a:gd name="connsiteX8" fmla="*/ 1152134 w 1152134"/>
                <a:gd name="connsiteY8" fmla="*/ 741138 h 1152331"/>
                <a:gd name="connsiteX9" fmla="*/ 895758 w 1152134"/>
                <a:gd name="connsiteY9" fmla="*/ 867776 h 1152331"/>
                <a:gd name="connsiteX10" fmla="*/ 832438 w 1152134"/>
                <a:gd name="connsiteY10" fmla="*/ 1152331 h 1152331"/>
                <a:gd name="connsiteX11" fmla="*/ 576067 w 1152134"/>
                <a:gd name="connsiteY11" fmla="*/ 1025691 h 1152331"/>
                <a:gd name="connsiteX12" fmla="*/ 319696 w 1152134"/>
                <a:gd name="connsiteY12" fmla="*/ 1152331 h 1152331"/>
                <a:gd name="connsiteX13" fmla="*/ 256376 w 1152134"/>
                <a:gd name="connsiteY13" fmla="*/ 867776 h 1152331"/>
                <a:gd name="connsiteX14" fmla="*/ 0 w 1152134"/>
                <a:gd name="connsiteY14" fmla="*/ 741138 h 1152331"/>
                <a:gd name="connsiteX0" fmla="*/ 420 w 1152554"/>
                <a:gd name="connsiteY0" fmla="*/ 741138 h 1152331"/>
                <a:gd name="connsiteX1" fmla="*/ 177837 w 1152554"/>
                <a:gd name="connsiteY1" fmla="*/ 512945 h 1152331"/>
                <a:gd name="connsiteX2" fmla="*/ 114519 w 1152554"/>
                <a:gd name="connsiteY2" fmla="*/ 228391 h 1152331"/>
                <a:gd name="connsiteX3" fmla="*/ 399073 w 1152554"/>
                <a:gd name="connsiteY3" fmla="*/ 228391 h 1152331"/>
                <a:gd name="connsiteX4" fmla="*/ 576487 w 1152554"/>
                <a:gd name="connsiteY4" fmla="*/ 197 h 1152331"/>
                <a:gd name="connsiteX5" fmla="*/ 753901 w 1152554"/>
                <a:gd name="connsiteY5" fmla="*/ 228391 h 1152331"/>
                <a:gd name="connsiteX6" fmla="*/ 1038455 w 1152554"/>
                <a:gd name="connsiteY6" fmla="*/ 228391 h 1152331"/>
                <a:gd name="connsiteX7" fmla="*/ 975137 w 1152554"/>
                <a:gd name="connsiteY7" fmla="*/ 512945 h 1152331"/>
                <a:gd name="connsiteX8" fmla="*/ 1152554 w 1152554"/>
                <a:gd name="connsiteY8" fmla="*/ 741138 h 1152331"/>
                <a:gd name="connsiteX9" fmla="*/ 896178 w 1152554"/>
                <a:gd name="connsiteY9" fmla="*/ 867776 h 1152331"/>
                <a:gd name="connsiteX10" fmla="*/ 832858 w 1152554"/>
                <a:gd name="connsiteY10" fmla="*/ 1152331 h 1152331"/>
                <a:gd name="connsiteX11" fmla="*/ 576487 w 1152554"/>
                <a:gd name="connsiteY11" fmla="*/ 1025691 h 1152331"/>
                <a:gd name="connsiteX12" fmla="*/ 320116 w 1152554"/>
                <a:gd name="connsiteY12" fmla="*/ 1152331 h 1152331"/>
                <a:gd name="connsiteX13" fmla="*/ 256796 w 1152554"/>
                <a:gd name="connsiteY13" fmla="*/ 867776 h 1152331"/>
                <a:gd name="connsiteX14" fmla="*/ 420 w 1152554"/>
                <a:gd name="connsiteY14" fmla="*/ 741138 h 1152331"/>
                <a:gd name="connsiteX0" fmla="*/ 420 w 1152554"/>
                <a:gd name="connsiteY0" fmla="*/ 741138 h 1183262"/>
                <a:gd name="connsiteX1" fmla="*/ 177837 w 1152554"/>
                <a:gd name="connsiteY1" fmla="*/ 512945 h 1183262"/>
                <a:gd name="connsiteX2" fmla="*/ 114519 w 1152554"/>
                <a:gd name="connsiteY2" fmla="*/ 228391 h 1183262"/>
                <a:gd name="connsiteX3" fmla="*/ 399073 w 1152554"/>
                <a:gd name="connsiteY3" fmla="*/ 228391 h 1183262"/>
                <a:gd name="connsiteX4" fmla="*/ 576487 w 1152554"/>
                <a:gd name="connsiteY4" fmla="*/ 197 h 1183262"/>
                <a:gd name="connsiteX5" fmla="*/ 753901 w 1152554"/>
                <a:gd name="connsiteY5" fmla="*/ 228391 h 1183262"/>
                <a:gd name="connsiteX6" fmla="*/ 1038455 w 1152554"/>
                <a:gd name="connsiteY6" fmla="*/ 228391 h 1183262"/>
                <a:gd name="connsiteX7" fmla="*/ 975137 w 1152554"/>
                <a:gd name="connsiteY7" fmla="*/ 512945 h 1183262"/>
                <a:gd name="connsiteX8" fmla="*/ 1152554 w 1152554"/>
                <a:gd name="connsiteY8" fmla="*/ 741138 h 1183262"/>
                <a:gd name="connsiteX9" fmla="*/ 896178 w 1152554"/>
                <a:gd name="connsiteY9" fmla="*/ 867776 h 1183262"/>
                <a:gd name="connsiteX10" fmla="*/ 832858 w 1152554"/>
                <a:gd name="connsiteY10" fmla="*/ 1152331 h 1183262"/>
                <a:gd name="connsiteX11" fmla="*/ 576487 w 1152554"/>
                <a:gd name="connsiteY11" fmla="*/ 1025691 h 1183262"/>
                <a:gd name="connsiteX12" fmla="*/ 320116 w 1152554"/>
                <a:gd name="connsiteY12" fmla="*/ 1152331 h 1183262"/>
                <a:gd name="connsiteX13" fmla="*/ 256796 w 1152554"/>
                <a:gd name="connsiteY13" fmla="*/ 867776 h 1183262"/>
                <a:gd name="connsiteX14" fmla="*/ 420 w 1152554"/>
                <a:gd name="connsiteY14" fmla="*/ 741138 h 1183262"/>
                <a:gd name="connsiteX0" fmla="*/ 420 w 1152554"/>
                <a:gd name="connsiteY0" fmla="*/ 741138 h 1183262"/>
                <a:gd name="connsiteX1" fmla="*/ 177837 w 1152554"/>
                <a:gd name="connsiteY1" fmla="*/ 512945 h 1183262"/>
                <a:gd name="connsiteX2" fmla="*/ 114519 w 1152554"/>
                <a:gd name="connsiteY2" fmla="*/ 228391 h 1183262"/>
                <a:gd name="connsiteX3" fmla="*/ 399073 w 1152554"/>
                <a:gd name="connsiteY3" fmla="*/ 228391 h 1183262"/>
                <a:gd name="connsiteX4" fmla="*/ 576487 w 1152554"/>
                <a:gd name="connsiteY4" fmla="*/ 197 h 1183262"/>
                <a:gd name="connsiteX5" fmla="*/ 753901 w 1152554"/>
                <a:gd name="connsiteY5" fmla="*/ 228391 h 1183262"/>
                <a:gd name="connsiteX6" fmla="*/ 1038455 w 1152554"/>
                <a:gd name="connsiteY6" fmla="*/ 228391 h 1183262"/>
                <a:gd name="connsiteX7" fmla="*/ 975137 w 1152554"/>
                <a:gd name="connsiteY7" fmla="*/ 512945 h 1183262"/>
                <a:gd name="connsiteX8" fmla="*/ 1152554 w 1152554"/>
                <a:gd name="connsiteY8" fmla="*/ 741138 h 1183262"/>
                <a:gd name="connsiteX9" fmla="*/ 896178 w 1152554"/>
                <a:gd name="connsiteY9" fmla="*/ 867776 h 1183262"/>
                <a:gd name="connsiteX10" fmla="*/ 832858 w 1152554"/>
                <a:gd name="connsiteY10" fmla="*/ 1152331 h 1183262"/>
                <a:gd name="connsiteX11" fmla="*/ 576487 w 1152554"/>
                <a:gd name="connsiteY11" fmla="*/ 1025691 h 1183262"/>
                <a:gd name="connsiteX12" fmla="*/ 320116 w 1152554"/>
                <a:gd name="connsiteY12" fmla="*/ 1152331 h 1183262"/>
                <a:gd name="connsiteX13" fmla="*/ 256796 w 1152554"/>
                <a:gd name="connsiteY13" fmla="*/ 867776 h 1183262"/>
                <a:gd name="connsiteX14" fmla="*/ 420 w 1152554"/>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420 w 1158852"/>
                <a:gd name="connsiteY0" fmla="*/ 741138 h 1183262"/>
                <a:gd name="connsiteX1" fmla="*/ 177837 w 1158852"/>
                <a:gd name="connsiteY1" fmla="*/ 512945 h 1183262"/>
                <a:gd name="connsiteX2" fmla="*/ 114519 w 1158852"/>
                <a:gd name="connsiteY2" fmla="*/ 228391 h 1183262"/>
                <a:gd name="connsiteX3" fmla="*/ 399073 w 1158852"/>
                <a:gd name="connsiteY3" fmla="*/ 228391 h 1183262"/>
                <a:gd name="connsiteX4" fmla="*/ 576487 w 1158852"/>
                <a:gd name="connsiteY4" fmla="*/ 197 h 1183262"/>
                <a:gd name="connsiteX5" fmla="*/ 753901 w 1158852"/>
                <a:gd name="connsiteY5" fmla="*/ 228391 h 1183262"/>
                <a:gd name="connsiteX6" fmla="*/ 1038455 w 1158852"/>
                <a:gd name="connsiteY6" fmla="*/ 228391 h 1183262"/>
                <a:gd name="connsiteX7" fmla="*/ 975137 w 1158852"/>
                <a:gd name="connsiteY7" fmla="*/ 512945 h 1183262"/>
                <a:gd name="connsiteX8" fmla="*/ 1152554 w 1158852"/>
                <a:gd name="connsiteY8" fmla="*/ 741138 h 1183262"/>
                <a:gd name="connsiteX9" fmla="*/ 896178 w 1158852"/>
                <a:gd name="connsiteY9" fmla="*/ 867776 h 1183262"/>
                <a:gd name="connsiteX10" fmla="*/ 832858 w 1158852"/>
                <a:gd name="connsiteY10" fmla="*/ 1152331 h 1183262"/>
                <a:gd name="connsiteX11" fmla="*/ 576487 w 1158852"/>
                <a:gd name="connsiteY11" fmla="*/ 1025691 h 1183262"/>
                <a:gd name="connsiteX12" fmla="*/ 320116 w 1158852"/>
                <a:gd name="connsiteY12" fmla="*/ 1152331 h 1183262"/>
                <a:gd name="connsiteX13" fmla="*/ 256796 w 1158852"/>
                <a:gd name="connsiteY13" fmla="*/ 867776 h 1183262"/>
                <a:gd name="connsiteX14" fmla="*/ 420 w 1158852"/>
                <a:gd name="connsiteY14" fmla="*/ 741138 h 1183262"/>
                <a:gd name="connsiteX0" fmla="*/ 1 w 1158433"/>
                <a:gd name="connsiteY0" fmla="*/ 741138 h 1183262"/>
                <a:gd name="connsiteX1" fmla="*/ 257885 w 1158433"/>
                <a:gd name="connsiteY1" fmla="*/ 483684 h 1183262"/>
                <a:gd name="connsiteX2" fmla="*/ 114100 w 1158433"/>
                <a:gd name="connsiteY2" fmla="*/ 228391 h 1183262"/>
                <a:gd name="connsiteX3" fmla="*/ 398654 w 1158433"/>
                <a:gd name="connsiteY3" fmla="*/ 228391 h 1183262"/>
                <a:gd name="connsiteX4" fmla="*/ 576068 w 1158433"/>
                <a:gd name="connsiteY4" fmla="*/ 197 h 1183262"/>
                <a:gd name="connsiteX5" fmla="*/ 753482 w 1158433"/>
                <a:gd name="connsiteY5" fmla="*/ 228391 h 1183262"/>
                <a:gd name="connsiteX6" fmla="*/ 1038036 w 1158433"/>
                <a:gd name="connsiteY6" fmla="*/ 228391 h 1183262"/>
                <a:gd name="connsiteX7" fmla="*/ 974718 w 1158433"/>
                <a:gd name="connsiteY7" fmla="*/ 512945 h 1183262"/>
                <a:gd name="connsiteX8" fmla="*/ 1152135 w 1158433"/>
                <a:gd name="connsiteY8" fmla="*/ 741138 h 1183262"/>
                <a:gd name="connsiteX9" fmla="*/ 895759 w 1158433"/>
                <a:gd name="connsiteY9" fmla="*/ 867776 h 1183262"/>
                <a:gd name="connsiteX10" fmla="*/ 832439 w 1158433"/>
                <a:gd name="connsiteY10" fmla="*/ 1152331 h 1183262"/>
                <a:gd name="connsiteX11" fmla="*/ 576068 w 1158433"/>
                <a:gd name="connsiteY11" fmla="*/ 1025691 h 1183262"/>
                <a:gd name="connsiteX12" fmla="*/ 319697 w 1158433"/>
                <a:gd name="connsiteY12" fmla="*/ 1152331 h 1183262"/>
                <a:gd name="connsiteX13" fmla="*/ 256377 w 1158433"/>
                <a:gd name="connsiteY13" fmla="*/ 867776 h 1183262"/>
                <a:gd name="connsiteX14" fmla="*/ 1 w 1158433"/>
                <a:gd name="connsiteY14" fmla="*/ 741138 h 1183262"/>
                <a:gd name="connsiteX0" fmla="*/ 1 w 1158433"/>
                <a:gd name="connsiteY0" fmla="*/ 741362 h 1183486"/>
                <a:gd name="connsiteX1" fmla="*/ 257885 w 1158433"/>
                <a:gd name="connsiteY1" fmla="*/ 483908 h 1183486"/>
                <a:gd name="connsiteX2" fmla="*/ 114100 w 1158433"/>
                <a:gd name="connsiteY2" fmla="*/ 228615 h 1183486"/>
                <a:gd name="connsiteX3" fmla="*/ 431572 w 1158433"/>
                <a:gd name="connsiteY3" fmla="*/ 287137 h 1183486"/>
                <a:gd name="connsiteX4" fmla="*/ 576068 w 1158433"/>
                <a:gd name="connsiteY4" fmla="*/ 421 h 1183486"/>
                <a:gd name="connsiteX5" fmla="*/ 753482 w 1158433"/>
                <a:gd name="connsiteY5" fmla="*/ 228615 h 1183486"/>
                <a:gd name="connsiteX6" fmla="*/ 1038036 w 1158433"/>
                <a:gd name="connsiteY6" fmla="*/ 228615 h 1183486"/>
                <a:gd name="connsiteX7" fmla="*/ 974718 w 1158433"/>
                <a:gd name="connsiteY7" fmla="*/ 513169 h 1183486"/>
                <a:gd name="connsiteX8" fmla="*/ 1152135 w 1158433"/>
                <a:gd name="connsiteY8" fmla="*/ 741362 h 1183486"/>
                <a:gd name="connsiteX9" fmla="*/ 895759 w 1158433"/>
                <a:gd name="connsiteY9" fmla="*/ 868000 h 1183486"/>
                <a:gd name="connsiteX10" fmla="*/ 832439 w 1158433"/>
                <a:gd name="connsiteY10" fmla="*/ 1152555 h 1183486"/>
                <a:gd name="connsiteX11" fmla="*/ 576068 w 1158433"/>
                <a:gd name="connsiteY11" fmla="*/ 1025915 h 1183486"/>
                <a:gd name="connsiteX12" fmla="*/ 319697 w 1158433"/>
                <a:gd name="connsiteY12" fmla="*/ 1152555 h 1183486"/>
                <a:gd name="connsiteX13" fmla="*/ 256377 w 1158433"/>
                <a:gd name="connsiteY13" fmla="*/ 868000 h 1183486"/>
                <a:gd name="connsiteX14" fmla="*/ 1 w 1158433"/>
                <a:gd name="connsiteY14" fmla="*/ 741362 h 1183486"/>
                <a:gd name="connsiteX0" fmla="*/ 1 w 1158433"/>
                <a:gd name="connsiteY0" fmla="*/ 741362 h 1183486"/>
                <a:gd name="connsiteX1" fmla="*/ 257885 w 1158433"/>
                <a:gd name="connsiteY1" fmla="*/ 483908 h 1183486"/>
                <a:gd name="connsiteX2" fmla="*/ 114100 w 1158433"/>
                <a:gd name="connsiteY2" fmla="*/ 228615 h 1183486"/>
                <a:gd name="connsiteX3" fmla="*/ 431572 w 1158433"/>
                <a:gd name="connsiteY3" fmla="*/ 287137 h 1183486"/>
                <a:gd name="connsiteX4" fmla="*/ 576068 w 1158433"/>
                <a:gd name="connsiteY4" fmla="*/ 421 h 1183486"/>
                <a:gd name="connsiteX5" fmla="*/ 753482 w 1158433"/>
                <a:gd name="connsiteY5" fmla="*/ 228615 h 1183486"/>
                <a:gd name="connsiteX6" fmla="*/ 1038036 w 1158433"/>
                <a:gd name="connsiteY6" fmla="*/ 228615 h 1183486"/>
                <a:gd name="connsiteX7" fmla="*/ 974718 w 1158433"/>
                <a:gd name="connsiteY7" fmla="*/ 513169 h 1183486"/>
                <a:gd name="connsiteX8" fmla="*/ 1152135 w 1158433"/>
                <a:gd name="connsiteY8" fmla="*/ 741362 h 1183486"/>
                <a:gd name="connsiteX9" fmla="*/ 895759 w 1158433"/>
                <a:gd name="connsiteY9" fmla="*/ 868000 h 1183486"/>
                <a:gd name="connsiteX10" fmla="*/ 832439 w 1158433"/>
                <a:gd name="connsiteY10" fmla="*/ 1152555 h 1183486"/>
                <a:gd name="connsiteX11" fmla="*/ 576068 w 1158433"/>
                <a:gd name="connsiteY11" fmla="*/ 1025915 h 1183486"/>
                <a:gd name="connsiteX12" fmla="*/ 319697 w 1158433"/>
                <a:gd name="connsiteY12" fmla="*/ 1152555 h 1183486"/>
                <a:gd name="connsiteX13" fmla="*/ 256377 w 1158433"/>
                <a:gd name="connsiteY13" fmla="*/ 868000 h 1183486"/>
                <a:gd name="connsiteX14" fmla="*/ 1 w 1158433"/>
                <a:gd name="connsiteY14" fmla="*/ 741362 h 1183486"/>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58433"/>
                <a:gd name="connsiteY0" fmla="*/ 740958 h 1183082"/>
                <a:gd name="connsiteX1" fmla="*/ 257885 w 1158433"/>
                <a:gd name="connsiteY1" fmla="*/ 483504 h 1183082"/>
                <a:gd name="connsiteX2" fmla="*/ 114100 w 1158433"/>
                <a:gd name="connsiteY2" fmla="*/ 228211 h 1183082"/>
                <a:gd name="connsiteX3" fmla="*/ 405969 w 1158433"/>
                <a:gd name="connsiteY3" fmla="*/ 239184 h 1183082"/>
                <a:gd name="connsiteX4" fmla="*/ 576068 w 1158433"/>
                <a:gd name="connsiteY4" fmla="*/ 17 h 1183082"/>
                <a:gd name="connsiteX5" fmla="*/ 753482 w 1158433"/>
                <a:gd name="connsiteY5" fmla="*/ 228211 h 1183082"/>
                <a:gd name="connsiteX6" fmla="*/ 1038036 w 1158433"/>
                <a:gd name="connsiteY6" fmla="*/ 228211 h 1183082"/>
                <a:gd name="connsiteX7" fmla="*/ 974718 w 1158433"/>
                <a:gd name="connsiteY7" fmla="*/ 512765 h 1183082"/>
                <a:gd name="connsiteX8" fmla="*/ 1152135 w 1158433"/>
                <a:gd name="connsiteY8" fmla="*/ 740958 h 1183082"/>
                <a:gd name="connsiteX9" fmla="*/ 895759 w 1158433"/>
                <a:gd name="connsiteY9" fmla="*/ 867596 h 1183082"/>
                <a:gd name="connsiteX10" fmla="*/ 832439 w 1158433"/>
                <a:gd name="connsiteY10" fmla="*/ 1152151 h 1183082"/>
                <a:gd name="connsiteX11" fmla="*/ 576068 w 1158433"/>
                <a:gd name="connsiteY11" fmla="*/ 1025511 h 1183082"/>
                <a:gd name="connsiteX12" fmla="*/ 319697 w 1158433"/>
                <a:gd name="connsiteY12" fmla="*/ 1152151 h 1183082"/>
                <a:gd name="connsiteX13" fmla="*/ 256377 w 1158433"/>
                <a:gd name="connsiteY13" fmla="*/ 867596 h 1183082"/>
                <a:gd name="connsiteX14" fmla="*/ 1 w 1158433"/>
                <a:gd name="connsiteY14" fmla="*/ 740958 h 1183082"/>
                <a:gd name="connsiteX0" fmla="*/ 1 w 1114542"/>
                <a:gd name="connsiteY0" fmla="*/ 638545 h 1183082"/>
                <a:gd name="connsiteX1" fmla="*/ 213994 w 1114542"/>
                <a:gd name="connsiteY1" fmla="*/ 483504 h 1183082"/>
                <a:gd name="connsiteX2" fmla="*/ 70209 w 1114542"/>
                <a:gd name="connsiteY2" fmla="*/ 228211 h 1183082"/>
                <a:gd name="connsiteX3" fmla="*/ 362078 w 1114542"/>
                <a:gd name="connsiteY3" fmla="*/ 239184 h 1183082"/>
                <a:gd name="connsiteX4" fmla="*/ 532177 w 1114542"/>
                <a:gd name="connsiteY4" fmla="*/ 17 h 1183082"/>
                <a:gd name="connsiteX5" fmla="*/ 709591 w 1114542"/>
                <a:gd name="connsiteY5" fmla="*/ 228211 h 1183082"/>
                <a:gd name="connsiteX6" fmla="*/ 994145 w 1114542"/>
                <a:gd name="connsiteY6" fmla="*/ 228211 h 1183082"/>
                <a:gd name="connsiteX7" fmla="*/ 930827 w 1114542"/>
                <a:gd name="connsiteY7" fmla="*/ 512765 h 1183082"/>
                <a:gd name="connsiteX8" fmla="*/ 1108244 w 1114542"/>
                <a:gd name="connsiteY8" fmla="*/ 740958 h 1183082"/>
                <a:gd name="connsiteX9" fmla="*/ 851868 w 1114542"/>
                <a:gd name="connsiteY9" fmla="*/ 867596 h 1183082"/>
                <a:gd name="connsiteX10" fmla="*/ 788548 w 1114542"/>
                <a:gd name="connsiteY10" fmla="*/ 1152151 h 1183082"/>
                <a:gd name="connsiteX11" fmla="*/ 532177 w 1114542"/>
                <a:gd name="connsiteY11" fmla="*/ 1025511 h 1183082"/>
                <a:gd name="connsiteX12" fmla="*/ 275806 w 1114542"/>
                <a:gd name="connsiteY12" fmla="*/ 1152151 h 1183082"/>
                <a:gd name="connsiteX13" fmla="*/ 212486 w 1114542"/>
                <a:gd name="connsiteY13" fmla="*/ 867596 h 1183082"/>
                <a:gd name="connsiteX14" fmla="*/ 1 w 1114542"/>
                <a:gd name="connsiteY14" fmla="*/ 638545 h 1183082"/>
                <a:gd name="connsiteX0" fmla="*/ 1 w 1114542"/>
                <a:gd name="connsiteY0" fmla="*/ 638545 h 1183082"/>
                <a:gd name="connsiteX1" fmla="*/ 213994 w 1114542"/>
                <a:gd name="connsiteY1" fmla="*/ 483504 h 1183082"/>
                <a:gd name="connsiteX2" fmla="*/ 70209 w 1114542"/>
                <a:gd name="connsiteY2" fmla="*/ 228211 h 1183082"/>
                <a:gd name="connsiteX3" fmla="*/ 362078 w 1114542"/>
                <a:gd name="connsiteY3" fmla="*/ 239184 h 1183082"/>
                <a:gd name="connsiteX4" fmla="*/ 532177 w 1114542"/>
                <a:gd name="connsiteY4" fmla="*/ 17 h 1183082"/>
                <a:gd name="connsiteX5" fmla="*/ 709591 w 1114542"/>
                <a:gd name="connsiteY5" fmla="*/ 228211 h 1183082"/>
                <a:gd name="connsiteX6" fmla="*/ 994145 w 1114542"/>
                <a:gd name="connsiteY6" fmla="*/ 228211 h 1183082"/>
                <a:gd name="connsiteX7" fmla="*/ 930827 w 1114542"/>
                <a:gd name="connsiteY7" fmla="*/ 512765 h 1183082"/>
                <a:gd name="connsiteX8" fmla="*/ 1108244 w 1114542"/>
                <a:gd name="connsiteY8" fmla="*/ 740958 h 1183082"/>
                <a:gd name="connsiteX9" fmla="*/ 851868 w 1114542"/>
                <a:gd name="connsiteY9" fmla="*/ 867596 h 1183082"/>
                <a:gd name="connsiteX10" fmla="*/ 788548 w 1114542"/>
                <a:gd name="connsiteY10" fmla="*/ 1152151 h 1183082"/>
                <a:gd name="connsiteX11" fmla="*/ 532177 w 1114542"/>
                <a:gd name="connsiteY11" fmla="*/ 1025511 h 1183082"/>
                <a:gd name="connsiteX12" fmla="*/ 275806 w 1114542"/>
                <a:gd name="connsiteY12" fmla="*/ 1152151 h 1183082"/>
                <a:gd name="connsiteX13" fmla="*/ 212486 w 1114542"/>
                <a:gd name="connsiteY13" fmla="*/ 867596 h 1183082"/>
                <a:gd name="connsiteX14" fmla="*/ 1 w 1114542"/>
                <a:gd name="connsiteY14" fmla="*/ 638545 h 118308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32 w 1114573"/>
                <a:gd name="connsiteY0" fmla="*/ 638545 h 1172512"/>
                <a:gd name="connsiteX1" fmla="*/ 214025 w 1114573"/>
                <a:gd name="connsiteY1" fmla="*/ 483504 h 1172512"/>
                <a:gd name="connsiteX2" fmla="*/ 70240 w 1114573"/>
                <a:gd name="connsiteY2" fmla="*/ 228211 h 1172512"/>
                <a:gd name="connsiteX3" fmla="*/ 362109 w 1114573"/>
                <a:gd name="connsiteY3" fmla="*/ 239184 h 1172512"/>
                <a:gd name="connsiteX4" fmla="*/ 532208 w 1114573"/>
                <a:gd name="connsiteY4" fmla="*/ 17 h 1172512"/>
                <a:gd name="connsiteX5" fmla="*/ 709622 w 1114573"/>
                <a:gd name="connsiteY5" fmla="*/ 228211 h 1172512"/>
                <a:gd name="connsiteX6" fmla="*/ 994176 w 1114573"/>
                <a:gd name="connsiteY6" fmla="*/ 228211 h 1172512"/>
                <a:gd name="connsiteX7" fmla="*/ 930858 w 1114573"/>
                <a:gd name="connsiteY7" fmla="*/ 512765 h 1172512"/>
                <a:gd name="connsiteX8" fmla="*/ 1108275 w 1114573"/>
                <a:gd name="connsiteY8" fmla="*/ 740958 h 1172512"/>
                <a:gd name="connsiteX9" fmla="*/ 851899 w 1114573"/>
                <a:gd name="connsiteY9" fmla="*/ 867596 h 1172512"/>
                <a:gd name="connsiteX10" fmla="*/ 788579 w 1114573"/>
                <a:gd name="connsiteY10" fmla="*/ 1152151 h 1172512"/>
                <a:gd name="connsiteX11" fmla="*/ 532208 w 1114573"/>
                <a:gd name="connsiteY11" fmla="*/ 1025511 h 1172512"/>
                <a:gd name="connsiteX12" fmla="*/ 275837 w 1114573"/>
                <a:gd name="connsiteY12" fmla="*/ 1152151 h 1172512"/>
                <a:gd name="connsiteX13" fmla="*/ 227147 w 1114573"/>
                <a:gd name="connsiteY13" fmla="*/ 765183 h 1172512"/>
                <a:gd name="connsiteX14" fmla="*/ 32 w 1114573"/>
                <a:gd name="connsiteY14" fmla="*/ 638545 h 1172512"/>
                <a:gd name="connsiteX0" fmla="*/ 990 w 1115531"/>
                <a:gd name="connsiteY0" fmla="*/ 638545 h 1172512"/>
                <a:gd name="connsiteX1" fmla="*/ 214983 w 1115531"/>
                <a:gd name="connsiteY1" fmla="*/ 483504 h 1172512"/>
                <a:gd name="connsiteX2" fmla="*/ 71198 w 1115531"/>
                <a:gd name="connsiteY2" fmla="*/ 228211 h 1172512"/>
                <a:gd name="connsiteX3" fmla="*/ 363067 w 1115531"/>
                <a:gd name="connsiteY3" fmla="*/ 239184 h 1172512"/>
                <a:gd name="connsiteX4" fmla="*/ 533166 w 1115531"/>
                <a:gd name="connsiteY4" fmla="*/ 17 h 1172512"/>
                <a:gd name="connsiteX5" fmla="*/ 710580 w 1115531"/>
                <a:gd name="connsiteY5" fmla="*/ 228211 h 1172512"/>
                <a:gd name="connsiteX6" fmla="*/ 995134 w 1115531"/>
                <a:gd name="connsiteY6" fmla="*/ 228211 h 1172512"/>
                <a:gd name="connsiteX7" fmla="*/ 931816 w 1115531"/>
                <a:gd name="connsiteY7" fmla="*/ 512765 h 1172512"/>
                <a:gd name="connsiteX8" fmla="*/ 1109233 w 1115531"/>
                <a:gd name="connsiteY8" fmla="*/ 740958 h 1172512"/>
                <a:gd name="connsiteX9" fmla="*/ 852857 w 1115531"/>
                <a:gd name="connsiteY9" fmla="*/ 867596 h 1172512"/>
                <a:gd name="connsiteX10" fmla="*/ 789537 w 1115531"/>
                <a:gd name="connsiteY10" fmla="*/ 1152151 h 1172512"/>
                <a:gd name="connsiteX11" fmla="*/ 533166 w 1115531"/>
                <a:gd name="connsiteY11" fmla="*/ 1025511 h 1172512"/>
                <a:gd name="connsiteX12" fmla="*/ 276795 w 1115531"/>
                <a:gd name="connsiteY12" fmla="*/ 1152151 h 1172512"/>
                <a:gd name="connsiteX13" fmla="*/ 228105 w 1115531"/>
                <a:gd name="connsiteY13" fmla="*/ 765183 h 1172512"/>
                <a:gd name="connsiteX14" fmla="*/ 990 w 1115531"/>
                <a:gd name="connsiteY14" fmla="*/ 638545 h 1172512"/>
                <a:gd name="connsiteX0" fmla="*/ 990 w 1115531"/>
                <a:gd name="connsiteY0" fmla="*/ 638545 h 1192468"/>
                <a:gd name="connsiteX1" fmla="*/ 214983 w 1115531"/>
                <a:gd name="connsiteY1" fmla="*/ 483504 h 1192468"/>
                <a:gd name="connsiteX2" fmla="*/ 71198 w 1115531"/>
                <a:gd name="connsiteY2" fmla="*/ 228211 h 1192468"/>
                <a:gd name="connsiteX3" fmla="*/ 363067 w 1115531"/>
                <a:gd name="connsiteY3" fmla="*/ 239184 h 1192468"/>
                <a:gd name="connsiteX4" fmla="*/ 533166 w 1115531"/>
                <a:gd name="connsiteY4" fmla="*/ 17 h 1192468"/>
                <a:gd name="connsiteX5" fmla="*/ 710580 w 1115531"/>
                <a:gd name="connsiteY5" fmla="*/ 228211 h 1192468"/>
                <a:gd name="connsiteX6" fmla="*/ 995134 w 1115531"/>
                <a:gd name="connsiteY6" fmla="*/ 228211 h 1192468"/>
                <a:gd name="connsiteX7" fmla="*/ 931816 w 1115531"/>
                <a:gd name="connsiteY7" fmla="*/ 512765 h 1192468"/>
                <a:gd name="connsiteX8" fmla="*/ 1109233 w 1115531"/>
                <a:gd name="connsiteY8" fmla="*/ 740958 h 1192468"/>
                <a:gd name="connsiteX9" fmla="*/ 852857 w 1115531"/>
                <a:gd name="connsiteY9" fmla="*/ 867596 h 1192468"/>
                <a:gd name="connsiteX10" fmla="*/ 789537 w 1115531"/>
                <a:gd name="connsiteY10" fmla="*/ 1152151 h 1192468"/>
                <a:gd name="connsiteX11" fmla="*/ 533166 w 1115531"/>
                <a:gd name="connsiteY11" fmla="*/ 1025511 h 1192468"/>
                <a:gd name="connsiteX12" fmla="*/ 276795 w 1115531"/>
                <a:gd name="connsiteY12" fmla="*/ 1152151 h 1192468"/>
                <a:gd name="connsiteX13" fmla="*/ 228105 w 1115531"/>
                <a:gd name="connsiteY13" fmla="*/ 765183 h 1192468"/>
                <a:gd name="connsiteX14" fmla="*/ 990 w 1115531"/>
                <a:gd name="connsiteY14" fmla="*/ 638545 h 1192468"/>
                <a:gd name="connsiteX0" fmla="*/ 990 w 1115531"/>
                <a:gd name="connsiteY0" fmla="*/ 638545 h 1172512"/>
                <a:gd name="connsiteX1" fmla="*/ 214983 w 1115531"/>
                <a:gd name="connsiteY1" fmla="*/ 483504 h 1172512"/>
                <a:gd name="connsiteX2" fmla="*/ 71198 w 1115531"/>
                <a:gd name="connsiteY2" fmla="*/ 228211 h 1172512"/>
                <a:gd name="connsiteX3" fmla="*/ 363067 w 1115531"/>
                <a:gd name="connsiteY3" fmla="*/ 239184 h 1172512"/>
                <a:gd name="connsiteX4" fmla="*/ 533166 w 1115531"/>
                <a:gd name="connsiteY4" fmla="*/ 17 h 1172512"/>
                <a:gd name="connsiteX5" fmla="*/ 710580 w 1115531"/>
                <a:gd name="connsiteY5" fmla="*/ 228211 h 1172512"/>
                <a:gd name="connsiteX6" fmla="*/ 995134 w 1115531"/>
                <a:gd name="connsiteY6" fmla="*/ 228211 h 1172512"/>
                <a:gd name="connsiteX7" fmla="*/ 931816 w 1115531"/>
                <a:gd name="connsiteY7" fmla="*/ 512765 h 1172512"/>
                <a:gd name="connsiteX8" fmla="*/ 1109233 w 1115531"/>
                <a:gd name="connsiteY8" fmla="*/ 740958 h 1172512"/>
                <a:gd name="connsiteX9" fmla="*/ 852857 w 1115531"/>
                <a:gd name="connsiteY9" fmla="*/ 867596 h 1172512"/>
                <a:gd name="connsiteX10" fmla="*/ 789537 w 1115531"/>
                <a:gd name="connsiteY10" fmla="*/ 1152151 h 1172512"/>
                <a:gd name="connsiteX11" fmla="*/ 533166 w 1115531"/>
                <a:gd name="connsiteY11" fmla="*/ 1025511 h 1172512"/>
                <a:gd name="connsiteX12" fmla="*/ 247534 w 1115531"/>
                <a:gd name="connsiteY12" fmla="*/ 1046081 h 1172512"/>
                <a:gd name="connsiteX13" fmla="*/ 228105 w 1115531"/>
                <a:gd name="connsiteY13" fmla="*/ 765183 h 1172512"/>
                <a:gd name="connsiteX14" fmla="*/ 990 w 1115531"/>
                <a:gd name="connsiteY14" fmla="*/ 638545 h 1172512"/>
                <a:gd name="connsiteX0" fmla="*/ 990 w 1115531"/>
                <a:gd name="connsiteY0" fmla="*/ 638545 h 1152383"/>
                <a:gd name="connsiteX1" fmla="*/ 214983 w 1115531"/>
                <a:gd name="connsiteY1" fmla="*/ 483504 h 1152383"/>
                <a:gd name="connsiteX2" fmla="*/ 71198 w 1115531"/>
                <a:gd name="connsiteY2" fmla="*/ 228211 h 1152383"/>
                <a:gd name="connsiteX3" fmla="*/ 363067 w 1115531"/>
                <a:gd name="connsiteY3" fmla="*/ 239184 h 1152383"/>
                <a:gd name="connsiteX4" fmla="*/ 533166 w 1115531"/>
                <a:gd name="connsiteY4" fmla="*/ 17 h 1152383"/>
                <a:gd name="connsiteX5" fmla="*/ 710580 w 1115531"/>
                <a:gd name="connsiteY5" fmla="*/ 228211 h 1152383"/>
                <a:gd name="connsiteX6" fmla="*/ 995134 w 1115531"/>
                <a:gd name="connsiteY6" fmla="*/ 228211 h 1152383"/>
                <a:gd name="connsiteX7" fmla="*/ 931816 w 1115531"/>
                <a:gd name="connsiteY7" fmla="*/ 512765 h 1152383"/>
                <a:gd name="connsiteX8" fmla="*/ 1109233 w 1115531"/>
                <a:gd name="connsiteY8" fmla="*/ 740958 h 1152383"/>
                <a:gd name="connsiteX9" fmla="*/ 852857 w 1115531"/>
                <a:gd name="connsiteY9" fmla="*/ 867596 h 1152383"/>
                <a:gd name="connsiteX10" fmla="*/ 789537 w 1115531"/>
                <a:gd name="connsiteY10" fmla="*/ 1152151 h 1152383"/>
                <a:gd name="connsiteX11" fmla="*/ 518536 w 1115531"/>
                <a:gd name="connsiteY11" fmla="*/ 915783 h 1152383"/>
                <a:gd name="connsiteX12" fmla="*/ 247534 w 1115531"/>
                <a:gd name="connsiteY12" fmla="*/ 1046081 h 1152383"/>
                <a:gd name="connsiteX13" fmla="*/ 228105 w 1115531"/>
                <a:gd name="connsiteY13" fmla="*/ 765183 h 1152383"/>
                <a:gd name="connsiteX14" fmla="*/ 990 w 1115531"/>
                <a:gd name="connsiteY14" fmla="*/ 638545 h 1152383"/>
                <a:gd name="connsiteX0" fmla="*/ 990 w 1115531"/>
                <a:gd name="connsiteY0" fmla="*/ 638545 h 1152383"/>
                <a:gd name="connsiteX1" fmla="*/ 214983 w 1115531"/>
                <a:gd name="connsiteY1" fmla="*/ 483504 h 1152383"/>
                <a:gd name="connsiteX2" fmla="*/ 71198 w 1115531"/>
                <a:gd name="connsiteY2" fmla="*/ 228211 h 1152383"/>
                <a:gd name="connsiteX3" fmla="*/ 363067 w 1115531"/>
                <a:gd name="connsiteY3" fmla="*/ 239184 h 1152383"/>
                <a:gd name="connsiteX4" fmla="*/ 533166 w 1115531"/>
                <a:gd name="connsiteY4" fmla="*/ 17 h 1152383"/>
                <a:gd name="connsiteX5" fmla="*/ 710580 w 1115531"/>
                <a:gd name="connsiteY5" fmla="*/ 228211 h 1152383"/>
                <a:gd name="connsiteX6" fmla="*/ 995134 w 1115531"/>
                <a:gd name="connsiteY6" fmla="*/ 228211 h 1152383"/>
                <a:gd name="connsiteX7" fmla="*/ 931816 w 1115531"/>
                <a:gd name="connsiteY7" fmla="*/ 512765 h 1152383"/>
                <a:gd name="connsiteX8" fmla="*/ 1109233 w 1115531"/>
                <a:gd name="connsiteY8" fmla="*/ 740958 h 1152383"/>
                <a:gd name="connsiteX9" fmla="*/ 852857 w 1115531"/>
                <a:gd name="connsiteY9" fmla="*/ 867596 h 1152383"/>
                <a:gd name="connsiteX10" fmla="*/ 789537 w 1115531"/>
                <a:gd name="connsiteY10" fmla="*/ 1152151 h 1152383"/>
                <a:gd name="connsiteX11" fmla="*/ 518536 w 1115531"/>
                <a:gd name="connsiteY11" fmla="*/ 915783 h 1152383"/>
                <a:gd name="connsiteX12" fmla="*/ 247534 w 1115531"/>
                <a:gd name="connsiteY12" fmla="*/ 1046081 h 1152383"/>
                <a:gd name="connsiteX13" fmla="*/ 228105 w 1115531"/>
                <a:gd name="connsiteY13" fmla="*/ 765183 h 1152383"/>
                <a:gd name="connsiteX14" fmla="*/ 990 w 1115531"/>
                <a:gd name="connsiteY14" fmla="*/ 638545 h 1152383"/>
                <a:gd name="connsiteX0" fmla="*/ 990 w 1115531"/>
                <a:gd name="connsiteY0" fmla="*/ 638545 h 1152549"/>
                <a:gd name="connsiteX1" fmla="*/ 214983 w 1115531"/>
                <a:gd name="connsiteY1" fmla="*/ 483504 h 1152549"/>
                <a:gd name="connsiteX2" fmla="*/ 71198 w 1115531"/>
                <a:gd name="connsiteY2" fmla="*/ 228211 h 1152549"/>
                <a:gd name="connsiteX3" fmla="*/ 363067 w 1115531"/>
                <a:gd name="connsiteY3" fmla="*/ 239184 h 1152549"/>
                <a:gd name="connsiteX4" fmla="*/ 533166 w 1115531"/>
                <a:gd name="connsiteY4" fmla="*/ 17 h 1152549"/>
                <a:gd name="connsiteX5" fmla="*/ 710580 w 1115531"/>
                <a:gd name="connsiteY5" fmla="*/ 228211 h 1152549"/>
                <a:gd name="connsiteX6" fmla="*/ 995134 w 1115531"/>
                <a:gd name="connsiteY6" fmla="*/ 228211 h 1152549"/>
                <a:gd name="connsiteX7" fmla="*/ 931816 w 1115531"/>
                <a:gd name="connsiteY7" fmla="*/ 512765 h 1152549"/>
                <a:gd name="connsiteX8" fmla="*/ 1109233 w 1115531"/>
                <a:gd name="connsiteY8" fmla="*/ 740958 h 1152549"/>
                <a:gd name="connsiteX9" fmla="*/ 852857 w 1115531"/>
                <a:gd name="connsiteY9" fmla="*/ 867596 h 1152549"/>
                <a:gd name="connsiteX10" fmla="*/ 789537 w 1115531"/>
                <a:gd name="connsiteY10" fmla="*/ 1152151 h 1152549"/>
                <a:gd name="connsiteX11" fmla="*/ 518536 w 1115531"/>
                <a:gd name="connsiteY11" fmla="*/ 915783 h 1152549"/>
                <a:gd name="connsiteX12" fmla="*/ 247534 w 1115531"/>
                <a:gd name="connsiteY12" fmla="*/ 1046081 h 1152549"/>
                <a:gd name="connsiteX13" fmla="*/ 228105 w 1115531"/>
                <a:gd name="connsiteY13" fmla="*/ 765183 h 1152549"/>
                <a:gd name="connsiteX14" fmla="*/ 990 w 1115531"/>
                <a:gd name="connsiteY14" fmla="*/ 638545 h 1152549"/>
                <a:gd name="connsiteX0" fmla="*/ 990 w 1115531"/>
                <a:gd name="connsiteY0" fmla="*/ 638545 h 1108878"/>
                <a:gd name="connsiteX1" fmla="*/ 214983 w 1115531"/>
                <a:gd name="connsiteY1" fmla="*/ 483504 h 1108878"/>
                <a:gd name="connsiteX2" fmla="*/ 71198 w 1115531"/>
                <a:gd name="connsiteY2" fmla="*/ 228211 h 1108878"/>
                <a:gd name="connsiteX3" fmla="*/ 363067 w 1115531"/>
                <a:gd name="connsiteY3" fmla="*/ 239184 h 1108878"/>
                <a:gd name="connsiteX4" fmla="*/ 533166 w 1115531"/>
                <a:gd name="connsiteY4" fmla="*/ 17 h 1108878"/>
                <a:gd name="connsiteX5" fmla="*/ 710580 w 1115531"/>
                <a:gd name="connsiteY5" fmla="*/ 228211 h 1108878"/>
                <a:gd name="connsiteX6" fmla="*/ 995134 w 1115531"/>
                <a:gd name="connsiteY6" fmla="*/ 228211 h 1108878"/>
                <a:gd name="connsiteX7" fmla="*/ 931816 w 1115531"/>
                <a:gd name="connsiteY7" fmla="*/ 512765 h 1108878"/>
                <a:gd name="connsiteX8" fmla="*/ 1109233 w 1115531"/>
                <a:gd name="connsiteY8" fmla="*/ 740958 h 1108878"/>
                <a:gd name="connsiteX9" fmla="*/ 852857 w 1115531"/>
                <a:gd name="connsiteY9" fmla="*/ 867596 h 1108878"/>
                <a:gd name="connsiteX10" fmla="*/ 760277 w 1115531"/>
                <a:gd name="connsiteY10" fmla="*/ 1108260 h 1108878"/>
                <a:gd name="connsiteX11" fmla="*/ 518536 w 1115531"/>
                <a:gd name="connsiteY11" fmla="*/ 915783 h 1108878"/>
                <a:gd name="connsiteX12" fmla="*/ 247534 w 1115531"/>
                <a:gd name="connsiteY12" fmla="*/ 1046081 h 1108878"/>
                <a:gd name="connsiteX13" fmla="*/ 228105 w 1115531"/>
                <a:gd name="connsiteY13" fmla="*/ 765183 h 1108878"/>
                <a:gd name="connsiteX14" fmla="*/ 990 w 1115531"/>
                <a:gd name="connsiteY14" fmla="*/ 638545 h 1108878"/>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5531"/>
                <a:gd name="connsiteY0" fmla="*/ 638545 h 1111909"/>
                <a:gd name="connsiteX1" fmla="*/ 214983 w 1115531"/>
                <a:gd name="connsiteY1" fmla="*/ 483504 h 1111909"/>
                <a:gd name="connsiteX2" fmla="*/ 71198 w 1115531"/>
                <a:gd name="connsiteY2" fmla="*/ 228211 h 1111909"/>
                <a:gd name="connsiteX3" fmla="*/ 363067 w 1115531"/>
                <a:gd name="connsiteY3" fmla="*/ 239184 h 1111909"/>
                <a:gd name="connsiteX4" fmla="*/ 533166 w 1115531"/>
                <a:gd name="connsiteY4" fmla="*/ 17 h 1111909"/>
                <a:gd name="connsiteX5" fmla="*/ 710580 w 1115531"/>
                <a:gd name="connsiteY5" fmla="*/ 228211 h 1111909"/>
                <a:gd name="connsiteX6" fmla="*/ 995134 w 1115531"/>
                <a:gd name="connsiteY6" fmla="*/ 228211 h 1111909"/>
                <a:gd name="connsiteX7" fmla="*/ 931816 w 1115531"/>
                <a:gd name="connsiteY7" fmla="*/ 512765 h 1111909"/>
                <a:gd name="connsiteX8" fmla="*/ 1109233 w 1115531"/>
                <a:gd name="connsiteY8" fmla="*/ 740958 h 1111909"/>
                <a:gd name="connsiteX9" fmla="*/ 852857 w 1115531"/>
                <a:gd name="connsiteY9" fmla="*/ 867596 h 1111909"/>
                <a:gd name="connsiteX10" fmla="*/ 760277 w 1115531"/>
                <a:gd name="connsiteY10" fmla="*/ 1108260 h 1111909"/>
                <a:gd name="connsiteX11" fmla="*/ 518536 w 1115531"/>
                <a:gd name="connsiteY11" fmla="*/ 915783 h 1111909"/>
                <a:gd name="connsiteX12" fmla="*/ 247534 w 1115531"/>
                <a:gd name="connsiteY12" fmla="*/ 1046081 h 1111909"/>
                <a:gd name="connsiteX13" fmla="*/ 228105 w 1115531"/>
                <a:gd name="connsiteY13" fmla="*/ 765183 h 1111909"/>
                <a:gd name="connsiteX14" fmla="*/ 990 w 1115531"/>
                <a:gd name="connsiteY14" fmla="*/ 638545 h 1111909"/>
                <a:gd name="connsiteX0" fmla="*/ 990 w 1110577"/>
                <a:gd name="connsiteY0" fmla="*/ 638545 h 1110179"/>
                <a:gd name="connsiteX1" fmla="*/ 214983 w 1110577"/>
                <a:gd name="connsiteY1" fmla="*/ 483504 h 1110179"/>
                <a:gd name="connsiteX2" fmla="*/ 71198 w 1110577"/>
                <a:gd name="connsiteY2" fmla="*/ 228211 h 1110179"/>
                <a:gd name="connsiteX3" fmla="*/ 363067 w 1110577"/>
                <a:gd name="connsiteY3" fmla="*/ 239184 h 1110179"/>
                <a:gd name="connsiteX4" fmla="*/ 533166 w 1110577"/>
                <a:gd name="connsiteY4" fmla="*/ 17 h 1110179"/>
                <a:gd name="connsiteX5" fmla="*/ 710580 w 1110577"/>
                <a:gd name="connsiteY5" fmla="*/ 228211 h 1110179"/>
                <a:gd name="connsiteX6" fmla="*/ 995134 w 1110577"/>
                <a:gd name="connsiteY6" fmla="*/ 228211 h 1110179"/>
                <a:gd name="connsiteX7" fmla="*/ 931816 w 1110577"/>
                <a:gd name="connsiteY7" fmla="*/ 512765 h 1110179"/>
                <a:gd name="connsiteX8" fmla="*/ 1109233 w 1110577"/>
                <a:gd name="connsiteY8" fmla="*/ 740958 h 1110179"/>
                <a:gd name="connsiteX9" fmla="*/ 834569 w 1110577"/>
                <a:gd name="connsiteY9" fmla="*/ 823705 h 1110179"/>
                <a:gd name="connsiteX10" fmla="*/ 760277 w 1110577"/>
                <a:gd name="connsiteY10" fmla="*/ 1108260 h 1110179"/>
                <a:gd name="connsiteX11" fmla="*/ 518536 w 1110577"/>
                <a:gd name="connsiteY11" fmla="*/ 915783 h 1110179"/>
                <a:gd name="connsiteX12" fmla="*/ 247534 w 1110577"/>
                <a:gd name="connsiteY12" fmla="*/ 1046081 h 1110179"/>
                <a:gd name="connsiteX13" fmla="*/ 228105 w 1110577"/>
                <a:gd name="connsiteY13" fmla="*/ 765183 h 1110179"/>
                <a:gd name="connsiteX14" fmla="*/ 990 w 1110577"/>
                <a:gd name="connsiteY14" fmla="*/ 638545 h 1110179"/>
                <a:gd name="connsiteX0" fmla="*/ 990 w 1122588"/>
                <a:gd name="connsiteY0" fmla="*/ 638545 h 1110179"/>
                <a:gd name="connsiteX1" fmla="*/ 214983 w 1122588"/>
                <a:gd name="connsiteY1" fmla="*/ 483504 h 1110179"/>
                <a:gd name="connsiteX2" fmla="*/ 71198 w 1122588"/>
                <a:gd name="connsiteY2" fmla="*/ 228211 h 1110179"/>
                <a:gd name="connsiteX3" fmla="*/ 363067 w 1122588"/>
                <a:gd name="connsiteY3" fmla="*/ 239184 h 1110179"/>
                <a:gd name="connsiteX4" fmla="*/ 533166 w 1122588"/>
                <a:gd name="connsiteY4" fmla="*/ 17 h 1110179"/>
                <a:gd name="connsiteX5" fmla="*/ 710580 w 1122588"/>
                <a:gd name="connsiteY5" fmla="*/ 228211 h 1110179"/>
                <a:gd name="connsiteX6" fmla="*/ 995134 w 1122588"/>
                <a:gd name="connsiteY6" fmla="*/ 228211 h 1110179"/>
                <a:gd name="connsiteX7" fmla="*/ 931816 w 1122588"/>
                <a:gd name="connsiteY7" fmla="*/ 512765 h 1110179"/>
                <a:gd name="connsiteX8" fmla="*/ 1109233 w 1122588"/>
                <a:gd name="connsiteY8" fmla="*/ 740958 h 1110179"/>
                <a:gd name="connsiteX9" fmla="*/ 834569 w 1122588"/>
                <a:gd name="connsiteY9" fmla="*/ 823705 h 1110179"/>
                <a:gd name="connsiteX10" fmla="*/ 760277 w 1122588"/>
                <a:gd name="connsiteY10" fmla="*/ 1108260 h 1110179"/>
                <a:gd name="connsiteX11" fmla="*/ 518536 w 1122588"/>
                <a:gd name="connsiteY11" fmla="*/ 915783 h 1110179"/>
                <a:gd name="connsiteX12" fmla="*/ 247534 w 1122588"/>
                <a:gd name="connsiteY12" fmla="*/ 1046081 h 1110179"/>
                <a:gd name="connsiteX13" fmla="*/ 228105 w 1122588"/>
                <a:gd name="connsiteY13" fmla="*/ 765183 h 1110179"/>
                <a:gd name="connsiteX14" fmla="*/ 990 w 1122588"/>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995134 w 1130332"/>
                <a:gd name="connsiteY6" fmla="*/ 228211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10179"/>
                <a:gd name="connsiteX1" fmla="*/ 214983 w 1130332"/>
                <a:gd name="connsiteY1" fmla="*/ 483504 h 1110179"/>
                <a:gd name="connsiteX2" fmla="*/ 71198 w 1130332"/>
                <a:gd name="connsiteY2" fmla="*/ 228211 h 1110179"/>
                <a:gd name="connsiteX3" fmla="*/ 363067 w 1130332"/>
                <a:gd name="connsiteY3" fmla="*/ 239184 h 1110179"/>
                <a:gd name="connsiteX4" fmla="*/ 533166 w 1130332"/>
                <a:gd name="connsiteY4" fmla="*/ 17 h 1110179"/>
                <a:gd name="connsiteX5" fmla="*/ 710580 w 1130332"/>
                <a:gd name="connsiteY5" fmla="*/ 228211 h 1110179"/>
                <a:gd name="connsiteX6" fmla="*/ 1020738 w 1130332"/>
                <a:gd name="connsiteY6" fmla="*/ 220895 h 1110179"/>
                <a:gd name="connsiteX7" fmla="*/ 931816 w 1130332"/>
                <a:gd name="connsiteY7" fmla="*/ 512765 h 1110179"/>
                <a:gd name="connsiteX8" fmla="*/ 1109233 w 1130332"/>
                <a:gd name="connsiteY8" fmla="*/ 740958 h 1110179"/>
                <a:gd name="connsiteX9" fmla="*/ 834569 w 1130332"/>
                <a:gd name="connsiteY9" fmla="*/ 823705 h 1110179"/>
                <a:gd name="connsiteX10" fmla="*/ 760277 w 1130332"/>
                <a:gd name="connsiteY10" fmla="*/ 1108260 h 1110179"/>
                <a:gd name="connsiteX11" fmla="*/ 518536 w 1130332"/>
                <a:gd name="connsiteY11" fmla="*/ 915783 h 1110179"/>
                <a:gd name="connsiteX12" fmla="*/ 247534 w 1130332"/>
                <a:gd name="connsiteY12" fmla="*/ 1046081 h 1110179"/>
                <a:gd name="connsiteX13" fmla="*/ 228105 w 1130332"/>
                <a:gd name="connsiteY13" fmla="*/ 765183 h 1110179"/>
                <a:gd name="connsiteX14" fmla="*/ 990 w 1130332"/>
                <a:gd name="connsiteY14" fmla="*/ 638545 h 1110179"/>
                <a:gd name="connsiteX0" fmla="*/ 990 w 1130332"/>
                <a:gd name="connsiteY0" fmla="*/ 638545 h 1108658"/>
                <a:gd name="connsiteX1" fmla="*/ 214983 w 1130332"/>
                <a:gd name="connsiteY1" fmla="*/ 483504 h 1108658"/>
                <a:gd name="connsiteX2" fmla="*/ 71198 w 1130332"/>
                <a:gd name="connsiteY2" fmla="*/ 228211 h 1108658"/>
                <a:gd name="connsiteX3" fmla="*/ 363067 w 1130332"/>
                <a:gd name="connsiteY3" fmla="*/ 239184 h 1108658"/>
                <a:gd name="connsiteX4" fmla="*/ 533166 w 1130332"/>
                <a:gd name="connsiteY4" fmla="*/ 17 h 1108658"/>
                <a:gd name="connsiteX5" fmla="*/ 710580 w 1130332"/>
                <a:gd name="connsiteY5" fmla="*/ 228211 h 1108658"/>
                <a:gd name="connsiteX6" fmla="*/ 1020738 w 1130332"/>
                <a:gd name="connsiteY6" fmla="*/ 220895 h 1108658"/>
                <a:gd name="connsiteX7" fmla="*/ 931816 w 1130332"/>
                <a:gd name="connsiteY7" fmla="*/ 512765 h 1108658"/>
                <a:gd name="connsiteX8" fmla="*/ 1109233 w 1130332"/>
                <a:gd name="connsiteY8" fmla="*/ 740958 h 1108658"/>
                <a:gd name="connsiteX9" fmla="*/ 834569 w 1130332"/>
                <a:gd name="connsiteY9" fmla="*/ 823705 h 1108658"/>
                <a:gd name="connsiteX10" fmla="*/ 760277 w 1130332"/>
                <a:gd name="connsiteY10" fmla="*/ 1108260 h 1108658"/>
                <a:gd name="connsiteX11" fmla="*/ 529509 w 1130332"/>
                <a:gd name="connsiteY11" fmla="*/ 871892 h 1108658"/>
                <a:gd name="connsiteX12" fmla="*/ 247534 w 1130332"/>
                <a:gd name="connsiteY12" fmla="*/ 1046081 h 1108658"/>
                <a:gd name="connsiteX13" fmla="*/ 228105 w 1130332"/>
                <a:gd name="connsiteY13" fmla="*/ 765183 h 1108658"/>
                <a:gd name="connsiteX14" fmla="*/ 990 w 1130332"/>
                <a:gd name="connsiteY14" fmla="*/ 638545 h 1108658"/>
                <a:gd name="connsiteX0" fmla="*/ 990 w 1114363"/>
                <a:gd name="connsiteY0" fmla="*/ 638545 h 1109219"/>
                <a:gd name="connsiteX1" fmla="*/ 214983 w 1114363"/>
                <a:gd name="connsiteY1" fmla="*/ 483504 h 1109219"/>
                <a:gd name="connsiteX2" fmla="*/ 71198 w 1114363"/>
                <a:gd name="connsiteY2" fmla="*/ 228211 h 1109219"/>
                <a:gd name="connsiteX3" fmla="*/ 363067 w 1114363"/>
                <a:gd name="connsiteY3" fmla="*/ 239184 h 1109219"/>
                <a:gd name="connsiteX4" fmla="*/ 533166 w 1114363"/>
                <a:gd name="connsiteY4" fmla="*/ 17 h 1109219"/>
                <a:gd name="connsiteX5" fmla="*/ 710580 w 1114363"/>
                <a:gd name="connsiteY5" fmla="*/ 228211 h 1109219"/>
                <a:gd name="connsiteX6" fmla="*/ 1020738 w 1114363"/>
                <a:gd name="connsiteY6" fmla="*/ 220895 h 1109219"/>
                <a:gd name="connsiteX7" fmla="*/ 931816 w 1114363"/>
                <a:gd name="connsiteY7" fmla="*/ 512765 h 1109219"/>
                <a:gd name="connsiteX8" fmla="*/ 1109233 w 1114363"/>
                <a:gd name="connsiteY8" fmla="*/ 740958 h 1109219"/>
                <a:gd name="connsiteX9" fmla="*/ 801651 w 1114363"/>
                <a:gd name="connsiteY9" fmla="*/ 794444 h 1109219"/>
                <a:gd name="connsiteX10" fmla="*/ 760277 w 1114363"/>
                <a:gd name="connsiteY10" fmla="*/ 1108260 h 1109219"/>
                <a:gd name="connsiteX11" fmla="*/ 529509 w 1114363"/>
                <a:gd name="connsiteY11" fmla="*/ 871892 h 1109219"/>
                <a:gd name="connsiteX12" fmla="*/ 247534 w 1114363"/>
                <a:gd name="connsiteY12" fmla="*/ 1046081 h 1109219"/>
                <a:gd name="connsiteX13" fmla="*/ 228105 w 1114363"/>
                <a:gd name="connsiteY13" fmla="*/ 765183 h 1109219"/>
                <a:gd name="connsiteX14" fmla="*/ 990 w 1114363"/>
                <a:gd name="connsiteY14" fmla="*/ 638545 h 1109219"/>
                <a:gd name="connsiteX0" fmla="*/ 611 w 1113984"/>
                <a:gd name="connsiteY0" fmla="*/ 638545 h 1109219"/>
                <a:gd name="connsiteX1" fmla="*/ 214604 w 1113984"/>
                <a:gd name="connsiteY1" fmla="*/ 483504 h 1109219"/>
                <a:gd name="connsiteX2" fmla="*/ 70819 w 1113984"/>
                <a:gd name="connsiteY2" fmla="*/ 228211 h 1109219"/>
                <a:gd name="connsiteX3" fmla="*/ 362688 w 1113984"/>
                <a:gd name="connsiteY3" fmla="*/ 239184 h 1109219"/>
                <a:gd name="connsiteX4" fmla="*/ 532787 w 1113984"/>
                <a:gd name="connsiteY4" fmla="*/ 17 h 1109219"/>
                <a:gd name="connsiteX5" fmla="*/ 710201 w 1113984"/>
                <a:gd name="connsiteY5" fmla="*/ 228211 h 1109219"/>
                <a:gd name="connsiteX6" fmla="*/ 1020359 w 1113984"/>
                <a:gd name="connsiteY6" fmla="*/ 220895 h 1109219"/>
                <a:gd name="connsiteX7" fmla="*/ 931437 w 1113984"/>
                <a:gd name="connsiteY7" fmla="*/ 512765 h 1109219"/>
                <a:gd name="connsiteX8" fmla="*/ 1108854 w 1113984"/>
                <a:gd name="connsiteY8" fmla="*/ 740958 h 1109219"/>
                <a:gd name="connsiteX9" fmla="*/ 801272 w 1113984"/>
                <a:gd name="connsiteY9" fmla="*/ 794444 h 1109219"/>
                <a:gd name="connsiteX10" fmla="*/ 759898 w 1113984"/>
                <a:gd name="connsiteY10" fmla="*/ 1108260 h 1109219"/>
                <a:gd name="connsiteX11" fmla="*/ 529130 w 1113984"/>
                <a:gd name="connsiteY11" fmla="*/ 871892 h 1109219"/>
                <a:gd name="connsiteX12" fmla="*/ 247155 w 1113984"/>
                <a:gd name="connsiteY12" fmla="*/ 1046081 h 1109219"/>
                <a:gd name="connsiteX13" fmla="*/ 275275 w 1113984"/>
                <a:gd name="connsiteY13" fmla="*/ 724949 h 1109219"/>
                <a:gd name="connsiteX14" fmla="*/ 611 w 1113984"/>
                <a:gd name="connsiteY14" fmla="*/ 638545 h 1109219"/>
                <a:gd name="connsiteX0" fmla="*/ 57 w 1113430"/>
                <a:gd name="connsiteY0" fmla="*/ 638545 h 1109219"/>
                <a:gd name="connsiteX1" fmla="*/ 254284 w 1113430"/>
                <a:gd name="connsiteY1" fmla="*/ 468873 h 1109219"/>
                <a:gd name="connsiteX2" fmla="*/ 70265 w 1113430"/>
                <a:gd name="connsiteY2" fmla="*/ 228211 h 1109219"/>
                <a:gd name="connsiteX3" fmla="*/ 362134 w 1113430"/>
                <a:gd name="connsiteY3" fmla="*/ 239184 h 1109219"/>
                <a:gd name="connsiteX4" fmla="*/ 532233 w 1113430"/>
                <a:gd name="connsiteY4" fmla="*/ 17 h 1109219"/>
                <a:gd name="connsiteX5" fmla="*/ 709647 w 1113430"/>
                <a:gd name="connsiteY5" fmla="*/ 228211 h 1109219"/>
                <a:gd name="connsiteX6" fmla="*/ 1019805 w 1113430"/>
                <a:gd name="connsiteY6" fmla="*/ 220895 h 1109219"/>
                <a:gd name="connsiteX7" fmla="*/ 930883 w 1113430"/>
                <a:gd name="connsiteY7" fmla="*/ 512765 h 1109219"/>
                <a:gd name="connsiteX8" fmla="*/ 1108300 w 1113430"/>
                <a:gd name="connsiteY8" fmla="*/ 740958 h 1109219"/>
                <a:gd name="connsiteX9" fmla="*/ 800718 w 1113430"/>
                <a:gd name="connsiteY9" fmla="*/ 794444 h 1109219"/>
                <a:gd name="connsiteX10" fmla="*/ 759344 w 1113430"/>
                <a:gd name="connsiteY10" fmla="*/ 1108260 h 1109219"/>
                <a:gd name="connsiteX11" fmla="*/ 528576 w 1113430"/>
                <a:gd name="connsiteY11" fmla="*/ 871892 h 1109219"/>
                <a:gd name="connsiteX12" fmla="*/ 246601 w 1113430"/>
                <a:gd name="connsiteY12" fmla="*/ 1046081 h 1109219"/>
                <a:gd name="connsiteX13" fmla="*/ 274721 w 1113430"/>
                <a:gd name="connsiteY13" fmla="*/ 724949 h 1109219"/>
                <a:gd name="connsiteX14" fmla="*/ 57 w 1113430"/>
                <a:gd name="connsiteY14" fmla="*/ 638545 h 1109219"/>
                <a:gd name="connsiteX0" fmla="*/ 57 w 1113430"/>
                <a:gd name="connsiteY0" fmla="*/ 639044 h 1109718"/>
                <a:gd name="connsiteX1" fmla="*/ 254284 w 1113430"/>
                <a:gd name="connsiteY1" fmla="*/ 469372 h 1109718"/>
                <a:gd name="connsiteX2" fmla="*/ 70265 w 1113430"/>
                <a:gd name="connsiteY2" fmla="*/ 228710 h 1109718"/>
                <a:gd name="connsiteX3" fmla="*/ 413341 w 1113430"/>
                <a:gd name="connsiteY3" fmla="*/ 283574 h 1109718"/>
                <a:gd name="connsiteX4" fmla="*/ 532233 w 1113430"/>
                <a:gd name="connsiteY4" fmla="*/ 516 h 1109718"/>
                <a:gd name="connsiteX5" fmla="*/ 709647 w 1113430"/>
                <a:gd name="connsiteY5" fmla="*/ 228710 h 1109718"/>
                <a:gd name="connsiteX6" fmla="*/ 1019805 w 1113430"/>
                <a:gd name="connsiteY6" fmla="*/ 221394 h 1109718"/>
                <a:gd name="connsiteX7" fmla="*/ 930883 w 1113430"/>
                <a:gd name="connsiteY7" fmla="*/ 513264 h 1109718"/>
                <a:gd name="connsiteX8" fmla="*/ 1108300 w 1113430"/>
                <a:gd name="connsiteY8" fmla="*/ 741457 h 1109718"/>
                <a:gd name="connsiteX9" fmla="*/ 800718 w 1113430"/>
                <a:gd name="connsiteY9" fmla="*/ 794943 h 1109718"/>
                <a:gd name="connsiteX10" fmla="*/ 759344 w 1113430"/>
                <a:gd name="connsiteY10" fmla="*/ 1108759 h 1109718"/>
                <a:gd name="connsiteX11" fmla="*/ 528576 w 1113430"/>
                <a:gd name="connsiteY11" fmla="*/ 872391 h 1109718"/>
                <a:gd name="connsiteX12" fmla="*/ 246601 w 1113430"/>
                <a:gd name="connsiteY12" fmla="*/ 1046580 h 1109718"/>
                <a:gd name="connsiteX13" fmla="*/ 274721 w 1113430"/>
                <a:gd name="connsiteY13" fmla="*/ 725448 h 1109718"/>
                <a:gd name="connsiteX14" fmla="*/ 57 w 1113430"/>
                <a:gd name="connsiteY14" fmla="*/ 639044 h 1109718"/>
                <a:gd name="connsiteX0" fmla="*/ 57 w 1113430"/>
                <a:gd name="connsiteY0" fmla="*/ 638566 h 1109240"/>
                <a:gd name="connsiteX1" fmla="*/ 254284 w 1113430"/>
                <a:gd name="connsiteY1" fmla="*/ 468894 h 1109240"/>
                <a:gd name="connsiteX2" fmla="*/ 70265 w 1113430"/>
                <a:gd name="connsiteY2" fmla="*/ 228232 h 1109240"/>
                <a:gd name="connsiteX3" fmla="*/ 413341 w 1113430"/>
                <a:gd name="connsiteY3" fmla="*/ 283096 h 1109240"/>
                <a:gd name="connsiteX4" fmla="*/ 532233 w 1113430"/>
                <a:gd name="connsiteY4" fmla="*/ 38 h 1109240"/>
                <a:gd name="connsiteX5" fmla="*/ 709647 w 1113430"/>
                <a:gd name="connsiteY5" fmla="*/ 301384 h 1109240"/>
                <a:gd name="connsiteX6" fmla="*/ 1019805 w 1113430"/>
                <a:gd name="connsiteY6" fmla="*/ 220916 h 1109240"/>
                <a:gd name="connsiteX7" fmla="*/ 930883 w 1113430"/>
                <a:gd name="connsiteY7" fmla="*/ 512786 h 1109240"/>
                <a:gd name="connsiteX8" fmla="*/ 1108300 w 1113430"/>
                <a:gd name="connsiteY8" fmla="*/ 740979 h 1109240"/>
                <a:gd name="connsiteX9" fmla="*/ 800718 w 1113430"/>
                <a:gd name="connsiteY9" fmla="*/ 794465 h 1109240"/>
                <a:gd name="connsiteX10" fmla="*/ 759344 w 1113430"/>
                <a:gd name="connsiteY10" fmla="*/ 1108281 h 1109240"/>
                <a:gd name="connsiteX11" fmla="*/ 528576 w 1113430"/>
                <a:gd name="connsiteY11" fmla="*/ 871913 h 1109240"/>
                <a:gd name="connsiteX12" fmla="*/ 246601 w 1113430"/>
                <a:gd name="connsiteY12" fmla="*/ 1046102 h 1109240"/>
                <a:gd name="connsiteX13" fmla="*/ 274721 w 1113430"/>
                <a:gd name="connsiteY13" fmla="*/ 724970 h 1109240"/>
                <a:gd name="connsiteX14" fmla="*/ 57 w 1113430"/>
                <a:gd name="connsiteY14" fmla="*/ 638566 h 1109240"/>
                <a:gd name="connsiteX0" fmla="*/ 57 w 1108601"/>
                <a:gd name="connsiteY0" fmla="*/ 638566 h 1109240"/>
                <a:gd name="connsiteX1" fmla="*/ 254284 w 1108601"/>
                <a:gd name="connsiteY1" fmla="*/ 468894 h 1109240"/>
                <a:gd name="connsiteX2" fmla="*/ 70265 w 1108601"/>
                <a:gd name="connsiteY2" fmla="*/ 228232 h 1109240"/>
                <a:gd name="connsiteX3" fmla="*/ 413341 w 1108601"/>
                <a:gd name="connsiteY3" fmla="*/ 283096 h 1109240"/>
                <a:gd name="connsiteX4" fmla="*/ 532233 w 1108601"/>
                <a:gd name="connsiteY4" fmla="*/ 38 h 1109240"/>
                <a:gd name="connsiteX5" fmla="*/ 709647 w 1108601"/>
                <a:gd name="connsiteY5" fmla="*/ 301384 h 1109240"/>
                <a:gd name="connsiteX6" fmla="*/ 1019805 w 1108601"/>
                <a:gd name="connsiteY6" fmla="*/ 220916 h 1109240"/>
                <a:gd name="connsiteX7" fmla="*/ 843101 w 1108601"/>
                <a:gd name="connsiteY7" fmla="*/ 534732 h 1109240"/>
                <a:gd name="connsiteX8" fmla="*/ 1108300 w 1108601"/>
                <a:gd name="connsiteY8" fmla="*/ 740979 h 1109240"/>
                <a:gd name="connsiteX9" fmla="*/ 800718 w 1108601"/>
                <a:gd name="connsiteY9" fmla="*/ 794465 h 1109240"/>
                <a:gd name="connsiteX10" fmla="*/ 759344 w 1108601"/>
                <a:gd name="connsiteY10" fmla="*/ 1108281 h 1109240"/>
                <a:gd name="connsiteX11" fmla="*/ 528576 w 1108601"/>
                <a:gd name="connsiteY11" fmla="*/ 871913 h 1109240"/>
                <a:gd name="connsiteX12" fmla="*/ 246601 w 1108601"/>
                <a:gd name="connsiteY12" fmla="*/ 1046102 h 1109240"/>
                <a:gd name="connsiteX13" fmla="*/ 274721 w 1108601"/>
                <a:gd name="connsiteY13" fmla="*/ 724970 h 1109240"/>
                <a:gd name="connsiteX14" fmla="*/ 57 w 1108601"/>
                <a:gd name="connsiteY14" fmla="*/ 638566 h 1109240"/>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246601 w 1108890"/>
                <a:gd name="connsiteY12" fmla="*/ 1046102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246601 w 1108890"/>
                <a:gd name="connsiteY12" fmla="*/ 1046102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305122 w 1108890"/>
                <a:gd name="connsiteY12" fmla="*/ 972950 h 1109501"/>
                <a:gd name="connsiteX13" fmla="*/ 274721 w 1108890"/>
                <a:gd name="connsiteY13" fmla="*/ 724970 h 1109501"/>
                <a:gd name="connsiteX14" fmla="*/ 57 w 1108890"/>
                <a:gd name="connsiteY14" fmla="*/ 638566 h 1109501"/>
                <a:gd name="connsiteX0" fmla="*/ 57 w 1108890"/>
                <a:gd name="connsiteY0" fmla="*/ 638566 h 1109501"/>
                <a:gd name="connsiteX1" fmla="*/ 254284 w 1108890"/>
                <a:gd name="connsiteY1" fmla="*/ 468894 h 1109501"/>
                <a:gd name="connsiteX2" fmla="*/ 70265 w 1108890"/>
                <a:gd name="connsiteY2" fmla="*/ 228232 h 1109501"/>
                <a:gd name="connsiteX3" fmla="*/ 413341 w 1108890"/>
                <a:gd name="connsiteY3" fmla="*/ 283096 h 1109501"/>
                <a:gd name="connsiteX4" fmla="*/ 532233 w 1108890"/>
                <a:gd name="connsiteY4" fmla="*/ 38 h 1109501"/>
                <a:gd name="connsiteX5" fmla="*/ 709647 w 1108890"/>
                <a:gd name="connsiteY5" fmla="*/ 301384 h 1109501"/>
                <a:gd name="connsiteX6" fmla="*/ 1019805 w 1108890"/>
                <a:gd name="connsiteY6" fmla="*/ 220916 h 1109501"/>
                <a:gd name="connsiteX7" fmla="*/ 843101 w 1108890"/>
                <a:gd name="connsiteY7" fmla="*/ 534732 h 1109501"/>
                <a:gd name="connsiteX8" fmla="*/ 1108300 w 1108890"/>
                <a:gd name="connsiteY8" fmla="*/ 740979 h 1109501"/>
                <a:gd name="connsiteX9" fmla="*/ 782430 w 1108890"/>
                <a:gd name="connsiteY9" fmla="*/ 783492 h 1109501"/>
                <a:gd name="connsiteX10" fmla="*/ 759344 w 1108890"/>
                <a:gd name="connsiteY10" fmla="*/ 1108281 h 1109501"/>
                <a:gd name="connsiteX11" fmla="*/ 528576 w 1108890"/>
                <a:gd name="connsiteY11" fmla="*/ 871913 h 1109501"/>
                <a:gd name="connsiteX12" fmla="*/ 305122 w 1108890"/>
                <a:gd name="connsiteY12" fmla="*/ 972950 h 1109501"/>
                <a:gd name="connsiteX13" fmla="*/ 274721 w 1108890"/>
                <a:gd name="connsiteY13" fmla="*/ 724970 h 1109501"/>
                <a:gd name="connsiteX14" fmla="*/ 57 w 1108890"/>
                <a:gd name="connsiteY14" fmla="*/ 638566 h 1109501"/>
                <a:gd name="connsiteX0" fmla="*/ 57 w 1108890"/>
                <a:gd name="connsiteY0" fmla="*/ 638566 h 1013479"/>
                <a:gd name="connsiteX1" fmla="*/ 254284 w 1108890"/>
                <a:gd name="connsiteY1" fmla="*/ 468894 h 1013479"/>
                <a:gd name="connsiteX2" fmla="*/ 70265 w 1108890"/>
                <a:gd name="connsiteY2" fmla="*/ 228232 h 1013479"/>
                <a:gd name="connsiteX3" fmla="*/ 413341 w 1108890"/>
                <a:gd name="connsiteY3" fmla="*/ 283096 h 1013479"/>
                <a:gd name="connsiteX4" fmla="*/ 532233 w 1108890"/>
                <a:gd name="connsiteY4" fmla="*/ 38 h 1013479"/>
                <a:gd name="connsiteX5" fmla="*/ 709647 w 1108890"/>
                <a:gd name="connsiteY5" fmla="*/ 301384 h 1013479"/>
                <a:gd name="connsiteX6" fmla="*/ 1019805 w 1108890"/>
                <a:gd name="connsiteY6" fmla="*/ 220916 h 1013479"/>
                <a:gd name="connsiteX7" fmla="*/ 843101 w 1108890"/>
                <a:gd name="connsiteY7" fmla="*/ 534732 h 1013479"/>
                <a:gd name="connsiteX8" fmla="*/ 1108300 w 1108890"/>
                <a:gd name="connsiteY8" fmla="*/ 740979 h 1013479"/>
                <a:gd name="connsiteX9" fmla="*/ 782430 w 1108890"/>
                <a:gd name="connsiteY9" fmla="*/ 783492 h 1013479"/>
                <a:gd name="connsiteX10" fmla="*/ 733741 w 1108890"/>
                <a:gd name="connsiteY10" fmla="*/ 1009526 h 1013479"/>
                <a:gd name="connsiteX11" fmla="*/ 528576 w 1108890"/>
                <a:gd name="connsiteY11" fmla="*/ 871913 h 1013479"/>
                <a:gd name="connsiteX12" fmla="*/ 305122 w 1108890"/>
                <a:gd name="connsiteY12" fmla="*/ 972950 h 1013479"/>
                <a:gd name="connsiteX13" fmla="*/ 274721 w 1108890"/>
                <a:gd name="connsiteY13" fmla="*/ 724970 h 1013479"/>
                <a:gd name="connsiteX14" fmla="*/ 57 w 1108890"/>
                <a:gd name="connsiteY14" fmla="*/ 638566 h 1013479"/>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108890"/>
                <a:gd name="connsiteY0" fmla="*/ 638566 h 1014798"/>
                <a:gd name="connsiteX1" fmla="*/ 254284 w 1108890"/>
                <a:gd name="connsiteY1" fmla="*/ 468894 h 1014798"/>
                <a:gd name="connsiteX2" fmla="*/ 70265 w 1108890"/>
                <a:gd name="connsiteY2" fmla="*/ 228232 h 1014798"/>
                <a:gd name="connsiteX3" fmla="*/ 413341 w 1108890"/>
                <a:gd name="connsiteY3" fmla="*/ 283096 h 1014798"/>
                <a:gd name="connsiteX4" fmla="*/ 532233 w 1108890"/>
                <a:gd name="connsiteY4" fmla="*/ 38 h 1014798"/>
                <a:gd name="connsiteX5" fmla="*/ 709647 w 1108890"/>
                <a:gd name="connsiteY5" fmla="*/ 301384 h 1014798"/>
                <a:gd name="connsiteX6" fmla="*/ 1019805 w 1108890"/>
                <a:gd name="connsiteY6" fmla="*/ 220916 h 1014798"/>
                <a:gd name="connsiteX7" fmla="*/ 843101 w 1108890"/>
                <a:gd name="connsiteY7" fmla="*/ 534732 h 1014798"/>
                <a:gd name="connsiteX8" fmla="*/ 1108300 w 1108890"/>
                <a:gd name="connsiteY8" fmla="*/ 740979 h 1014798"/>
                <a:gd name="connsiteX9" fmla="*/ 782430 w 1108890"/>
                <a:gd name="connsiteY9" fmla="*/ 783492 h 1014798"/>
                <a:gd name="connsiteX10" fmla="*/ 733741 w 1108890"/>
                <a:gd name="connsiteY10" fmla="*/ 1009526 h 1014798"/>
                <a:gd name="connsiteX11" fmla="*/ 528576 w 1108890"/>
                <a:gd name="connsiteY11" fmla="*/ 871913 h 1014798"/>
                <a:gd name="connsiteX12" fmla="*/ 305122 w 1108890"/>
                <a:gd name="connsiteY12" fmla="*/ 972950 h 1014798"/>
                <a:gd name="connsiteX13" fmla="*/ 274721 w 1108890"/>
                <a:gd name="connsiteY13" fmla="*/ 724970 h 1014798"/>
                <a:gd name="connsiteX14" fmla="*/ 57 w 1108890"/>
                <a:gd name="connsiteY14" fmla="*/ 638566 h 1014798"/>
                <a:gd name="connsiteX0" fmla="*/ 57 w 1036439"/>
                <a:gd name="connsiteY0" fmla="*/ 638566 h 1014798"/>
                <a:gd name="connsiteX1" fmla="*/ 254284 w 1036439"/>
                <a:gd name="connsiteY1" fmla="*/ 468894 h 1014798"/>
                <a:gd name="connsiteX2" fmla="*/ 70265 w 1036439"/>
                <a:gd name="connsiteY2" fmla="*/ 228232 h 1014798"/>
                <a:gd name="connsiteX3" fmla="*/ 413341 w 1036439"/>
                <a:gd name="connsiteY3" fmla="*/ 283096 h 1014798"/>
                <a:gd name="connsiteX4" fmla="*/ 532233 w 1036439"/>
                <a:gd name="connsiteY4" fmla="*/ 38 h 1014798"/>
                <a:gd name="connsiteX5" fmla="*/ 709647 w 1036439"/>
                <a:gd name="connsiteY5" fmla="*/ 301384 h 1014798"/>
                <a:gd name="connsiteX6" fmla="*/ 1019805 w 1036439"/>
                <a:gd name="connsiteY6" fmla="*/ 220916 h 1014798"/>
                <a:gd name="connsiteX7" fmla="*/ 843101 w 1036439"/>
                <a:gd name="connsiteY7" fmla="*/ 534732 h 1014798"/>
                <a:gd name="connsiteX8" fmla="*/ 1035148 w 1036439"/>
                <a:gd name="connsiteY8" fmla="*/ 740979 h 1014798"/>
                <a:gd name="connsiteX9" fmla="*/ 782430 w 1036439"/>
                <a:gd name="connsiteY9" fmla="*/ 783492 h 1014798"/>
                <a:gd name="connsiteX10" fmla="*/ 733741 w 1036439"/>
                <a:gd name="connsiteY10" fmla="*/ 1009526 h 1014798"/>
                <a:gd name="connsiteX11" fmla="*/ 528576 w 1036439"/>
                <a:gd name="connsiteY11" fmla="*/ 871913 h 1014798"/>
                <a:gd name="connsiteX12" fmla="*/ 305122 w 1036439"/>
                <a:gd name="connsiteY12" fmla="*/ 972950 h 1014798"/>
                <a:gd name="connsiteX13" fmla="*/ 274721 w 1036439"/>
                <a:gd name="connsiteY13" fmla="*/ 724970 h 1014798"/>
                <a:gd name="connsiteX14" fmla="*/ 57 w 1036439"/>
                <a:gd name="connsiteY14" fmla="*/ 638566 h 1014798"/>
                <a:gd name="connsiteX0" fmla="*/ 57 w 1036439"/>
                <a:gd name="connsiteY0" fmla="*/ 638566 h 1014798"/>
                <a:gd name="connsiteX1" fmla="*/ 254284 w 1036439"/>
                <a:gd name="connsiteY1" fmla="*/ 468894 h 1014798"/>
                <a:gd name="connsiteX2" fmla="*/ 70265 w 1036439"/>
                <a:gd name="connsiteY2" fmla="*/ 228232 h 1014798"/>
                <a:gd name="connsiteX3" fmla="*/ 413341 w 1036439"/>
                <a:gd name="connsiteY3" fmla="*/ 283096 h 1014798"/>
                <a:gd name="connsiteX4" fmla="*/ 532233 w 1036439"/>
                <a:gd name="connsiteY4" fmla="*/ 38 h 1014798"/>
                <a:gd name="connsiteX5" fmla="*/ 709647 w 1036439"/>
                <a:gd name="connsiteY5" fmla="*/ 301384 h 1014798"/>
                <a:gd name="connsiteX6" fmla="*/ 939338 w 1036439"/>
                <a:gd name="connsiteY6" fmla="*/ 312356 h 1014798"/>
                <a:gd name="connsiteX7" fmla="*/ 843101 w 1036439"/>
                <a:gd name="connsiteY7" fmla="*/ 534732 h 1014798"/>
                <a:gd name="connsiteX8" fmla="*/ 1035148 w 1036439"/>
                <a:gd name="connsiteY8" fmla="*/ 740979 h 1014798"/>
                <a:gd name="connsiteX9" fmla="*/ 782430 w 1036439"/>
                <a:gd name="connsiteY9" fmla="*/ 783492 h 1014798"/>
                <a:gd name="connsiteX10" fmla="*/ 733741 w 1036439"/>
                <a:gd name="connsiteY10" fmla="*/ 1009526 h 1014798"/>
                <a:gd name="connsiteX11" fmla="*/ 528576 w 1036439"/>
                <a:gd name="connsiteY11" fmla="*/ 871913 h 1014798"/>
                <a:gd name="connsiteX12" fmla="*/ 305122 w 1036439"/>
                <a:gd name="connsiteY12" fmla="*/ 972950 h 1014798"/>
                <a:gd name="connsiteX13" fmla="*/ 274721 w 1036439"/>
                <a:gd name="connsiteY13" fmla="*/ 724970 h 1014798"/>
                <a:gd name="connsiteX14" fmla="*/ 57 w 1036439"/>
                <a:gd name="connsiteY14" fmla="*/ 638566 h 1014798"/>
                <a:gd name="connsiteX0" fmla="*/ 57 w 1036439"/>
                <a:gd name="connsiteY0" fmla="*/ 492393 h 868625"/>
                <a:gd name="connsiteX1" fmla="*/ 254284 w 1036439"/>
                <a:gd name="connsiteY1" fmla="*/ 322721 h 868625"/>
                <a:gd name="connsiteX2" fmla="*/ 70265 w 1036439"/>
                <a:gd name="connsiteY2" fmla="*/ 82059 h 868625"/>
                <a:gd name="connsiteX3" fmla="*/ 413341 w 1036439"/>
                <a:gd name="connsiteY3" fmla="*/ 136923 h 868625"/>
                <a:gd name="connsiteX4" fmla="*/ 594412 w 1036439"/>
                <a:gd name="connsiteY4" fmla="*/ 169 h 868625"/>
                <a:gd name="connsiteX5" fmla="*/ 709647 w 1036439"/>
                <a:gd name="connsiteY5" fmla="*/ 155211 h 868625"/>
                <a:gd name="connsiteX6" fmla="*/ 939338 w 1036439"/>
                <a:gd name="connsiteY6" fmla="*/ 166183 h 868625"/>
                <a:gd name="connsiteX7" fmla="*/ 843101 w 1036439"/>
                <a:gd name="connsiteY7" fmla="*/ 388559 h 868625"/>
                <a:gd name="connsiteX8" fmla="*/ 1035148 w 1036439"/>
                <a:gd name="connsiteY8" fmla="*/ 594806 h 868625"/>
                <a:gd name="connsiteX9" fmla="*/ 782430 w 1036439"/>
                <a:gd name="connsiteY9" fmla="*/ 637319 h 868625"/>
                <a:gd name="connsiteX10" fmla="*/ 733741 w 1036439"/>
                <a:gd name="connsiteY10" fmla="*/ 863353 h 868625"/>
                <a:gd name="connsiteX11" fmla="*/ 528576 w 1036439"/>
                <a:gd name="connsiteY11" fmla="*/ 725740 h 868625"/>
                <a:gd name="connsiteX12" fmla="*/ 305122 w 1036439"/>
                <a:gd name="connsiteY12" fmla="*/ 826777 h 868625"/>
                <a:gd name="connsiteX13" fmla="*/ 274721 w 1036439"/>
                <a:gd name="connsiteY13" fmla="*/ 578797 h 868625"/>
                <a:gd name="connsiteX14" fmla="*/ 57 w 1036439"/>
                <a:gd name="connsiteY14" fmla="*/ 492393 h 868625"/>
                <a:gd name="connsiteX0" fmla="*/ 57 w 1036439"/>
                <a:gd name="connsiteY0" fmla="*/ 525237 h 901469"/>
                <a:gd name="connsiteX1" fmla="*/ 254284 w 1036439"/>
                <a:gd name="connsiteY1" fmla="*/ 355565 h 901469"/>
                <a:gd name="connsiteX2" fmla="*/ 70265 w 1036439"/>
                <a:gd name="connsiteY2" fmla="*/ 114903 h 901469"/>
                <a:gd name="connsiteX3" fmla="*/ 413341 w 1036439"/>
                <a:gd name="connsiteY3" fmla="*/ 169767 h 901469"/>
                <a:gd name="connsiteX4" fmla="*/ 590754 w 1036439"/>
                <a:gd name="connsiteY4" fmla="*/ 94 h 901469"/>
                <a:gd name="connsiteX5" fmla="*/ 709647 w 1036439"/>
                <a:gd name="connsiteY5" fmla="*/ 188055 h 901469"/>
                <a:gd name="connsiteX6" fmla="*/ 939338 w 1036439"/>
                <a:gd name="connsiteY6" fmla="*/ 199027 h 901469"/>
                <a:gd name="connsiteX7" fmla="*/ 843101 w 1036439"/>
                <a:gd name="connsiteY7" fmla="*/ 421403 h 901469"/>
                <a:gd name="connsiteX8" fmla="*/ 1035148 w 1036439"/>
                <a:gd name="connsiteY8" fmla="*/ 627650 h 901469"/>
                <a:gd name="connsiteX9" fmla="*/ 782430 w 1036439"/>
                <a:gd name="connsiteY9" fmla="*/ 670163 h 901469"/>
                <a:gd name="connsiteX10" fmla="*/ 733741 w 1036439"/>
                <a:gd name="connsiteY10" fmla="*/ 896197 h 901469"/>
                <a:gd name="connsiteX11" fmla="*/ 528576 w 1036439"/>
                <a:gd name="connsiteY11" fmla="*/ 758584 h 901469"/>
                <a:gd name="connsiteX12" fmla="*/ 305122 w 1036439"/>
                <a:gd name="connsiteY12" fmla="*/ 859621 h 901469"/>
                <a:gd name="connsiteX13" fmla="*/ 274721 w 1036439"/>
                <a:gd name="connsiteY13" fmla="*/ 611641 h 901469"/>
                <a:gd name="connsiteX14" fmla="*/ 57 w 1036439"/>
                <a:gd name="connsiteY14" fmla="*/ 525237 h 901469"/>
                <a:gd name="connsiteX0" fmla="*/ 57 w 1036439"/>
                <a:gd name="connsiteY0" fmla="*/ 525237 h 901469"/>
                <a:gd name="connsiteX1" fmla="*/ 254284 w 1036439"/>
                <a:gd name="connsiteY1" fmla="*/ 355565 h 901469"/>
                <a:gd name="connsiteX2" fmla="*/ 172677 w 1036439"/>
                <a:gd name="connsiteY2" fmla="*/ 144163 h 901469"/>
                <a:gd name="connsiteX3" fmla="*/ 413341 w 1036439"/>
                <a:gd name="connsiteY3" fmla="*/ 169767 h 901469"/>
                <a:gd name="connsiteX4" fmla="*/ 590754 w 1036439"/>
                <a:gd name="connsiteY4" fmla="*/ 94 h 901469"/>
                <a:gd name="connsiteX5" fmla="*/ 709647 w 1036439"/>
                <a:gd name="connsiteY5" fmla="*/ 188055 h 901469"/>
                <a:gd name="connsiteX6" fmla="*/ 939338 w 1036439"/>
                <a:gd name="connsiteY6" fmla="*/ 199027 h 901469"/>
                <a:gd name="connsiteX7" fmla="*/ 843101 w 1036439"/>
                <a:gd name="connsiteY7" fmla="*/ 421403 h 901469"/>
                <a:gd name="connsiteX8" fmla="*/ 1035148 w 1036439"/>
                <a:gd name="connsiteY8" fmla="*/ 627650 h 901469"/>
                <a:gd name="connsiteX9" fmla="*/ 782430 w 1036439"/>
                <a:gd name="connsiteY9" fmla="*/ 670163 h 901469"/>
                <a:gd name="connsiteX10" fmla="*/ 733741 w 1036439"/>
                <a:gd name="connsiteY10" fmla="*/ 896197 h 901469"/>
                <a:gd name="connsiteX11" fmla="*/ 528576 w 1036439"/>
                <a:gd name="connsiteY11" fmla="*/ 758584 h 901469"/>
                <a:gd name="connsiteX12" fmla="*/ 305122 w 1036439"/>
                <a:gd name="connsiteY12" fmla="*/ 859621 h 901469"/>
                <a:gd name="connsiteX13" fmla="*/ 274721 w 1036439"/>
                <a:gd name="connsiteY13" fmla="*/ 611641 h 901469"/>
                <a:gd name="connsiteX14" fmla="*/ 57 w 1036439"/>
                <a:gd name="connsiteY14" fmla="*/ 525237 h 901469"/>
                <a:gd name="connsiteX0" fmla="*/ 194 w 926848"/>
                <a:gd name="connsiteY0" fmla="*/ 488661 h 901469"/>
                <a:gd name="connsiteX1" fmla="*/ 144693 w 926848"/>
                <a:gd name="connsiteY1" fmla="*/ 355565 h 901469"/>
                <a:gd name="connsiteX2" fmla="*/ 63086 w 926848"/>
                <a:gd name="connsiteY2" fmla="*/ 144163 h 901469"/>
                <a:gd name="connsiteX3" fmla="*/ 303750 w 926848"/>
                <a:gd name="connsiteY3" fmla="*/ 169767 h 901469"/>
                <a:gd name="connsiteX4" fmla="*/ 481163 w 926848"/>
                <a:gd name="connsiteY4" fmla="*/ 94 h 901469"/>
                <a:gd name="connsiteX5" fmla="*/ 600056 w 926848"/>
                <a:gd name="connsiteY5" fmla="*/ 188055 h 901469"/>
                <a:gd name="connsiteX6" fmla="*/ 829747 w 926848"/>
                <a:gd name="connsiteY6" fmla="*/ 199027 h 901469"/>
                <a:gd name="connsiteX7" fmla="*/ 733510 w 926848"/>
                <a:gd name="connsiteY7" fmla="*/ 421403 h 901469"/>
                <a:gd name="connsiteX8" fmla="*/ 925557 w 926848"/>
                <a:gd name="connsiteY8" fmla="*/ 627650 h 901469"/>
                <a:gd name="connsiteX9" fmla="*/ 672839 w 926848"/>
                <a:gd name="connsiteY9" fmla="*/ 670163 h 901469"/>
                <a:gd name="connsiteX10" fmla="*/ 624150 w 926848"/>
                <a:gd name="connsiteY10" fmla="*/ 896197 h 901469"/>
                <a:gd name="connsiteX11" fmla="*/ 418985 w 926848"/>
                <a:gd name="connsiteY11" fmla="*/ 758584 h 901469"/>
                <a:gd name="connsiteX12" fmla="*/ 195531 w 926848"/>
                <a:gd name="connsiteY12" fmla="*/ 859621 h 901469"/>
                <a:gd name="connsiteX13" fmla="*/ 165130 w 926848"/>
                <a:gd name="connsiteY13" fmla="*/ 611641 h 901469"/>
                <a:gd name="connsiteX14" fmla="*/ 194 w 926848"/>
                <a:gd name="connsiteY14" fmla="*/ 488661 h 901469"/>
                <a:gd name="connsiteX0" fmla="*/ 194 w 909052"/>
                <a:gd name="connsiteY0" fmla="*/ 488661 h 901469"/>
                <a:gd name="connsiteX1" fmla="*/ 144693 w 909052"/>
                <a:gd name="connsiteY1" fmla="*/ 355565 h 901469"/>
                <a:gd name="connsiteX2" fmla="*/ 63086 w 909052"/>
                <a:gd name="connsiteY2" fmla="*/ 144163 h 901469"/>
                <a:gd name="connsiteX3" fmla="*/ 303750 w 909052"/>
                <a:gd name="connsiteY3" fmla="*/ 169767 h 901469"/>
                <a:gd name="connsiteX4" fmla="*/ 481163 w 909052"/>
                <a:gd name="connsiteY4" fmla="*/ 94 h 901469"/>
                <a:gd name="connsiteX5" fmla="*/ 600056 w 909052"/>
                <a:gd name="connsiteY5" fmla="*/ 188055 h 901469"/>
                <a:gd name="connsiteX6" fmla="*/ 829747 w 909052"/>
                <a:gd name="connsiteY6" fmla="*/ 199027 h 901469"/>
                <a:gd name="connsiteX7" fmla="*/ 733510 w 909052"/>
                <a:gd name="connsiteY7" fmla="*/ 421403 h 901469"/>
                <a:gd name="connsiteX8" fmla="*/ 907269 w 909052"/>
                <a:gd name="connsiteY8" fmla="*/ 616677 h 901469"/>
                <a:gd name="connsiteX9" fmla="*/ 672839 w 909052"/>
                <a:gd name="connsiteY9" fmla="*/ 670163 h 901469"/>
                <a:gd name="connsiteX10" fmla="*/ 624150 w 909052"/>
                <a:gd name="connsiteY10" fmla="*/ 896197 h 901469"/>
                <a:gd name="connsiteX11" fmla="*/ 418985 w 909052"/>
                <a:gd name="connsiteY11" fmla="*/ 758584 h 901469"/>
                <a:gd name="connsiteX12" fmla="*/ 195531 w 909052"/>
                <a:gd name="connsiteY12" fmla="*/ 859621 h 901469"/>
                <a:gd name="connsiteX13" fmla="*/ 165130 w 909052"/>
                <a:gd name="connsiteY13" fmla="*/ 611641 h 901469"/>
                <a:gd name="connsiteX14" fmla="*/ 194 w 909052"/>
                <a:gd name="connsiteY14" fmla="*/ 488661 h 901469"/>
                <a:gd name="connsiteX0" fmla="*/ 194 w 909052"/>
                <a:gd name="connsiteY0" fmla="*/ 488661 h 876238"/>
                <a:gd name="connsiteX1" fmla="*/ 144693 w 909052"/>
                <a:gd name="connsiteY1" fmla="*/ 355565 h 876238"/>
                <a:gd name="connsiteX2" fmla="*/ 63086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909052"/>
                <a:gd name="connsiteY0" fmla="*/ 488661 h 876238"/>
                <a:gd name="connsiteX1" fmla="*/ 144693 w 909052"/>
                <a:gd name="connsiteY1" fmla="*/ 355565 h 876238"/>
                <a:gd name="connsiteX2" fmla="*/ 85032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909052"/>
                <a:gd name="connsiteY0" fmla="*/ 488661 h 876238"/>
                <a:gd name="connsiteX1" fmla="*/ 144693 w 909052"/>
                <a:gd name="connsiteY1" fmla="*/ 355565 h 876238"/>
                <a:gd name="connsiteX2" fmla="*/ 85032 w 909052"/>
                <a:gd name="connsiteY2" fmla="*/ 144163 h 876238"/>
                <a:gd name="connsiteX3" fmla="*/ 303750 w 909052"/>
                <a:gd name="connsiteY3" fmla="*/ 169767 h 876238"/>
                <a:gd name="connsiteX4" fmla="*/ 481163 w 909052"/>
                <a:gd name="connsiteY4" fmla="*/ 94 h 876238"/>
                <a:gd name="connsiteX5" fmla="*/ 600056 w 909052"/>
                <a:gd name="connsiteY5" fmla="*/ 188055 h 876238"/>
                <a:gd name="connsiteX6" fmla="*/ 829747 w 909052"/>
                <a:gd name="connsiteY6" fmla="*/ 199027 h 876238"/>
                <a:gd name="connsiteX7" fmla="*/ 733510 w 909052"/>
                <a:gd name="connsiteY7" fmla="*/ 421403 h 876238"/>
                <a:gd name="connsiteX8" fmla="*/ 907269 w 909052"/>
                <a:gd name="connsiteY8" fmla="*/ 616677 h 876238"/>
                <a:gd name="connsiteX9" fmla="*/ 672839 w 909052"/>
                <a:gd name="connsiteY9" fmla="*/ 670163 h 876238"/>
                <a:gd name="connsiteX10" fmla="*/ 609520 w 909052"/>
                <a:gd name="connsiteY10" fmla="*/ 866936 h 876238"/>
                <a:gd name="connsiteX11" fmla="*/ 418985 w 909052"/>
                <a:gd name="connsiteY11" fmla="*/ 758584 h 876238"/>
                <a:gd name="connsiteX12" fmla="*/ 195531 w 909052"/>
                <a:gd name="connsiteY12" fmla="*/ 859621 h 876238"/>
                <a:gd name="connsiteX13" fmla="*/ 165130 w 909052"/>
                <a:gd name="connsiteY13" fmla="*/ 611641 h 876238"/>
                <a:gd name="connsiteX14" fmla="*/ 194 w 909052"/>
                <a:gd name="connsiteY14" fmla="*/ 488661 h 876238"/>
                <a:gd name="connsiteX0" fmla="*/ 194 w 891689"/>
                <a:gd name="connsiteY0" fmla="*/ 488661 h 876238"/>
                <a:gd name="connsiteX1" fmla="*/ 144693 w 891689"/>
                <a:gd name="connsiteY1" fmla="*/ 355565 h 876238"/>
                <a:gd name="connsiteX2" fmla="*/ 85032 w 891689"/>
                <a:gd name="connsiteY2" fmla="*/ 144163 h 876238"/>
                <a:gd name="connsiteX3" fmla="*/ 303750 w 891689"/>
                <a:gd name="connsiteY3" fmla="*/ 169767 h 876238"/>
                <a:gd name="connsiteX4" fmla="*/ 481163 w 891689"/>
                <a:gd name="connsiteY4" fmla="*/ 94 h 876238"/>
                <a:gd name="connsiteX5" fmla="*/ 600056 w 891689"/>
                <a:gd name="connsiteY5" fmla="*/ 188055 h 876238"/>
                <a:gd name="connsiteX6" fmla="*/ 829747 w 891689"/>
                <a:gd name="connsiteY6" fmla="*/ 199027 h 876238"/>
                <a:gd name="connsiteX7" fmla="*/ 733510 w 891689"/>
                <a:gd name="connsiteY7" fmla="*/ 421403 h 876238"/>
                <a:gd name="connsiteX8" fmla="*/ 888981 w 891689"/>
                <a:gd name="connsiteY8" fmla="*/ 605704 h 876238"/>
                <a:gd name="connsiteX9" fmla="*/ 672839 w 891689"/>
                <a:gd name="connsiteY9" fmla="*/ 670163 h 876238"/>
                <a:gd name="connsiteX10" fmla="*/ 609520 w 891689"/>
                <a:gd name="connsiteY10" fmla="*/ 866936 h 876238"/>
                <a:gd name="connsiteX11" fmla="*/ 418985 w 891689"/>
                <a:gd name="connsiteY11" fmla="*/ 758584 h 876238"/>
                <a:gd name="connsiteX12" fmla="*/ 195531 w 891689"/>
                <a:gd name="connsiteY12" fmla="*/ 859621 h 876238"/>
                <a:gd name="connsiteX13" fmla="*/ 165130 w 891689"/>
                <a:gd name="connsiteY13" fmla="*/ 611641 h 876238"/>
                <a:gd name="connsiteX14" fmla="*/ 194 w 891689"/>
                <a:gd name="connsiteY14" fmla="*/ 488661 h 876238"/>
                <a:gd name="connsiteX0" fmla="*/ 194 w 900062"/>
                <a:gd name="connsiteY0" fmla="*/ 488661 h 876238"/>
                <a:gd name="connsiteX1" fmla="*/ 144693 w 900062"/>
                <a:gd name="connsiteY1" fmla="*/ 355565 h 876238"/>
                <a:gd name="connsiteX2" fmla="*/ 85032 w 900062"/>
                <a:gd name="connsiteY2" fmla="*/ 144163 h 876238"/>
                <a:gd name="connsiteX3" fmla="*/ 303750 w 900062"/>
                <a:gd name="connsiteY3" fmla="*/ 169767 h 876238"/>
                <a:gd name="connsiteX4" fmla="*/ 481163 w 900062"/>
                <a:gd name="connsiteY4" fmla="*/ 94 h 876238"/>
                <a:gd name="connsiteX5" fmla="*/ 600056 w 900062"/>
                <a:gd name="connsiteY5" fmla="*/ 188055 h 876238"/>
                <a:gd name="connsiteX6" fmla="*/ 829747 w 900062"/>
                <a:gd name="connsiteY6" fmla="*/ 199027 h 876238"/>
                <a:gd name="connsiteX7" fmla="*/ 733510 w 900062"/>
                <a:gd name="connsiteY7" fmla="*/ 421403 h 876238"/>
                <a:gd name="connsiteX8" fmla="*/ 888981 w 900062"/>
                <a:gd name="connsiteY8" fmla="*/ 605704 h 876238"/>
                <a:gd name="connsiteX9" fmla="*/ 672839 w 900062"/>
                <a:gd name="connsiteY9" fmla="*/ 670163 h 876238"/>
                <a:gd name="connsiteX10" fmla="*/ 609520 w 900062"/>
                <a:gd name="connsiteY10" fmla="*/ 866936 h 876238"/>
                <a:gd name="connsiteX11" fmla="*/ 418985 w 900062"/>
                <a:gd name="connsiteY11" fmla="*/ 758584 h 876238"/>
                <a:gd name="connsiteX12" fmla="*/ 195531 w 900062"/>
                <a:gd name="connsiteY12" fmla="*/ 859621 h 876238"/>
                <a:gd name="connsiteX13" fmla="*/ 165130 w 900062"/>
                <a:gd name="connsiteY13" fmla="*/ 611641 h 876238"/>
                <a:gd name="connsiteX14" fmla="*/ 194 w 900062"/>
                <a:gd name="connsiteY14" fmla="*/ 488661 h 876238"/>
                <a:gd name="connsiteX0" fmla="*/ 194 w 900062"/>
                <a:gd name="connsiteY0" fmla="*/ 488661 h 876238"/>
                <a:gd name="connsiteX1" fmla="*/ 144693 w 900062"/>
                <a:gd name="connsiteY1" fmla="*/ 355565 h 876238"/>
                <a:gd name="connsiteX2" fmla="*/ 85032 w 900062"/>
                <a:gd name="connsiteY2" fmla="*/ 144163 h 876238"/>
                <a:gd name="connsiteX3" fmla="*/ 303750 w 900062"/>
                <a:gd name="connsiteY3" fmla="*/ 169767 h 876238"/>
                <a:gd name="connsiteX4" fmla="*/ 481163 w 900062"/>
                <a:gd name="connsiteY4" fmla="*/ 94 h 876238"/>
                <a:gd name="connsiteX5" fmla="*/ 600056 w 900062"/>
                <a:gd name="connsiteY5" fmla="*/ 188055 h 876238"/>
                <a:gd name="connsiteX6" fmla="*/ 829747 w 900062"/>
                <a:gd name="connsiteY6" fmla="*/ 199027 h 876238"/>
                <a:gd name="connsiteX7" fmla="*/ 733510 w 900062"/>
                <a:gd name="connsiteY7" fmla="*/ 421403 h 876238"/>
                <a:gd name="connsiteX8" fmla="*/ 888981 w 900062"/>
                <a:gd name="connsiteY8" fmla="*/ 605704 h 876238"/>
                <a:gd name="connsiteX9" fmla="*/ 672839 w 900062"/>
                <a:gd name="connsiteY9" fmla="*/ 670163 h 876238"/>
                <a:gd name="connsiteX10" fmla="*/ 609520 w 900062"/>
                <a:gd name="connsiteY10" fmla="*/ 866936 h 876238"/>
                <a:gd name="connsiteX11" fmla="*/ 418985 w 900062"/>
                <a:gd name="connsiteY11" fmla="*/ 758584 h 876238"/>
                <a:gd name="connsiteX12" fmla="*/ 195531 w 900062"/>
                <a:gd name="connsiteY12" fmla="*/ 859621 h 876238"/>
                <a:gd name="connsiteX13" fmla="*/ 165130 w 900062"/>
                <a:gd name="connsiteY13" fmla="*/ 611641 h 876238"/>
                <a:gd name="connsiteX14" fmla="*/ 194 w 900062"/>
                <a:gd name="connsiteY14" fmla="*/ 488661 h 87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0062" h="876238">
                  <a:moveTo>
                    <a:pt x="194" y="488661"/>
                  </a:moveTo>
                  <a:cubicBezTo>
                    <a:pt x="-3212" y="445982"/>
                    <a:pt x="38005" y="369450"/>
                    <a:pt x="144693" y="355565"/>
                  </a:cubicBezTo>
                  <a:cubicBezTo>
                    <a:pt x="54093" y="304605"/>
                    <a:pt x="32920" y="204390"/>
                    <a:pt x="85032" y="144163"/>
                  </a:cubicBezTo>
                  <a:cubicBezTo>
                    <a:pt x="137144" y="83936"/>
                    <a:pt x="260105" y="92958"/>
                    <a:pt x="303750" y="169767"/>
                  </a:cubicBezTo>
                  <a:cubicBezTo>
                    <a:pt x="289736" y="68098"/>
                    <a:pt x="431779" y="-2954"/>
                    <a:pt x="481163" y="94"/>
                  </a:cubicBezTo>
                  <a:cubicBezTo>
                    <a:pt x="530547" y="3142"/>
                    <a:pt x="599440" y="64442"/>
                    <a:pt x="600056" y="188055"/>
                  </a:cubicBezTo>
                  <a:cubicBezTo>
                    <a:pt x="720510" y="114903"/>
                    <a:pt x="807505" y="160136"/>
                    <a:pt x="829747" y="199027"/>
                  </a:cubicBezTo>
                  <a:cubicBezTo>
                    <a:pt x="851989" y="237918"/>
                    <a:pt x="886290" y="359470"/>
                    <a:pt x="733510" y="421403"/>
                  </a:cubicBezTo>
                  <a:cubicBezTo>
                    <a:pt x="887747" y="453576"/>
                    <a:pt x="921039" y="516695"/>
                    <a:pt x="888981" y="605704"/>
                  </a:cubicBezTo>
                  <a:cubicBezTo>
                    <a:pt x="856923" y="694713"/>
                    <a:pt x="765613" y="693786"/>
                    <a:pt x="672839" y="670163"/>
                  </a:cubicBezTo>
                  <a:cubicBezTo>
                    <a:pt x="695623" y="779645"/>
                    <a:pt x="666459" y="848542"/>
                    <a:pt x="609520" y="866936"/>
                  </a:cubicBezTo>
                  <a:cubicBezTo>
                    <a:pt x="552581" y="885330"/>
                    <a:pt x="464209" y="888579"/>
                    <a:pt x="418985" y="758584"/>
                  </a:cubicBezTo>
                  <a:cubicBezTo>
                    <a:pt x="340843" y="873949"/>
                    <a:pt x="263444" y="884112"/>
                    <a:pt x="195531" y="859621"/>
                  </a:cubicBezTo>
                  <a:cubicBezTo>
                    <a:pt x="127618" y="835130"/>
                    <a:pt x="54563" y="713808"/>
                    <a:pt x="165130" y="611641"/>
                  </a:cubicBezTo>
                  <a:cubicBezTo>
                    <a:pt x="17491" y="627950"/>
                    <a:pt x="3600" y="531340"/>
                    <a:pt x="194" y="48866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18"/>
            <p:cNvSpPr/>
            <p:nvPr/>
          </p:nvSpPr>
          <p:spPr>
            <a:xfrm rot="1559092">
              <a:off x="6853268" y="2080796"/>
              <a:ext cx="269386" cy="554580"/>
            </a:xfrm>
            <a:custGeom>
              <a:avLst/>
              <a:gdLst>
                <a:gd name="connsiteX0" fmla="*/ 0 w 216024"/>
                <a:gd name="connsiteY0" fmla="*/ 0 h 844609"/>
                <a:gd name="connsiteX1" fmla="*/ 216024 w 216024"/>
                <a:gd name="connsiteY1" fmla="*/ 0 h 844609"/>
                <a:gd name="connsiteX2" fmla="*/ 216024 w 216024"/>
                <a:gd name="connsiteY2" fmla="*/ 844609 h 844609"/>
                <a:gd name="connsiteX3" fmla="*/ 0 w 216024"/>
                <a:gd name="connsiteY3" fmla="*/ 844609 h 844609"/>
                <a:gd name="connsiteX4" fmla="*/ 0 w 216024"/>
                <a:gd name="connsiteY4" fmla="*/ 0 h 844609"/>
                <a:gd name="connsiteX0" fmla="*/ 9 w 216033"/>
                <a:gd name="connsiteY0" fmla="*/ 0 h 844609"/>
                <a:gd name="connsiteX1" fmla="*/ 216033 w 216033"/>
                <a:gd name="connsiteY1" fmla="*/ 0 h 844609"/>
                <a:gd name="connsiteX2" fmla="*/ 216033 w 216033"/>
                <a:gd name="connsiteY2" fmla="*/ 844609 h 844609"/>
                <a:gd name="connsiteX3" fmla="*/ 9 w 216033"/>
                <a:gd name="connsiteY3" fmla="*/ 844609 h 844609"/>
                <a:gd name="connsiteX4" fmla="*/ 70212 w 216033"/>
                <a:gd name="connsiteY4" fmla="*/ 375510 h 844609"/>
                <a:gd name="connsiteX5" fmla="*/ 9 w 216033"/>
                <a:gd name="connsiteY5" fmla="*/ 0 h 844609"/>
                <a:gd name="connsiteX0" fmla="*/ 9 w 220295"/>
                <a:gd name="connsiteY0" fmla="*/ 0 h 844609"/>
                <a:gd name="connsiteX1" fmla="*/ 216033 w 220295"/>
                <a:gd name="connsiteY1" fmla="*/ 0 h 844609"/>
                <a:gd name="connsiteX2" fmla="*/ 220175 w 220295"/>
                <a:gd name="connsiteY2" fmla="*/ 397455 h 844609"/>
                <a:gd name="connsiteX3" fmla="*/ 216033 w 220295"/>
                <a:gd name="connsiteY3" fmla="*/ 844609 h 844609"/>
                <a:gd name="connsiteX4" fmla="*/ 9 w 220295"/>
                <a:gd name="connsiteY4" fmla="*/ 844609 h 844609"/>
                <a:gd name="connsiteX5" fmla="*/ 70212 w 220295"/>
                <a:gd name="connsiteY5" fmla="*/ 375510 h 844609"/>
                <a:gd name="connsiteX6" fmla="*/ 9 w 220295"/>
                <a:gd name="connsiteY6" fmla="*/ 0 h 844609"/>
                <a:gd name="connsiteX0" fmla="*/ 9 w 220175"/>
                <a:gd name="connsiteY0" fmla="*/ 0 h 844609"/>
                <a:gd name="connsiteX1" fmla="*/ 216033 w 220175"/>
                <a:gd name="connsiteY1" fmla="*/ 0 h 844609"/>
                <a:gd name="connsiteX2" fmla="*/ 220175 w 220175"/>
                <a:gd name="connsiteY2" fmla="*/ 397455 h 844609"/>
                <a:gd name="connsiteX3" fmla="*/ 216033 w 220175"/>
                <a:gd name="connsiteY3" fmla="*/ 844609 h 844609"/>
                <a:gd name="connsiteX4" fmla="*/ 9 w 220175"/>
                <a:gd name="connsiteY4" fmla="*/ 844609 h 844609"/>
                <a:gd name="connsiteX5" fmla="*/ 70212 w 220175"/>
                <a:gd name="connsiteY5" fmla="*/ 375510 h 844609"/>
                <a:gd name="connsiteX6" fmla="*/ 9 w 220175"/>
                <a:gd name="connsiteY6" fmla="*/ 0 h 844609"/>
                <a:gd name="connsiteX0" fmla="*/ 9 w 216169"/>
                <a:gd name="connsiteY0" fmla="*/ 0 h 844609"/>
                <a:gd name="connsiteX1" fmla="*/ 216033 w 216169"/>
                <a:gd name="connsiteY1" fmla="*/ 0 h 844609"/>
                <a:gd name="connsiteX2" fmla="*/ 209202 w 216169"/>
                <a:gd name="connsiteY2" fmla="*/ 346249 h 844609"/>
                <a:gd name="connsiteX3" fmla="*/ 216033 w 216169"/>
                <a:gd name="connsiteY3" fmla="*/ 844609 h 844609"/>
                <a:gd name="connsiteX4" fmla="*/ 9 w 216169"/>
                <a:gd name="connsiteY4" fmla="*/ 844609 h 844609"/>
                <a:gd name="connsiteX5" fmla="*/ 70212 w 216169"/>
                <a:gd name="connsiteY5" fmla="*/ 375510 h 844609"/>
                <a:gd name="connsiteX6" fmla="*/ 9 w 216169"/>
                <a:gd name="connsiteY6" fmla="*/ 0 h 844609"/>
                <a:gd name="connsiteX0" fmla="*/ 9 w 216033"/>
                <a:gd name="connsiteY0" fmla="*/ 0 h 844609"/>
                <a:gd name="connsiteX1" fmla="*/ 216033 w 216033"/>
                <a:gd name="connsiteY1" fmla="*/ 0 h 844609"/>
                <a:gd name="connsiteX2" fmla="*/ 209202 w 216033"/>
                <a:gd name="connsiteY2" fmla="*/ 346249 h 844609"/>
                <a:gd name="connsiteX3" fmla="*/ 183115 w 216033"/>
                <a:gd name="connsiteY3" fmla="*/ 793402 h 844609"/>
                <a:gd name="connsiteX4" fmla="*/ 9 w 216033"/>
                <a:gd name="connsiteY4" fmla="*/ 844609 h 844609"/>
                <a:gd name="connsiteX5" fmla="*/ 70212 w 216033"/>
                <a:gd name="connsiteY5" fmla="*/ 375510 h 844609"/>
                <a:gd name="connsiteX6" fmla="*/ 9 w 216033"/>
                <a:gd name="connsiteY6" fmla="*/ 0 h 844609"/>
                <a:gd name="connsiteX0" fmla="*/ 9 w 216033"/>
                <a:gd name="connsiteY0" fmla="*/ 0 h 845067"/>
                <a:gd name="connsiteX1" fmla="*/ 216033 w 216033"/>
                <a:gd name="connsiteY1" fmla="*/ 0 h 845067"/>
                <a:gd name="connsiteX2" fmla="*/ 209202 w 216033"/>
                <a:gd name="connsiteY2" fmla="*/ 346249 h 845067"/>
                <a:gd name="connsiteX3" fmla="*/ 183115 w 216033"/>
                <a:gd name="connsiteY3" fmla="*/ 793402 h 845067"/>
                <a:gd name="connsiteX4" fmla="*/ 9 w 216033"/>
                <a:gd name="connsiteY4" fmla="*/ 844609 h 845067"/>
                <a:gd name="connsiteX5" fmla="*/ 70212 w 216033"/>
                <a:gd name="connsiteY5" fmla="*/ 375510 h 845067"/>
                <a:gd name="connsiteX6" fmla="*/ 9 w 216033"/>
                <a:gd name="connsiteY6" fmla="*/ 0 h 845067"/>
                <a:gd name="connsiteX0" fmla="*/ 9 w 216033"/>
                <a:gd name="connsiteY0" fmla="*/ 0 h 845067"/>
                <a:gd name="connsiteX1" fmla="*/ 216033 w 216033"/>
                <a:gd name="connsiteY1" fmla="*/ 0 h 845067"/>
                <a:gd name="connsiteX2" fmla="*/ 209202 w 216033"/>
                <a:gd name="connsiteY2" fmla="*/ 346249 h 845067"/>
                <a:gd name="connsiteX3" fmla="*/ 183115 w 216033"/>
                <a:gd name="connsiteY3" fmla="*/ 793402 h 845067"/>
                <a:gd name="connsiteX4" fmla="*/ 9 w 216033"/>
                <a:gd name="connsiteY4" fmla="*/ 844609 h 845067"/>
                <a:gd name="connsiteX5" fmla="*/ 70212 w 216033"/>
                <a:gd name="connsiteY5" fmla="*/ 375510 h 845067"/>
                <a:gd name="connsiteX6" fmla="*/ 9 w 216033"/>
                <a:gd name="connsiteY6" fmla="*/ 0 h 845067"/>
                <a:gd name="connsiteX0" fmla="*/ 0 w 216024"/>
                <a:gd name="connsiteY0" fmla="*/ 0 h 840206"/>
                <a:gd name="connsiteX1" fmla="*/ 216024 w 216024"/>
                <a:gd name="connsiteY1" fmla="*/ 0 h 840206"/>
                <a:gd name="connsiteX2" fmla="*/ 209193 w 216024"/>
                <a:gd name="connsiteY2" fmla="*/ 346249 h 840206"/>
                <a:gd name="connsiteX3" fmla="*/ 183106 w 216024"/>
                <a:gd name="connsiteY3" fmla="*/ 793402 h 840206"/>
                <a:gd name="connsiteX4" fmla="*/ 32919 w 216024"/>
                <a:gd name="connsiteY4" fmla="*/ 833636 h 840206"/>
                <a:gd name="connsiteX5" fmla="*/ 70203 w 216024"/>
                <a:gd name="connsiteY5" fmla="*/ 375510 h 840206"/>
                <a:gd name="connsiteX6" fmla="*/ 0 w 216024"/>
                <a:gd name="connsiteY6" fmla="*/ 0 h 840206"/>
                <a:gd name="connsiteX0" fmla="*/ 0 w 216024"/>
                <a:gd name="connsiteY0" fmla="*/ 0 h 874951"/>
                <a:gd name="connsiteX1" fmla="*/ 216024 w 216024"/>
                <a:gd name="connsiteY1" fmla="*/ 0 h 874951"/>
                <a:gd name="connsiteX2" fmla="*/ 209193 w 216024"/>
                <a:gd name="connsiteY2" fmla="*/ 346249 h 874951"/>
                <a:gd name="connsiteX3" fmla="*/ 183106 w 216024"/>
                <a:gd name="connsiteY3" fmla="*/ 793402 h 874951"/>
                <a:gd name="connsiteX4" fmla="*/ 32919 w 216024"/>
                <a:gd name="connsiteY4" fmla="*/ 833636 h 874951"/>
                <a:gd name="connsiteX5" fmla="*/ 70203 w 216024"/>
                <a:gd name="connsiteY5" fmla="*/ 375510 h 874951"/>
                <a:gd name="connsiteX6" fmla="*/ 0 w 216024"/>
                <a:gd name="connsiteY6" fmla="*/ 0 h 874951"/>
                <a:gd name="connsiteX0" fmla="*/ 0 w 216024"/>
                <a:gd name="connsiteY0" fmla="*/ 0 h 859803"/>
                <a:gd name="connsiteX1" fmla="*/ 216024 w 216024"/>
                <a:gd name="connsiteY1" fmla="*/ 0 h 859803"/>
                <a:gd name="connsiteX2" fmla="*/ 209193 w 216024"/>
                <a:gd name="connsiteY2" fmla="*/ 346249 h 859803"/>
                <a:gd name="connsiteX3" fmla="*/ 183106 w 216024"/>
                <a:gd name="connsiteY3" fmla="*/ 793402 h 859803"/>
                <a:gd name="connsiteX4" fmla="*/ 40234 w 216024"/>
                <a:gd name="connsiteY4" fmla="*/ 808033 h 859803"/>
                <a:gd name="connsiteX5" fmla="*/ 70203 w 216024"/>
                <a:gd name="connsiteY5" fmla="*/ 375510 h 859803"/>
                <a:gd name="connsiteX6" fmla="*/ 0 w 216024"/>
                <a:gd name="connsiteY6" fmla="*/ 0 h 859803"/>
                <a:gd name="connsiteX0" fmla="*/ 0 w 216024"/>
                <a:gd name="connsiteY0" fmla="*/ 0 h 859803"/>
                <a:gd name="connsiteX1" fmla="*/ 216024 w 216024"/>
                <a:gd name="connsiteY1" fmla="*/ 0 h 859803"/>
                <a:gd name="connsiteX2" fmla="*/ 209193 w 216024"/>
                <a:gd name="connsiteY2" fmla="*/ 346249 h 859803"/>
                <a:gd name="connsiteX3" fmla="*/ 183106 w 216024"/>
                <a:gd name="connsiteY3" fmla="*/ 793402 h 859803"/>
                <a:gd name="connsiteX4" fmla="*/ 40234 w 216024"/>
                <a:gd name="connsiteY4" fmla="*/ 808033 h 859803"/>
                <a:gd name="connsiteX5" fmla="*/ 70203 w 216024"/>
                <a:gd name="connsiteY5" fmla="*/ 375510 h 859803"/>
                <a:gd name="connsiteX6" fmla="*/ 0 w 216024"/>
                <a:gd name="connsiteY6" fmla="*/ 0 h 859803"/>
                <a:gd name="connsiteX0" fmla="*/ 0 w 216024"/>
                <a:gd name="connsiteY0" fmla="*/ 0 h 856039"/>
                <a:gd name="connsiteX1" fmla="*/ 216024 w 216024"/>
                <a:gd name="connsiteY1" fmla="*/ 0 h 856039"/>
                <a:gd name="connsiteX2" fmla="*/ 209193 w 216024"/>
                <a:gd name="connsiteY2" fmla="*/ 346249 h 856039"/>
                <a:gd name="connsiteX3" fmla="*/ 183106 w 216024"/>
                <a:gd name="connsiteY3" fmla="*/ 793402 h 856039"/>
                <a:gd name="connsiteX4" fmla="*/ 58522 w 216024"/>
                <a:gd name="connsiteY4" fmla="*/ 800718 h 856039"/>
                <a:gd name="connsiteX5" fmla="*/ 70203 w 216024"/>
                <a:gd name="connsiteY5" fmla="*/ 375510 h 856039"/>
                <a:gd name="connsiteX6" fmla="*/ 0 w 216024"/>
                <a:gd name="connsiteY6" fmla="*/ 0 h 856039"/>
                <a:gd name="connsiteX0" fmla="*/ 0 w 216024"/>
                <a:gd name="connsiteY0" fmla="*/ 0 h 861622"/>
                <a:gd name="connsiteX1" fmla="*/ 216024 w 216024"/>
                <a:gd name="connsiteY1" fmla="*/ 0 h 861622"/>
                <a:gd name="connsiteX2" fmla="*/ 209193 w 216024"/>
                <a:gd name="connsiteY2" fmla="*/ 346249 h 861622"/>
                <a:gd name="connsiteX3" fmla="*/ 183106 w 216024"/>
                <a:gd name="connsiteY3" fmla="*/ 793402 h 861622"/>
                <a:gd name="connsiteX4" fmla="*/ 58522 w 216024"/>
                <a:gd name="connsiteY4" fmla="*/ 800718 h 861622"/>
                <a:gd name="connsiteX5" fmla="*/ 70203 w 216024"/>
                <a:gd name="connsiteY5" fmla="*/ 375510 h 861622"/>
                <a:gd name="connsiteX6" fmla="*/ 0 w 216024"/>
                <a:gd name="connsiteY6" fmla="*/ 0 h 861622"/>
                <a:gd name="connsiteX0" fmla="*/ 0 w 216024"/>
                <a:gd name="connsiteY0" fmla="*/ 0 h 861622"/>
                <a:gd name="connsiteX1" fmla="*/ 216024 w 216024"/>
                <a:gd name="connsiteY1" fmla="*/ 0 h 861622"/>
                <a:gd name="connsiteX2" fmla="*/ 209193 w 216024"/>
                <a:gd name="connsiteY2" fmla="*/ 346249 h 861622"/>
                <a:gd name="connsiteX3" fmla="*/ 183106 w 216024"/>
                <a:gd name="connsiteY3" fmla="*/ 793402 h 861622"/>
                <a:gd name="connsiteX4" fmla="*/ 58522 w 216024"/>
                <a:gd name="connsiteY4" fmla="*/ 800718 h 861622"/>
                <a:gd name="connsiteX5" fmla="*/ 99463 w 216024"/>
                <a:gd name="connsiteY5" fmla="*/ 382825 h 861622"/>
                <a:gd name="connsiteX6" fmla="*/ 0 w 216024"/>
                <a:gd name="connsiteY6" fmla="*/ 0 h 861622"/>
                <a:gd name="connsiteX0" fmla="*/ 14729 w 161259"/>
                <a:gd name="connsiteY0" fmla="*/ 0 h 861622"/>
                <a:gd name="connsiteX1" fmla="*/ 161259 w 161259"/>
                <a:gd name="connsiteY1" fmla="*/ 0 h 861622"/>
                <a:gd name="connsiteX2" fmla="*/ 154428 w 161259"/>
                <a:gd name="connsiteY2" fmla="*/ 346249 h 861622"/>
                <a:gd name="connsiteX3" fmla="*/ 128341 w 161259"/>
                <a:gd name="connsiteY3" fmla="*/ 793402 h 861622"/>
                <a:gd name="connsiteX4" fmla="*/ 3757 w 161259"/>
                <a:gd name="connsiteY4" fmla="*/ 800718 h 861622"/>
                <a:gd name="connsiteX5" fmla="*/ 44698 w 161259"/>
                <a:gd name="connsiteY5" fmla="*/ 382825 h 861622"/>
                <a:gd name="connsiteX6" fmla="*/ 14729 w 161259"/>
                <a:gd name="connsiteY6" fmla="*/ 0 h 861622"/>
                <a:gd name="connsiteX0" fmla="*/ 14729 w 161259"/>
                <a:gd name="connsiteY0" fmla="*/ 24384 h 886006"/>
                <a:gd name="connsiteX1" fmla="*/ 161259 w 161259"/>
                <a:gd name="connsiteY1" fmla="*/ 24384 h 886006"/>
                <a:gd name="connsiteX2" fmla="*/ 154428 w 161259"/>
                <a:gd name="connsiteY2" fmla="*/ 370633 h 886006"/>
                <a:gd name="connsiteX3" fmla="*/ 128341 w 161259"/>
                <a:gd name="connsiteY3" fmla="*/ 817786 h 886006"/>
                <a:gd name="connsiteX4" fmla="*/ 3757 w 161259"/>
                <a:gd name="connsiteY4" fmla="*/ 825102 h 886006"/>
                <a:gd name="connsiteX5" fmla="*/ 44698 w 161259"/>
                <a:gd name="connsiteY5" fmla="*/ 407209 h 886006"/>
                <a:gd name="connsiteX6" fmla="*/ 14729 w 161259"/>
                <a:gd name="connsiteY6" fmla="*/ 24384 h 886006"/>
                <a:gd name="connsiteX0" fmla="*/ 14729 w 161259"/>
                <a:gd name="connsiteY0" fmla="*/ 49715 h 911337"/>
                <a:gd name="connsiteX1" fmla="*/ 161259 w 161259"/>
                <a:gd name="connsiteY1" fmla="*/ 49715 h 911337"/>
                <a:gd name="connsiteX2" fmla="*/ 154428 w 161259"/>
                <a:gd name="connsiteY2" fmla="*/ 395964 h 911337"/>
                <a:gd name="connsiteX3" fmla="*/ 128341 w 161259"/>
                <a:gd name="connsiteY3" fmla="*/ 843117 h 911337"/>
                <a:gd name="connsiteX4" fmla="*/ 3757 w 161259"/>
                <a:gd name="connsiteY4" fmla="*/ 850433 h 911337"/>
                <a:gd name="connsiteX5" fmla="*/ 44698 w 161259"/>
                <a:gd name="connsiteY5" fmla="*/ 432540 h 911337"/>
                <a:gd name="connsiteX6" fmla="*/ 14729 w 161259"/>
                <a:gd name="connsiteY6" fmla="*/ 49715 h 911337"/>
                <a:gd name="connsiteX0" fmla="*/ 14729 w 160592"/>
                <a:gd name="connsiteY0" fmla="*/ 45758 h 907380"/>
                <a:gd name="connsiteX1" fmla="*/ 124683 w 160592"/>
                <a:gd name="connsiteY1" fmla="*/ 53073 h 907380"/>
                <a:gd name="connsiteX2" fmla="*/ 154428 w 160592"/>
                <a:gd name="connsiteY2" fmla="*/ 392007 h 907380"/>
                <a:gd name="connsiteX3" fmla="*/ 128341 w 160592"/>
                <a:gd name="connsiteY3" fmla="*/ 839160 h 907380"/>
                <a:gd name="connsiteX4" fmla="*/ 3757 w 160592"/>
                <a:gd name="connsiteY4" fmla="*/ 846476 h 907380"/>
                <a:gd name="connsiteX5" fmla="*/ 44698 w 160592"/>
                <a:gd name="connsiteY5" fmla="*/ 428583 h 907380"/>
                <a:gd name="connsiteX6" fmla="*/ 14729 w 160592"/>
                <a:gd name="connsiteY6" fmla="*/ 45758 h 907380"/>
                <a:gd name="connsiteX0" fmla="*/ 14729 w 160592"/>
                <a:gd name="connsiteY0" fmla="*/ 45758 h 907380"/>
                <a:gd name="connsiteX1" fmla="*/ 124683 w 160592"/>
                <a:gd name="connsiteY1" fmla="*/ 53073 h 907380"/>
                <a:gd name="connsiteX2" fmla="*/ 154428 w 160592"/>
                <a:gd name="connsiteY2" fmla="*/ 392007 h 907380"/>
                <a:gd name="connsiteX3" fmla="*/ 128341 w 160592"/>
                <a:gd name="connsiteY3" fmla="*/ 839160 h 907380"/>
                <a:gd name="connsiteX4" fmla="*/ 3757 w 160592"/>
                <a:gd name="connsiteY4" fmla="*/ 846476 h 907380"/>
                <a:gd name="connsiteX5" fmla="*/ 44698 w 160592"/>
                <a:gd name="connsiteY5" fmla="*/ 428583 h 907380"/>
                <a:gd name="connsiteX6" fmla="*/ 14729 w 160592"/>
                <a:gd name="connsiteY6" fmla="*/ 45758 h 907380"/>
                <a:gd name="connsiteX0" fmla="*/ 14729 w 157372"/>
                <a:gd name="connsiteY0" fmla="*/ 45758 h 907380"/>
                <a:gd name="connsiteX1" fmla="*/ 124683 w 157372"/>
                <a:gd name="connsiteY1" fmla="*/ 53073 h 907380"/>
                <a:gd name="connsiteX2" fmla="*/ 147112 w 157372"/>
                <a:gd name="connsiteY2" fmla="*/ 392007 h 907380"/>
                <a:gd name="connsiteX3" fmla="*/ 128341 w 157372"/>
                <a:gd name="connsiteY3" fmla="*/ 839160 h 907380"/>
                <a:gd name="connsiteX4" fmla="*/ 3757 w 157372"/>
                <a:gd name="connsiteY4" fmla="*/ 846476 h 907380"/>
                <a:gd name="connsiteX5" fmla="*/ 44698 w 157372"/>
                <a:gd name="connsiteY5" fmla="*/ 428583 h 907380"/>
                <a:gd name="connsiteX6" fmla="*/ 14729 w 157372"/>
                <a:gd name="connsiteY6" fmla="*/ 45758 h 907380"/>
                <a:gd name="connsiteX0" fmla="*/ 14729 w 160461"/>
                <a:gd name="connsiteY0" fmla="*/ 45758 h 907380"/>
                <a:gd name="connsiteX1" fmla="*/ 124683 w 160461"/>
                <a:gd name="connsiteY1" fmla="*/ 53073 h 907380"/>
                <a:gd name="connsiteX2" fmla="*/ 147112 w 160461"/>
                <a:gd name="connsiteY2" fmla="*/ 392007 h 907380"/>
                <a:gd name="connsiteX3" fmla="*/ 128341 w 160461"/>
                <a:gd name="connsiteY3" fmla="*/ 839160 h 907380"/>
                <a:gd name="connsiteX4" fmla="*/ 3757 w 160461"/>
                <a:gd name="connsiteY4" fmla="*/ 846476 h 907380"/>
                <a:gd name="connsiteX5" fmla="*/ 44698 w 160461"/>
                <a:gd name="connsiteY5" fmla="*/ 428583 h 907380"/>
                <a:gd name="connsiteX6" fmla="*/ 14729 w 160461"/>
                <a:gd name="connsiteY6" fmla="*/ 45758 h 907380"/>
                <a:gd name="connsiteX0" fmla="*/ 14729 w 162801"/>
                <a:gd name="connsiteY0" fmla="*/ 45758 h 887532"/>
                <a:gd name="connsiteX1" fmla="*/ 124683 w 162801"/>
                <a:gd name="connsiteY1" fmla="*/ 53073 h 887532"/>
                <a:gd name="connsiteX2" fmla="*/ 147112 w 162801"/>
                <a:gd name="connsiteY2" fmla="*/ 392007 h 887532"/>
                <a:gd name="connsiteX3" fmla="*/ 131999 w 162801"/>
                <a:gd name="connsiteY3" fmla="*/ 784296 h 887532"/>
                <a:gd name="connsiteX4" fmla="*/ 3757 w 162801"/>
                <a:gd name="connsiteY4" fmla="*/ 846476 h 887532"/>
                <a:gd name="connsiteX5" fmla="*/ 44698 w 162801"/>
                <a:gd name="connsiteY5" fmla="*/ 428583 h 887532"/>
                <a:gd name="connsiteX6" fmla="*/ 14729 w 162801"/>
                <a:gd name="connsiteY6" fmla="*/ 45758 h 887532"/>
                <a:gd name="connsiteX0" fmla="*/ 14729 w 150986"/>
                <a:gd name="connsiteY0" fmla="*/ 45758 h 887532"/>
                <a:gd name="connsiteX1" fmla="*/ 124683 w 150986"/>
                <a:gd name="connsiteY1" fmla="*/ 53073 h 887532"/>
                <a:gd name="connsiteX2" fmla="*/ 147112 w 150986"/>
                <a:gd name="connsiteY2" fmla="*/ 392007 h 887532"/>
                <a:gd name="connsiteX3" fmla="*/ 102739 w 150986"/>
                <a:gd name="connsiteY3" fmla="*/ 784296 h 887532"/>
                <a:gd name="connsiteX4" fmla="*/ 3757 w 150986"/>
                <a:gd name="connsiteY4" fmla="*/ 846476 h 887532"/>
                <a:gd name="connsiteX5" fmla="*/ 44698 w 150986"/>
                <a:gd name="connsiteY5" fmla="*/ 428583 h 887532"/>
                <a:gd name="connsiteX6" fmla="*/ 14729 w 150986"/>
                <a:gd name="connsiteY6" fmla="*/ 45758 h 887532"/>
                <a:gd name="connsiteX0" fmla="*/ 14729 w 147799"/>
                <a:gd name="connsiteY0" fmla="*/ 45758 h 887532"/>
                <a:gd name="connsiteX1" fmla="*/ 124683 w 147799"/>
                <a:gd name="connsiteY1" fmla="*/ 53073 h 887532"/>
                <a:gd name="connsiteX2" fmla="*/ 139796 w 147799"/>
                <a:gd name="connsiteY2" fmla="*/ 417610 h 887532"/>
                <a:gd name="connsiteX3" fmla="*/ 102739 w 147799"/>
                <a:gd name="connsiteY3" fmla="*/ 784296 h 887532"/>
                <a:gd name="connsiteX4" fmla="*/ 3757 w 147799"/>
                <a:gd name="connsiteY4" fmla="*/ 846476 h 887532"/>
                <a:gd name="connsiteX5" fmla="*/ 44698 w 147799"/>
                <a:gd name="connsiteY5" fmla="*/ 428583 h 887532"/>
                <a:gd name="connsiteX6" fmla="*/ 14729 w 147799"/>
                <a:gd name="connsiteY6" fmla="*/ 45758 h 887532"/>
                <a:gd name="connsiteX0" fmla="*/ 14729 w 148961"/>
                <a:gd name="connsiteY0" fmla="*/ 45758 h 887532"/>
                <a:gd name="connsiteX1" fmla="*/ 124683 w 148961"/>
                <a:gd name="connsiteY1" fmla="*/ 53073 h 887532"/>
                <a:gd name="connsiteX2" fmla="*/ 139796 w 148961"/>
                <a:gd name="connsiteY2" fmla="*/ 417610 h 887532"/>
                <a:gd name="connsiteX3" fmla="*/ 102739 w 148961"/>
                <a:gd name="connsiteY3" fmla="*/ 784296 h 887532"/>
                <a:gd name="connsiteX4" fmla="*/ 3757 w 148961"/>
                <a:gd name="connsiteY4" fmla="*/ 846476 h 887532"/>
                <a:gd name="connsiteX5" fmla="*/ 44698 w 148961"/>
                <a:gd name="connsiteY5" fmla="*/ 428583 h 887532"/>
                <a:gd name="connsiteX6" fmla="*/ 14729 w 148961"/>
                <a:gd name="connsiteY6" fmla="*/ 45758 h 887532"/>
                <a:gd name="connsiteX0" fmla="*/ 14729 w 148961"/>
                <a:gd name="connsiteY0" fmla="*/ 45758 h 887532"/>
                <a:gd name="connsiteX1" fmla="*/ 124683 w 148961"/>
                <a:gd name="connsiteY1" fmla="*/ 53073 h 887532"/>
                <a:gd name="connsiteX2" fmla="*/ 139796 w 148961"/>
                <a:gd name="connsiteY2" fmla="*/ 417610 h 887532"/>
                <a:gd name="connsiteX3" fmla="*/ 102739 w 148961"/>
                <a:gd name="connsiteY3" fmla="*/ 784296 h 887532"/>
                <a:gd name="connsiteX4" fmla="*/ 3757 w 148961"/>
                <a:gd name="connsiteY4" fmla="*/ 846476 h 887532"/>
                <a:gd name="connsiteX5" fmla="*/ 44698 w 148961"/>
                <a:gd name="connsiteY5" fmla="*/ 428583 h 887532"/>
                <a:gd name="connsiteX6" fmla="*/ 14729 w 148961"/>
                <a:gd name="connsiteY6" fmla="*/ 45758 h 887532"/>
                <a:gd name="connsiteX0" fmla="*/ 14729 w 165727"/>
                <a:gd name="connsiteY0" fmla="*/ 45758 h 887532"/>
                <a:gd name="connsiteX1" fmla="*/ 124683 w 165727"/>
                <a:gd name="connsiteY1" fmla="*/ 53073 h 887532"/>
                <a:gd name="connsiteX2" fmla="*/ 165399 w 165727"/>
                <a:gd name="connsiteY2" fmla="*/ 340800 h 887532"/>
                <a:gd name="connsiteX3" fmla="*/ 102739 w 165727"/>
                <a:gd name="connsiteY3" fmla="*/ 784296 h 887532"/>
                <a:gd name="connsiteX4" fmla="*/ 3757 w 165727"/>
                <a:gd name="connsiteY4" fmla="*/ 846476 h 887532"/>
                <a:gd name="connsiteX5" fmla="*/ 44698 w 165727"/>
                <a:gd name="connsiteY5" fmla="*/ 428583 h 887532"/>
                <a:gd name="connsiteX6" fmla="*/ 14729 w 165727"/>
                <a:gd name="connsiteY6" fmla="*/ 45758 h 887532"/>
                <a:gd name="connsiteX0" fmla="*/ 13707 w 164705"/>
                <a:gd name="connsiteY0" fmla="*/ 45758 h 887532"/>
                <a:gd name="connsiteX1" fmla="*/ 123661 w 164705"/>
                <a:gd name="connsiteY1" fmla="*/ 53073 h 887532"/>
                <a:gd name="connsiteX2" fmla="*/ 164377 w 164705"/>
                <a:gd name="connsiteY2" fmla="*/ 340800 h 887532"/>
                <a:gd name="connsiteX3" fmla="*/ 101717 w 164705"/>
                <a:gd name="connsiteY3" fmla="*/ 784296 h 887532"/>
                <a:gd name="connsiteX4" fmla="*/ 2735 w 164705"/>
                <a:gd name="connsiteY4" fmla="*/ 846476 h 887532"/>
                <a:gd name="connsiteX5" fmla="*/ 71433 w 164705"/>
                <a:gd name="connsiteY5" fmla="*/ 418748 h 887532"/>
                <a:gd name="connsiteX6" fmla="*/ 13707 w 164705"/>
                <a:gd name="connsiteY6" fmla="*/ 45758 h 887532"/>
                <a:gd name="connsiteX0" fmla="*/ 13687 w 164685"/>
                <a:gd name="connsiteY0" fmla="*/ 45758 h 887532"/>
                <a:gd name="connsiteX1" fmla="*/ 123641 w 164685"/>
                <a:gd name="connsiteY1" fmla="*/ 53073 h 887532"/>
                <a:gd name="connsiteX2" fmla="*/ 164357 w 164685"/>
                <a:gd name="connsiteY2" fmla="*/ 340800 h 887532"/>
                <a:gd name="connsiteX3" fmla="*/ 101697 w 164685"/>
                <a:gd name="connsiteY3" fmla="*/ 784296 h 887532"/>
                <a:gd name="connsiteX4" fmla="*/ 2715 w 164685"/>
                <a:gd name="connsiteY4" fmla="*/ 846476 h 887532"/>
                <a:gd name="connsiteX5" fmla="*/ 71413 w 164685"/>
                <a:gd name="connsiteY5" fmla="*/ 418748 h 887532"/>
                <a:gd name="connsiteX6" fmla="*/ 13687 w 164685"/>
                <a:gd name="connsiteY6" fmla="*/ 45758 h 887532"/>
                <a:gd name="connsiteX0" fmla="*/ 49700 w 200698"/>
                <a:gd name="connsiteY0" fmla="*/ 45758 h 807143"/>
                <a:gd name="connsiteX1" fmla="*/ 159654 w 200698"/>
                <a:gd name="connsiteY1" fmla="*/ 53073 h 807143"/>
                <a:gd name="connsiteX2" fmla="*/ 200370 w 200698"/>
                <a:gd name="connsiteY2" fmla="*/ 340800 h 807143"/>
                <a:gd name="connsiteX3" fmla="*/ 137710 w 200698"/>
                <a:gd name="connsiteY3" fmla="*/ 784296 h 807143"/>
                <a:gd name="connsiteX4" fmla="*/ 2146 w 200698"/>
                <a:gd name="connsiteY4" fmla="*/ 604263 h 807143"/>
                <a:gd name="connsiteX5" fmla="*/ 107426 w 200698"/>
                <a:gd name="connsiteY5" fmla="*/ 418748 h 807143"/>
                <a:gd name="connsiteX6" fmla="*/ 49700 w 200698"/>
                <a:gd name="connsiteY6" fmla="*/ 45758 h 807143"/>
                <a:gd name="connsiteX0" fmla="*/ 49700 w 200698"/>
                <a:gd name="connsiteY0" fmla="*/ 45758 h 818998"/>
                <a:gd name="connsiteX1" fmla="*/ 159654 w 200698"/>
                <a:gd name="connsiteY1" fmla="*/ 53073 h 818998"/>
                <a:gd name="connsiteX2" fmla="*/ 200370 w 200698"/>
                <a:gd name="connsiteY2" fmla="*/ 340800 h 818998"/>
                <a:gd name="connsiteX3" fmla="*/ 137710 w 200698"/>
                <a:gd name="connsiteY3" fmla="*/ 784296 h 818998"/>
                <a:gd name="connsiteX4" fmla="*/ 2146 w 200698"/>
                <a:gd name="connsiteY4" fmla="*/ 604263 h 818998"/>
                <a:gd name="connsiteX5" fmla="*/ 107426 w 200698"/>
                <a:gd name="connsiteY5" fmla="*/ 418748 h 818998"/>
                <a:gd name="connsiteX6" fmla="*/ 49700 w 200698"/>
                <a:gd name="connsiteY6" fmla="*/ 45758 h 818998"/>
                <a:gd name="connsiteX0" fmla="*/ 179281 w 330279"/>
                <a:gd name="connsiteY0" fmla="*/ 45758 h 830524"/>
                <a:gd name="connsiteX1" fmla="*/ 289235 w 330279"/>
                <a:gd name="connsiteY1" fmla="*/ 53073 h 830524"/>
                <a:gd name="connsiteX2" fmla="*/ 329951 w 330279"/>
                <a:gd name="connsiteY2" fmla="*/ 340800 h 830524"/>
                <a:gd name="connsiteX3" fmla="*/ 267291 w 330279"/>
                <a:gd name="connsiteY3" fmla="*/ 784296 h 830524"/>
                <a:gd name="connsiteX4" fmla="*/ 1166 w 330279"/>
                <a:gd name="connsiteY4" fmla="*/ 654771 h 830524"/>
                <a:gd name="connsiteX5" fmla="*/ 237007 w 330279"/>
                <a:gd name="connsiteY5" fmla="*/ 418748 h 830524"/>
                <a:gd name="connsiteX6" fmla="*/ 179281 w 330279"/>
                <a:gd name="connsiteY6" fmla="*/ 45758 h 830524"/>
                <a:gd name="connsiteX0" fmla="*/ 179281 w 330279"/>
                <a:gd name="connsiteY0" fmla="*/ 45758 h 828960"/>
                <a:gd name="connsiteX1" fmla="*/ 289235 w 330279"/>
                <a:gd name="connsiteY1" fmla="*/ 53073 h 828960"/>
                <a:gd name="connsiteX2" fmla="*/ 329951 w 330279"/>
                <a:gd name="connsiteY2" fmla="*/ 340800 h 828960"/>
                <a:gd name="connsiteX3" fmla="*/ 267291 w 330279"/>
                <a:gd name="connsiteY3" fmla="*/ 784296 h 828960"/>
                <a:gd name="connsiteX4" fmla="*/ 1166 w 330279"/>
                <a:gd name="connsiteY4" fmla="*/ 654771 h 828960"/>
                <a:gd name="connsiteX5" fmla="*/ 237007 w 330279"/>
                <a:gd name="connsiteY5" fmla="*/ 418748 h 828960"/>
                <a:gd name="connsiteX6" fmla="*/ 179281 w 330279"/>
                <a:gd name="connsiteY6" fmla="*/ 45758 h 828960"/>
                <a:gd name="connsiteX0" fmla="*/ 179281 w 362637"/>
                <a:gd name="connsiteY0" fmla="*/ 45758 h 738482"/>
                <a:gd name="connsiteX1" fmla="*/ 289235 w 362637"/>
                <a:gd name="connsiteY1" fmla="*/ 53073 h 738482"/>
                <a:gd name="connsiteX2" fmla="*/ 329951 w 362637"/>
                <a:gd name="connsiteY2" fmla="*/ 340800 h 738482"/>
                <a:gd name="connsiteX3" fmla="*/ 338280 w 362637"/>
                <a:gd name="connsiteY3" fmla="*/ 596692 h 738482"/>
                <a:gd name="connsiteX4" fmla="*/ 1166 w 362637"/>
                <a:gd name="connsiteY4" fmla="*/ 654771 h 738482"/>
                <a:gd name="connsiteX5" fmla="*/ 237007 w 362637"/>
                <a:gd name="connsiteY5" fmla="*/ 418748 h 738482"/>
                <a:gd name="connsiteX6" fmla="*/ 179281 w 362637"/>
                <a:gd name="connsiteY6" fmla="*/ 45758 h 738482"/>
                <a:gd name="connsiteX0" fmla="*/ 179281 w 348827"/>
                <a:gd name="connsiteY0" fmla="*/ 45758 h 738482"/>
                <a:gd name="connsiteX1" fmla="*/ 289235 w 348827"/>
                <a:gd name="connsiteY1" fmla="*/ 53073 h 738482"/>
                <a:gd name="connsiteX2" fmla="*/ 329951 w 348827"/>
                <a:gd name="connsiteY2" fmla="*/ 340800 h 738482"/>
                <a:gd name="connsiteX3" fmla="*/ 338280 w 348827"/>
                <a:gd name="connsiteY3" fmla="*/ 596692 h 738482"/>
                <a:gd name="connsiteX4" fmla="*/ 1166 w 348827"/>
                <a:gd name="connsiteY4" fmla="*/ 654771 h 738482"/>
                <a:gd name="connsiteX5" fmla="*/ 237007 w 348827"/>
                <a:gd name="connsiteY5" fmla="*/ 418748 h 738482"/>
                <a:gd name="connsiteX6" fmla="*/ 179281 w 348827"/>
                <a:gd name="connsiteY6" fmla="*/ 45758 h 738482"/>
                <a:gd name="connsiteX0" fmla="*/ 179281 w 330279"/>
                <a:gd name="connsiteY0" fmla="*/ 45758 h 727752"/>
                <a:gd name="connsiteX1" fmla="*/ 289235 w 330279"/>
                <a:gd name="connsiteY1" fmla="*/ 53073 h 727752"/>
                <a:gd name="connsiteX2" fmla="*/ 329951 w 330279"/>
                <a:gd name="connsiteY2" fmla="*/ 340800 h 727752"/>
                <a:gd name="connsiteX3" fmla="*/ 237592 w 330279"/>
                <a:gd name="connsiteY3" fmla="*/ 551640 h 727752"/>
                <a:gd name="connsiteX4" fmla="*/ 1166 w 330279"/>
                <a:gd name="connsiteY4" fmla="*/ 654771 h 727752"/>
                <a:gd name="connsiteX5" fmla="*/ 237007 w 330279"/>
                <a:gd name="connsiteY5" fmla="*/ 418748 h 727752"/>
                <a:gd name="connsiteX6" fmla="*/ 179281 w 330279"/>
                <a:gd name="connsiteY6" fmla="*/ 45758 h 727752"/>
                <a:gd name="connsiteX0" fmla="*/ 179281 w 330279"/>
                <a:gd name="connsiteY0" fmla="*/ 45758 h 727752"/>
                <a:gd name="connsiteX1" fmla="*/ 289235 w 330279"/>
                <a:gd name="connsiteY1" fmla="*/ 53073 h 727752"/>
                <a:gd name="connsiteX2" fmla="*/ 329951 w 330279"/>
                <a:gd name="connsiteY2" fmla="*/ 340800 h 727752"/>
                <a:gd name="connsiteX3" fmla="*/ 237592 w 330279"/>
                <a:gd name="connsiteY3" fmla="*/ 551640 h 727752"/>
                <a:gd name="connsiteX4" fmla="*/ 1166 w 330279"/>
                <a:gd name="connsiteY4" fmla="*/ 654771 h 727752"/>
                <a:gd name="connsiteX5" fmla="*/ 237007 w 330279"/>
                <a:gd name="connsiteY5" fmla="*/ 418748 h 727752"/>
                <a:gd name="connsiteX6" fmla="*/ 179281 w 330279"/>
                <a:gd name="connsiteY6" fmla="*/ 45758 h 727752"/>
                <a:gd name="connsiteX0" fmla="*/ 179281 w 330020"/>
                <a:gd name="connsiteY0" fmla="*/ 28827 h 710821"/>
                <a:gd name="connsiteX1" fmla="*/ 277355 w 330020"/>
                <a:gd name="connsiteY1" fmla="*/ 78090 h 710821"/>
                <a:gd name="connsiteX2" fmla="*/ 329951 w 330020"/>
                <a:gd name="connsiteY2" fmla="*/ 323869 h 710821"/>
                <a:gd name="connsiteX3" fmla="*/ 237592 w 330020"/>
                <a:gd name="connsiteY3" fmla="*/ 534709 h 710821"/>
                <a:gd name="connsiteX4" fmla="*/ 1166 w 330020"/>
                <a:gd name="connsiteY4" fmla="*/ 637840 h 710821"/>
                <a:gd name="connsiteX5" fmla="*/ 237007 w 330020"/>
                <a:gd name="connsiteY5" fmla="*/ 401817 h 710821"/>
                <a:gd name="connsiteX6" fmla="*/ 179281 w 330020"/>
                <a:gd name="connsiteY6" fmla="*/ 28827 h 710821"/>
                <a:gd name="connsiteX0" fmla="*/ 179281 w 332536"/>
                <a:gd name="connsiteY0" fmla="*/ 65346 h 747340"/>
                <a:gd name="connsiteX1" fmla="*/ 277355 w 332536"/>
                <a:gd name="connsiteY1" fmla="*/ 114609 h 747340"/>
                <a:gd name="connsiteX2" fmla="*/ 329951 w 332536"/>
                <a:gd name="connsiteY2" fmla="*/ 360388 h 747340"/>
                <a:gd name="connsiteX3" fmla="*/ 237592 w 332536"/>
                <a:gd name="connsiteY3" fmla="*/ 571228 h 747340"/>
                <a:gd name="connsiteX4" fmla="*/ 1166 w 332536"/>
                <a:gd name="connsiteY4" fmla="*/ 674359 h 747340"/>
                <a:gd name="connsiteX5" fmla="*/ 237007 w 332536"/>
                <a:gd name="connsiteY5" fmla="*/ 438336 h 747340"/>
                <a:gd name="connsiteX6" fmla="*/ 179281 w 332536"/>
                <a:gd name="connsiteY6" fmla="*/ 65346 h 747340"/>
                <a:gd name="connsiteX0" fmla="*/ 179281 w 332536"/>
                <a:gd name="connsiteY0" fmla="*/ 76080 h 758074"/>
                <a:gd name="connsiteX1" fmla="*/ 277355 w 332536"/>
                <a:gd name="connsiteY1" fmla="*/ 125343 h 758074"/>
                <a:gd name="connsiteX2" fmla="*/ 329951 w 332536"/>
                <a:gd name="connsiteY2" fmla="*/ 371122 h 758074"/>
                <a:gd name="connsiteX3" fmla="*/ 237592 w 332536"/>
                <a:gd name="connsiteY3" fmla="*/ 581962 h 758074"/>
                <a:gd name="connsiteX4" fmla="*/ 1166 w 332536"/>
                <a:gd name="connsiteY4" fmla="*/ 685093 h 758074"/>
                <a:gd name="connsiteX5" fmla="*/ 237007 w 332536"/>
                <a:gd name="connsiteY5" fmla="*/ 449070 h 758074"/>
                <a:gd name="connsiteX6" fmla="*/ 179281 w 332536"/>
                <a:gd name="connsiteY6" fmla="*/ 76080 h 758074"/>
                <a:gd name="connsiteX0" fmla="*/ 179281 w 332536"/>
                <a:gd name="connsiteY0" fmla="*/ 76080 h 758074"/>
                <a:gd name="connsiteX1" fmla="*/ 277355 w 332536"/>
                <a:gd name="connsiteY1" fmla="*/ 125343 h 758074"/>
                <a:gd name="connsiteX2" fmla="*/ 329951 w 332536"/>
                <a:gd name="connsiteY2" fmla="*/ 371122 h 758074"/>
                <a:gd name="connsiteX3" fmla="*/ 237592 w 332536"/>
                <a:gd name="connsiteY3" fmla="*/ 581962 h 758074"/>
                <a:gd name="connsiteX4" fmla="*/ 1166 w 332536"/>
                <a:gd name="connsiteY4" fmla="*/ 685093 h 758074"/>
                <a:gd name="connsiteX5" fmla="*/ 237007 w 332536"/>
                <a:gd name="connsiteY5" fmla="*/ 449070 h 758074"/>
                <a:gd name="connsiteX6" fmla="*/ 179281 w 332536"/>
                <a:gd name="connsiteY6" fmla="*/ 76080 h 758074"/>
                <a:gd name="connsiteX0" fmla="*/ 179271 w 332526"/>
                <a:gd name="connsiteY0" fmla="*/ 76080 h 758074"/>
                <a:gd name="connsiteX1" fmla="*/ 277345 w 332526"/>
                <a:gd name="connsiteY1" fmla="*/ 125343 h 758074"/>
                <a:gd name="connsiteX2" fmla="*/ 329941 w 332526"/>
                <a:gd name="connsiteY2" fmla="*/ 371122 h 758074"/>
                <a:gd name="connsiteX3" fmla="*/ 237582 w 332526"/>
                <a:gd name="connsiteY3" fmla="*/ 581962 h 758074"/>
                <a:gd name="connsiteX4" fmla="*/ 1156 w 332526"/>
                <a:gd name="connsiteY4" fmla="*/ 685093 h 758074"/>
                <a:gd name="connsiteX5" fmla="*/ 239392 w 332526"/>
                <a:gd name="connsiteY5" fmla="*/ 397987 h 758074"/>
                <a:gd name="connsiteX6" fmla="*/ 179271 w 332526"/>
                <a:gd name="connsiteY6" fmla="*/ 76080 h 758074"/>
                <a:gd name="connsiteX0" fmla="*/ 179271 w 332526"/>
                <a:gd name="connsiteY0" fmla="*/ 76080 h 757271"/>
                <a:gd name="connsiteX1" fmla="*/ 277345 w 332526"/>
                <a:gd name="connsiteY1" fmla="*/ 125343 h 757271"/>
                <a:gd name="connsiteX2" fmla="*/ 329941 w 332526"/>
                <a:gd name="connsiteY2" fmla="*/ 371122 h 757271"/>
                <a:gd name="connsiteX3" fmla="*/ 244961 w 332526"/>
                <a:gd name="connsiteY3" fmla="*/ 578098 h 757271"/>
                <a:gd name="connsiteX4" fmla="*/ 1156 w 332526"/>
                <a:gd name="connsiteY4" fmla="*/ 685093 h 757271"/>
                <a:gd name="connsiteX5" fmla="*/ 239392 w 332526"/>
                <a:gd name="connsiteY5" fmla="*/ 397987 h 757271"/>
                <a:gd name="connsiteX6" fmla="*/ 179271 w 332526"/>
                <a:gd name="connsiteY6" fmla="*/ 76080 h 757271"/>
                <a:gd name="connsiteX0" fmla="*/ 179271 w 319448"/>
                <a:gd name="connsiteY0" fmla="*/ 33879 h 715070"/>
                <a:gd name="connsiteX1" fmla="*/ 277345 w 319448"/>
                <a:gd name="connsiteY1" fmla="*/ 83142 h 715070"/>
                <a:gd name="connsiteX2" fmla="*/ 319408 w 319448"/>
                <a:gd name="connsiteY2" fmla="*/ 263923 h 715070"/>
                <a:gd name="connsiteX3" fmla="*/ 244961 w 319448"/>
                <a:gd name="connsiteY3" fmla="*/ 535897 h 715070"/>
                <a:gd name="connsiteX4" fmla="*/ 1156 w 319448"/>
                <a:gd name="connsiteY4" fmla="*/ 642892 h 715070"/>
                <a:gd name="connsiteX5" fmla="*/ 239392 w 319448"/>
                <a:gd name="connsiteY5" fmla="*/ 355786 h 715070"/>
                <a:gd name="connsiteX6" fmla="*/ 179271 w 319448"/>
                <a:gd name="connsiteY6" fmla="*/ 33879 h 715070"/>
                <a:gd name="connsiteX0" fmla="*/ 179271 w 319448"/>
                <a:gd name="connsiteY0" fmla="*/ 33879 h 679415"/>
                <a:gd name="connsiteX1" fmla="*/ 277345 w 319448"/>
                <a:gd name="connsiteY1" fmla="*/ 83142 h 679415"/>
                <a:gd name="connsiteX2" fmla="*/ 319408 w 319448"/>
                <a:gd name="connsiteY2" fmla="*/ 263923 h 679415"/>
                <a:gd name="connsiteX3" fmla="*/ 244961 w 319448"/>
                <a:gd name="connsiteY3" fmla="*/ 535897 h 679415"/>
                <a:gd name="connsiteX4" fmla="*/ 156070 w 319448"/>
                <a:gd name="connsiteY4" fmla="*/ 663860 h 679415"/>
                <a:gd name="connsiteX5" fmla="*/ 1156 w 319448"/>
                <a:gd name="connsiteY5" fmla="*/ 642892 h 679415"/>
                <a:gd name="connsiteX6" fmla="*/ 239392 w 319448"/>
                <a:gd name="connsiteY6" fmla="*/ 355786 h 679415"/>
                <a:gd name="connsiteX7" fmla="*/ 179271 w 319448"/>
                <a:gd name="connsiteY7" fmla="*/ 33879 h 679415"/>
                <a:gd name="connsiteX0" fmla="*/ 179477 w 319654"/>
                <a:gd name="connsiteY0" fmla="*/ 33879 h 690519"/>
                <a:gd name="connsiteX1" fmla="*/ 277551 w 319654"/>
                <a:gd name="connsiteY1" fmla="*/ 83142 h 690519"/>
                <a:gd name="connsiteX2" fmla="*/ 319614 w 319654"/>
                <a:gd name="connsiteY2" fmla="*/ 263923 h 690519"/>
                <a:gd name="connsiteX3" fmla="*/ 245167 w 319654"/>
                <a:gd name="connsiteY3" fmla="*/ 535897 h 690519"/>
                <a:gd name="connsiteX4" fmla="*/ 156276 w 319654"/>
                <a:gd name="connsiteY4" fmla="*/ 663860 h 690519"/>
                <a:gd name="connsiteX5" fmla="*/ 1362 w 319654"/>
                <a:gd name="connsiteY5" fmla="*/ 642892 h 690519"/>
                <a:gd name="connsiteX6" fmla="*/ 239598 w 319654"/>
                <a:gd name="connsiteY6" fmla="*/ 355786 h 690519"/>
                <a:gd name="connsiteX7" fmla="*/ 179477 w 319654"/>
                <a:gd name="connsiteY7" fmla="*/ 33879 h 690519"/>
                <a:gd name="connsiteX0" fmla="*/ 179847 w 320024"/>
                <a:gd name="connsiteY0" fmla="*/ 33879 h 669825"/>
                <a:gd name="connsiteX1" fmla="*/ 277921 w 320024"/>
                <a:gd name="connsiteY1" fmla="*/ 83142 h 669825"/>
                <a:gd name="connsiteX2" fmla="*/ 319984 w 320024"/>
                <a:gd name="connsiteY2" fmla="*/ 263923 h 669825"/>
                <a:gd name="connsiteX3" fmla="*/ 245537 w 320024"/>
                <a:gd name="connsiteY3" fmla="*/ 535897 h 669825"/>
                <a:gd name="connsiteX4" fmla="*/ 133463 w 320024"/>
                <a:gd name="connsiteY4" fmla="*/ 619590 h 669825"/>
                <a:gd name="connsiteX5" fmla="*/ 1732 w 320024"/>
                <a:gd name="connsiteY5" fmla="*/ 642892 h 669825"/>
                <a:gd name="connsiteX6" fmla="*/ 239968 w 320024"/>
                <a:gd name="connsiteY6" fmla="*/ 355786 h 669825"/>
                <a:gd name="connsiteX7" fmla="*/ 179847 w 320024"/>
                <a:gd name="connsiteY7" fmla="*/ 33879 h 669825"/>
                <a:gd name="connsiteX0" fmla="*/ 179408 w 319585"/>
                <a:gd name="connsiteY0" fmla="*/ 33879 h 665751"/>
                <a:gd name="connsiteX1" fmla="*/ 277482 w 319585"/>
                <a:gd name="connsiteY1" fmla="*/ 83142 h 665751"/>
                <a:gd name="connsiteX2" fmla="*/ 319545 w 319585"/>
                <a:gd name="connsiteY2" fmla="*/ 263923 h 665751"/>
                <a:gd name="connsiteX3" fmla="*/ 265271 w 319585"/>
                <a:gd name="connsiteY3" fmla="*/ 479263 h 665751"/>
                <a:gd name="connsiteX4" fmla="*/ 133024 w 319585"/>
                <a:gd name="connsiteY4" fmla="*/ 619590 h 665751"/>
                <a:gd name="connsiteX5" fmla="*/ 1293 w 319585"/>
                <a:gd name="connsiteY5" fmla="*/ 642892 h 665751"/>
                <a:gd name="connsiteX6" fmla="*/ 239529 w 319585"/>
                <a:gd name="connsiteY6" fmla="*/ 355786 h 665751"/>
                <a:gd name="connsiteX7" fmla="*/ 179408 w 319585"/>
                <a:gd name="connsiteY7" fmla="*/ 33879 h 665751"/>
                <a:gd name="connsiteX0" fmla="*/ 179408 w 319585"/>
                <a:gd name="connsiteY0" fmla="*/ 33879 h 665751"/>
                <a:gd name="connsiteX1" fmla="*/ 277482 w 319585"/>
                <a:gd name="connsiteY1" fmla="*/ 83142 h 665751"/>
                <a:gd name="connsiteX2" fmla="*/ 319545 w 319585"/>
                <a:gd name="connsiteY2" fmla="*/ 263923 h 665751"/>
                <a:gd name="connsiteX3" fmla="*/ 265271 w 319585"/>
                <a:gd name="connsiteY3" fmla="*/ 479263 h 665751"/>
                <a:gd name="connsiteX4" fmla="*/ 133024 w 319585"/>
                <a:gd name="connsiteY4" fmla="*/ 619590 h 665751"/>
                <a:gd name="connsiteX5" fmla="*/ 1293 w 319585"/>
                <a:gd name="connsiteY5" fmla="*/ 642892 h 665751"/>
                <a:gd name="connsiteX6" fmla="*/ 239529 w 319585"/>
                <a:gd name="connsiteY6" fmla="*/ 355786 h 665751"/>
                <a:gd name="connsiteX7" fmla="*/ 179408 w 319585"/>
                <a:gd name="connsiteY7" fmla="*/ 33879 h 665751"/>
                <a:gd name="connsiteX0" fmla="*/ 180171 w 320348"/>
                <a:gd name="connsiteY0" fmla="*/ 33879 h 649958"/>
                <a:gd name="connsiteX1" fmla="*/ 278245 w 320348"/>
                <a:gd name="connsiteY1" fmla="*/ 83142 h 649958"/>
                <a:gd name="connsiteX2" fmla="*/ 320308 w 320348"/>
                <a:gd name="connsiteY2" fmla="*/ 263923 h 649958"/>
                <a:gd name="connsiteX3" fmla="*/ 266034 w 320348"/>
                <a:gd name="connsiteY3" fmla="*/ 479263 h 649958"/>
                <a:gd name="connsiteX4" fmla="*/ 133787 w 320348"/>
                <a:gd name="connsiteY4" fmla="*/ 619590 h 649958"/>
                <a:gd name="connsiteX5" fmla="*/ 1285 w 320348"/>
                <a:gd name="connsiteY5" fmla="*/ 621671 h 649958"/>
                <a:gd name="connsiteX6" fmla="*/ 240292 w 320348"/>
                <a:gd name="connsiteY6" fmla="*/ 355786 h 649958"/>
                <a:gd name="connsiteX7" fmla="*/ 180171 w 320348"/>
                <a:gd name="connsiteY7" fmla="*/ 33879 h 649958"/>
                <a:gd name="connsiteX0" fmla="*/ 180039 w 320216"/>
                <a:gd name="connsiteY0" fmla="*/ 33879 h 657151"/>
                <a:gd name="connsiteX1" fmla="*/ 278113 w 320216"/>
                <a:gd name="connsiteY1" fmla="*/ 83142 h 657151"/>
                <a:gd name="connsiteX2" fmla="*/ 320176 w 320216"/>
                <a:gd name="connsiteY2" fmla="*/ 263923 h 657151"/>
                <a:gd name="connsiteX3" fmla="*/ 265902 w 320216"/>
                <a:gd name="connsiteY3" fmla="*/ 479263 h 657151"/>
                <a:gd name="connsiteX4" fmla="*/ 133655 w 320216"/>
                <a:gd name="connsiteY4" fmla="*/ 619590 h 657151"/>
                <a:gd name="connsiteX5" fmla="*/ 1153 w 320216"/>
                <a:gd name="connsiteY5" fmla="*/ 621671 h 657151"/>
                <a:gd name="connsiteX6" fmla="*/ 240160 w 320216"/>
                <a:gd name="connsiteY6" fmla="*/ 355786 h 657151"/>
                <a:gd name="connsiteX7" fmla="*/ 180039 w 320216"/>
                <a:gd name="connsiteY7" fmla="*/ 33879 h 657151"/>
                <a:gd name="connsiteX0" fmla="*/ 180039 w 320216"/>
                <a:gd name="connsiteY0" fmla="*/ 33879 h 651189"/>
                <a:gd name="connsiteX1" fmla="*/ 278113 w 320216"/>
                <a:gd name="connsiteY1" fmla="*/ 83142 h 651189"/>
                <a:gd name="connsiteX2" fmla="*/ 320176 w 320216"/>
                <a:gd name="connsiteY2" fmla="*/ 263923 h 651189"/>
                <a:gd name="connsiteX3" fmla="*/ 265902 w 320216"/>
                <a:gd name="connsiteY3" fmla="*/ 479263 h 651189"/>
                <a:gd name="connsiteX4" fmla="*/ 164927 w 320216"/>
                <a:gd name="connsiteY4" fmla="*/ 598513 h 651189"/>
                <a:gd name="connsiteX5" fmla="*/ 1153 w 320216"/>
                <a:gd name="connsiteY5" fmla="*/ 621671 h 651189"/>
                <a:gd name="connsiteX6" fmla="*/ 240160 w 320216"/>
                <a:gd name="connsiteY6" fmla="*/ 355786 h 651189"/>
                <a:gd name="connsiteX7" fmla="*/ 180039 w 320216"/>
                <a:gd name="connsiteY7" fmla="*/ 33879 h 651189"/>
                <a:gd name="connsiteX0" fmla="*/ 180039 w 320216"/>
                <a:gd name="connsiteY0" fmla="*/ 33879 h 654342"/>
                <a:gd name="connsiteX1" fmla="*/ 278113 w 320216"/>
                <a:gd name="connsiteY1" fmla="*/ 83142 h 654342"/>
                <a:gd name="connsiteX2" fmla="*/ 320176 w 320216"/>
                <a:gd name="connsiteY2" fmla="*/ 263923 h 654342"/>
                <a:gd name="connsiteX3" fmla="*/ 265902 w 320216"/>
                <a:gd name="connsiteY3" fmla="*/ 479263 h 654342"/>
                <a:gd name="connsiteX4" fmla="*/ 164927 w 320216"/>
                <a:gd name="connsiteY4" fmla="*/ 598513 h 654342"/>
                <a:gd name="connsiteX5" fmla="*/ 1153 w 320216"/>
                <a:gd name="connsiteY5" fmla="*/ 621671 h 654342"/>
                <a:gd name="connsiteX6" fmla="*/ 240160 w 320216"/>
                <a:gd name="connsiteY6" fmla="*/ 355786 h 654342"/>
                <a:gd name="connsiteX7" fmla="*/ 180039 w 320216"/>
                <a:gd name="connsiteY7" fmla="*/ 33879 h 654342"/>
                <a:gd name="connsiteX0" fmla="*/ 180039 w 320216"/>
                <a:gd name="connsiteY0" fmla="*/ 33879 h 652734"/>
                <a:gd name="connsiteX1" fmla="*/ 278113 w 320216"/>
                <a:gd name="connsiteY1" fmla="*/ 83142 h 652734"/>
                <a:gd name="connsiteX2" fmla="*/ 320176 w 320216"/>
                <a:gd name="connsiteY2" fmla="*/ 263923 h 652734"/>
                <a:gd name="connsiteX3" fmla="*/ 285582 w 320216"/>
                <a:gd name="connsiteY3" fmla="*/ 436051 h 652734"/>
                <a:gd name="connsiteX4" fmla="*/ 164927 w 320216"/>
                <a:gd name="connsiteY4" fmla="*/ 598513 h 652734"/>
                <a:gd name="connsiteX5" fmla="*/ 1153 w 320216"/>
                <a:gd name="connsiteY5" fmla="*/ 621671 h 652734"/>
                <a:gd name="connsiteX6" fmla="*/ 240160 w 320216"/>
                <a:gd name="connsiteY6" fmla="*/ 355786 h 652734"/>
                <a:gd name="connsiteX7" fmla="*/ 180039 w 320216"/>
                <a:gd name="connsiteY7" fmla="*/ 33879 h 652734"/>
                <a:gd name="connsiteX0" fmla="*/ 180039 w 313417"/>
                <a:gd name="connsiteY0" fmla="*/ 33127 h 651982"/>
                <a:gd name="connsiteX1" fmla="*/ 278113 w 313417"/>
                <a:gd name="connsiteY1" fmla="*/ 82390 h 651982"/>
                <a:gd name="connsiteX2" fmla="*/ 313362 w 313417"/>
                <a:gd name="connsiteY2" fmla="*/ 237593 h 651982"/>
                <a:gd name="connsiteX3" fmla="*/ 285582 w 313417"/>
                <a:gd name="connsiteY3" fmla="*/ 435299 h 651982"/>
                <a:gd name="connsiteX4" fmla="*/ 164927 w 313417"/>
                <a:gd name="connsiteY4" fmla="*/ 597761 h 651982"/>
                <a:gd name="connsiteX5" fmla="*/ 1153 w 313417"/>
                <a:gd name="connsiteY5" fmla="*/ 620919 h 651982"/>
                <a:gd name="connsiteX6" fmla="*/ 240160 w 313417"/>
                <a:gd name="connsiteY6" fmla="*/ 355034 h 651982"/>
                <a:gd name="connsiteX7" fmla="*/ 180039 w 313417"/>
                <a:gd name="connsiteY7" fmla="*/ 33127 h 651982"/>
                <a:gd name="connsiteX0" fmla="*/ 180039 w 313403"/>
                <a:gd name="connsiteY0" fmla="*/ 41268 h 660123"/>
                <a:gd name="connsiteX1" fmla="*/ 272638 w 313403"/>
                <a:gd name="connsiteY1" fmla="*/ 56732 h 660123"/>
                <a:gd name="connsiteX2" fmla="*/ 313362 w 313403"/>
                <a:gd name="connsiteY2" fmla="*/ 245734 h 660123"/>
                <a:gd name="connsiteX3" fmla="*/ 285582 w 313403"/>
                <a:gd name="connsiteY3" fmla="*/ 443440 h 660123"/>
                <a:gd name="connsiteX4" fmla="*/ 164927 w 313403"/>
                <a:gd name="connsiteY4" fmla="*/ 605902 h 660123"/>
                <a:gd name="connsiteX5" fmla="*/ 1153 w 313403"/>
                <a:gd name="connsiteY5" fmla="*/ 629060 h 660123"/>
                <a:gd name="connsiteX6" fmla="*/ 240160 w 313403"/>
                <a:gd name="connsiteY6" fmla="*/ 363175 h 660123"/>
                <a:gd name="connsiteX7" fmla="*/ 180039 w 313403"/>
                <a:gd name="connsiteY7" fmla="*/ 41268 h 660123"/>
                <a:gd name="connsiteX0" fmla="*/ 180022 w 313386"/>
                <a:gd name="connsiteY0" fmla="*/ 41268 h 660123"/>
                <a:gd name="connsiteX1" fmla="*/ 272621 w 313386"/>
                <a:gd name="connsiteY1" fmla="*/ 56732 h 660123"/>
                <a:gd name="connsiteX2" fmla="*/ 313345 w 313386"/>
                <a:gd name="connsiteY2" fmla="*/ 245734 h 660123"/>
                <a:gd name="connsiteX3" fmla="*/ 285565 w 313386"/>
                <a:gd name="connsiteY3" fmla="*/ 443440 h 660123"/>
                <a:gd name="connsiteX4" fmla="*/ 164910 w 313386"/>
                <a:gd name="connsiteY4" fmla="*/ 605902 h 660123"/>
                <a:gd name="connsiteX5" fmla="*/ 1136 w 313386"/>
                <a:gd name="connsiteY5" fmla="*/ 629060 h 660123"/>
                <a:gd name="connsiteX6" fmla="*/ 243657 w 313386"/>
                <a:gd name="connsiteY6" fmla="*/ 351933 h 660123"/>
                <a:gd name="connsiteX7" fmla="*/ 180022 w 313386"/>
                <a:gd name="connsiteY7" fmla="*/ 41268 h 660123"/>
                <a:gd name="connsiteX0" fmla="*/ 161406 w 294770"/>
                <a:gd name="connsiteY0" fmla="*/ 41268 h 647840"/>
                <a:gd name="connsiteX1" fmla="*/ 254005 w 294770"/>
                <a:gd name="connsiteY1" fmla="*/ 56732 h 647840"/>
                <a:gd name="connsiteX2" fmla="*/ 294729 w 294770"/>
                <a:gd name="connsiteY2" fmla="*/ 245734 h 647840"/>
                <a:gd name="connsiteX3" fmla="*/ 266949 w 294770"/>
                <a:gd name="connsiteY3" fmla="*/ 443440 h 647840"/>
                <a:gd name="connsiteX4" fmla="*/ 146294 w 294770"/>
                <a:gd name="connsiteY4" fmla="*/ 605902 h 647840"/>
                <a:gd name="connsiteX5" fmla="*/ 1213 w 294770"/>
                <a:gd name="connsiteY5" fmla="*/ 612690 h 647840"/>
                <a:gd name="connsiteX6" fmla="*/ 225041 w 294770"/>
                <a:gd name="connsiteY6" fmla="*/ 351933 h 647840"/>
                <a:gd name="connsiteX7" fmla="*/ 161406 w 294770"/>
                <a:gd name="connsiteY7" fmla="*/ 41268 h 647840"/>
                <a:gd name="connsiteX0" fmla="*/ 161406 w 294770"/>
                <a:gd name="connsiteY0" fmla="*/ 41268 h 616608"/>
                <a:gd name="connsiteX1" fmla="*/ 254005 w 294770"/>
                <a:gd name="connsiteY1" fmla="*/ 56732 h 616608"/>
                <a:gd name="connsiteX2" fmla="*/ 294729 w 294770"/>
                <a:gd name="connsiteY2" fmla="*/ 245734 h 616608"/>
                <a:gd name="connsiteX3" fmla="*/ 266949 w 294770"/>
                <a:gd name="connsiteY3" fmla="*/ 443440 h 616608"/>
                <a:gd name="connsiteX4" fmla="*/ 146294 w 294770"/>
                <a:gd name="connsiteY4" fmla="*/ 605902 h 616608"/>
                <a:gd name="connsiteX5" fmla="*/ 1213 w 294770"/>
                <a:gd name="connsiteY5" fmla="*/ 612690 h 616608"/>
                <a:gd name="connsiteX6" fmla="*/ 225041 w 294770"/>
                <a:gd name="connsiteY6" fmla="*/ 351933 h 616608"/>
                <a:gd name="connsiteX7" fmla="*/ 161406 w 294770"/>
                <a:gd name="connsiteY7" fmla="*/ 41268 h 616608"/>
                <a:gd name="connsiteX0" fmla="*/ 161406 w 294770"/>
                <a:gd name="connsiteY0" fmla="*/ 41268 h 612690"/>
                <a:gd name="connsiteX1" fmla="*/ 254005 w 294770"/>
                <a:gd name="connsiteY1" fmla="*/ 56732 h 612690"/>
                <a:gd name="connsiteX2" fmla="*/ 294729 w 294770"/>
                <a:gd name="connsiteY2" fmla="*/ 245734 h 612690"/>
                <a:gd name="connsiteX3" fmla="*/ 266949 w 294770"/>
                <a:gd name="connsiteY3" fmla="*/ 443440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949 w 294770"/>
                <a:gd name="connsiteY3" fmla="*/ 443440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323 w 294770"/>
                <a:gd name="connsiteY3" fmla="*/ 390178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94770"/>
                <a:gd name="connsiteY0" fmla="*/ 41268 h 612690"/>
                <a:gd name="connsiteX1" fmla="*/ 254005 w 294770"/>
                <a:gd name="connsiteY1" fmla="*/ 56732 h 612690"/>
                <a:gd name="connsiteX2" fmla="*/ 294729 w 294770"/>
                <a:gd name="connsiteY2" fmla="*/ 245734 h 612690"/>
                <a:gd name="connsiteX3" fmla="*/ 266323 w 294770"/>
                <a:gd name="connsiteY3" fmla="*/ 390178 h 612690"/>
                <a:gd name="connsiteX4" fmla="*/ 181295 w 294770"/>
                <a:gd name="connsiteY4" fmla="*/ 525521 h 612690"/>
                <a:gd name="connsiteX5" fmla="*/ 1213 w 294770"/>
                <a:gd name="connsiteY5" fmla="*/ 612690 h 612690"/>
                <a:gd name="connsiteX6" fmla="*/ 225041 w 294770"/>
                <a:gd name="connsiteY6" fmla="*/ 351933 h 612690"/>
                <a:gd name="connsiteX7" fmla="*/ 161406 w 294770"/>
                <a:gd name="connsiteY7" fmla="*/ 41268 h 612690"/>
                <a:gd name="connsiteX0" fmla="*/ 161406 w 283214"/>
                <a:gd name="connsiteY0" fmla="*/ 40367 h 611789"/>
                <a:gd name="connsiteX1" fmla="*/ 254005 w 283214"/>
                <a:gd name="connsiteY1" fmla="*/ 55831 h 611789"/>
                <a:gd name="connsiteX2" fmla="*/ 283138 w 283214"/>
                <a:gd name="connsiteY2" fmla="*/ 222698 h 611789"/>
                <a:gd name="connsiteX3" fmla="*/ 266323 w 283214"/>
                <a:gd name="connsiteY3" fmla="*/ 389277 h 611789"/>
                <a:gd name="connsiteX4" fmla="*/ 181295 w 283214"/>
                <a:gd name="connsiteY4" fmla="*/ 524620 h 611789"/>
                <a:gd name="connsiteX5" fmla="*/ 1213 w 283214"/>
                <a:gd name="connsiteY5" fmla="*/ 611789 h 611789"/>
                <a:gd name="connsiteX6" fmla="*/ 225041 w 283214"/>
                <a:gd name="connsiteY6" fmla="*/ 351032 h 611789"/>
                <a:gd name="connsiteX7" fmla="*/ 161406 w 283214"/>
                <a:gd name="connsiteY7" fmla="*/ 40367 h 611789"/>
                <a:gd name="connsiteX0" fmla="*/ 161406 w 283160"/>
                <a:gd name="connsiteY0" fmla="*/ 40648 h 612070"/>
                <a:gd name="connsiteX1" fmla="*/ 227163 w 283160"/>
                <a:gd name="connsiteY1" fmla="*/ 55126 h 612070"/>
                <a:gd name="connsiteX2" fmla="*/ 283138 w 283160"/>
                <a:gd name="connsiteY2" fmla="*/ 222979 h 612070"/>
                <a:gd name="connsiteX3" fmla="*/ 266323 w 283160"/>
                <a:gd name="connsiteY3" fmla="*/ 389558 h 612070"/>
                <a:gd name="connsiteX4" fmla="*/ 181295 w 283160"/>
                <a:gd name="connsiteY4" fmla="*/ 524901 h 612070"/>
                <a:gd name="connsiteX5" fmla="*/ 1213 w 283160"/>
                <a:gd name="connsiteY5" fmla="*/ 612070 h 612070"/>
                <a:gd name="connsiteX6" fmla="*/ 225041 w 283160"/>
                <a:gd name="connsiteY6" fmla="*/ 351313 h 612070"/>
                <a:gd name="connsiteX7" fmla="*/ 161406 w 283160"/>
                <a:gd name="connsiteY7" fmla="*/ 40648 h 612070"/>
                <a:gd name="connsiteX0" fmla="*/ 161406 w 283205"/>
                <a:gd name="connsiteY0" fmla="*/ 58562 h 629984"/>
                <a:gd name="connsiteX1" fmla="*/ 227163 w 283205"/>
                <a:gd name="connsiteY1" fmla="*/ 73040 h 629984"/>
                <a:gd name="connsiteX2" fmla="*/ 283138 w 283205"/>
                <a:gd name="connsiteY2" fmla="*/ 240893 h 629984"/>
                <a:gd name="connsiteX3" fmla="*/ 266323 w 283205"/>
                <a:gd name="connsiteY3" fmla="*/ 407472 h 629984"/>
                <a:gd name="connsiteX4" fmla="*/ 181295 w 283205"/>
                <a:gd name="connsiteY4" fmla="*/ 542815 h 629984"/>
                <a:gd name="connsiteX5" fmla="*/ 1213 w 283205"/>
                <a:gd name="connsiteY5" fmla="*/ 629984 h 629984"/>
                <a:gd name="connsiteX6" fmla="*/ 225041 w 283205"/>
                <a:gd name="connsiteY6" fmla="*/ 369227 h 629984"/>
                <a:gd name="connsiteX7" fmla="*/ 161406 w 283205"/>
                <a:gd name="connsiteY7" fmla="*/ 58562 h 629984"/>
                <a:gd name="connsiteX0" fmla="*/ 161406 w 283205"/>
                <a:gd name="connsiteY0" fmla="*/ 58562 h 629984"/>
                <a:gd name="connsiteX1" fmla="*/ 227163 w 283205"/>
                <a:gd name="connsiteY1" fmla="*/ 73040 h 629984"/>
                <a:gd name="connsiteX2" fmla="*/ 283138 w 283205"/>
                <a:gd name="connsiteY2" fmla="*/ 240893 h 629984"/>
                <a:gd name="connsiteX3" fmla="*/ 266323 w 283205"/>
                <a:gd name="connsiteY3" fmla="*/ 407472 h 629984"/>
                <a:gd name="connsiteX4" fmla="*/ 181295 w 283205"/>
                <a:gd name="connsiteY4" fmla="*/ 542815 h 629984"/>
                <a:gd name="connsiteX5" fmla="*/ 1213 w 283205"/>
                <a:gd name="connsiteY5" fmla="*/ 629984 h 629984"/>
                <a:gd name="connsiteX6" fmla="*/ 225041 w 283205"/>
                <a:gd name="connsiteY6" fmla="*/ 369227 h 629984"/>
                <a:gd name="connsiteX7" fmla="*/ 161406 w 283205"/>
                <a:gd name="connsiteY7" fmla="*/ 58562 h 629984"/>
                <a:gd name="connsiteX0" fmla="*/ 161406 w 283205"/>
                <a:gd name="connsiteY0" fmla="*/ 52839 h 624261"/>
                <a:gd name="connsiteX1" fmla="*/ 227163 w 283205"/>
                <a:gd name="connsiteY1" fmla="*/ 67317 h 624261"/>
                <a:gd name="connsiteX2" fmla="*/ 283138 w 283205"/>
                <a:gd name="connsiteY2" fmla="*/ 235170 h 624261"/>
                <a:gd name="connsiteX3" fmla="*/ 266323 w 283205"/>
                <a:gd name="connsiteY3" fmla="*/ 401749 h 624261"/>
                <a:gd name="connsiteX4" fmla="*/ 181295 w 283205"/>
                <a:gd name="connsiteY4" fmla="*/ 537092 h 624261"/>
                <a:gd name="connsiteX5" fmla="*/ 1213 w 283205"/>
                <a:gd name="connsiteY5" fmla="*/ 624261 h 624261"/>
                <a:gd name="connsiteX6" fmla="*/ 225041 w 283205"/>
                <a:gd name="connsiteY6" fmla="*/ 363504 h 624261"/>
                <a:gd name="connsiteX7" fmla="*/ 161406 w 283205"/>
                <a:gd name="connsiteY7" fmla="*/ 52839 h 624261"/>
                <a:gd name="connsiteX0" fmla="*/ 161406 w 283194"/>
                <a:gd name="connsiteY0" fmla="*/ 65245 h 636667"/>
                <a:gd name="connsiteX1" fmla="*/ 227163 w 283194"/>
                <a:gd name="connsiteY1" fmla="*/ 79723 h 636667"/>
                <a:gd name="connsiteX2" fmla="*/ 283138 w 283194"/>
                <a:gd name="connsiteY2" fmla="*/ 247576 h 636667"/>
                <a:gd name="connsiteX3" fmla="*/ 266323 w 283194"/>
                <a:gd name="connsiteY3" fmla="*/ 414155 h 636667"/>
                <a:gd name="connsiteX4" fmla="*/ 181295 w 283194"/>
                <a:gd name="connsiteY4" fmla="*/ 549498 h 636667"/>
                <a:gd name="connsiteX5" fmla="*/ 1213 w 283194"/>
                <a:gd name="connsiteY5" fmla="*/ 636667 h 636667"/>
                <a:gd name="connsiteX6" fmla="*/ 225041 w 283194"/>
                <a:gd name="connsiteY6" fmla="*/ 375910 h 636667"/>
                <a:gd name="connsiteX7" fmla="*/ 161406 w 283194"/>
                <a:gd name="connsiteY7" fmla="*/ 65245 h 636667"/>
                <a:gd name="connsiteX0" fmla="*/ 161406 w 283274"/>
                <a:gd name="connsiteY0" fmla="*/ 73813 h 645235"/>
                <a:gd name="connsiteX1" fmla="*/ 236791 w 283274"/>
                <a:gd name="connsiteY1" fmla="*/ 65385 h 645235"/>
                <a:gd name="connsiteX2" fmla="*/ 283138 w 283274"/>
                <a:gd name="connsiteY2" fmla="*/ 256144 h 645235"/>
                <a:gd name="connsiteX3" fmla="*/ 266323 w 283274"/>
                <a:gd name="connsiteY3" fmla="*/ 422723 h 645235"/>
                <a:gd name="connsiteX4" fmla="*/ 181295 w 283274"/>
                <a:gd name="connsiteY4" fmla="*/ 558066 h 645235"/>
                <a:gd name="connsiteX5" fmla="*/ 1213 w 283274"/>
                <a:gd name="connsiteY5" fmla="*/ 645235 h 645235"/>
                <a:gd name="connsiteX6" fmla="*/ 225041 w 283274"/>
                <a:gd name="connsiteY6" fmla="*/ 384478 h 645235"/>
                <a:gd name="connsiteX7" fmla="*/ 161406 w 283274"/>
                <a:gd name="connsiteY7" fmla="*/ 73813 h 645235"/>
                <a:gd name="connsiteX0" fmla="*/ 161406 w 283179"/>
                <a:gd name="connsiteY0" fmla="*/ 54264 h 625686"/>
                <a:gd name="connsiteX1" fmla="*/ 236791 w 283179"/>
                <a:gd name="connsiteY1" fmla="*/ 45836 h 625686"/>
                <a:gd name="connsiteX2" fmla="*/ 283138 w 283179"/>
                <a:gd name="connsiteY2" fmla="*/ 236595 h 625686"/>
                <a:gd name="connsiteX3" fmla="*/ 266323 w 283179"/>
                <a:gd name="connsiteY3" fmla="*/ 403174 h 625686"/>
                <a:gd name="connsiteX4" fmla="*/ 181295 w 283179"/>
                <a:gd name="connsiteY4" fmla="*/ 538517 h 625686"/>
                <a:gd name="connsiteX5" fmla="*/ 1213 w 283179"/>
                <a:gd name="connsiteY5" fmla="*/ 625686 h 625686"/>
                <a:gd name="connsiteX6" fmla="*/ 225041 w 283179"/>
                <a:gd name="connsiteY6" fmla="*/ 364929 h 625686"/>
                <a:gd name="connsiteX7" fmla="*/ 161406 w 283179"/>
                <a:gd name="connsiteY7" fmla="*/ 54264 h 625686"/>
                <a:gd name="connsiteX0" fmla="*/ 161406 w 294474"/>
                <a:gd name="connsiteY0" fmla="*/ 34845 h 606267"/>
                <a:gd name="connsiteX1" fmla="*/ 236791 w 294474"/>
                <a:gd name="connsiteY1" fmla="*/ 26417 h 606267"/>
                <a:gd name="connsiteX2" fmla="*/ 294452 w 294474"/>
                <a:gd name="connsiteY2" fmla="*/ 204670 h 606267"/>
                <a:gd name="connsiteX3" fmla="*/ 266323 w 294474"/>
                <a:gd name="connsiteY3" fmla="*/ 383755 h 606267"/>
                <a:gd name="connsiteX4" fmla="*/ 181295 w 294474"/>
                <a:gd name="connsiteY4" fmla="*/ 519098 h 606267"/>
                <a:gd name="connsiteX5" fmla="*/ 1213 w 294474"/>
                <a:gd name="connsiteY5" fmla="*/ 606267 h 606267"/>
                <a:gd name="connsiteX6" fmla="*/ 225041 w 294474"/>
                <a:gd name="connsiteY6" fmla="*/ 345510 h 606267"/>
                <a:gd name="connsiteX7" fmla="*/ 161406 w 294474"/>
                <a:gd name="connsiteY7" fmla="*/ 34845 h 606267"/>
                <a:gd name="connsiteX0" fmla="*/ 161406 w 294452"/>
                <a:gd name="connsiteY0" fmla="*/ 34845 h 606267"/>
                <a:gd name="connsiteX1" fmla="*/ 236791 w 294452"/>
                <a:gd name="connsiteY1" fmla="*/ 26417 h 606267"/>
                <a:gd name="connsiteX2" fmla="*/ 294452 w 294452"/>
                <a:gd name="connsiteY2" fmla="*/ 204670 h 606267"/>
                <a:gd name="connsiteX3" fmla="*/ 266323 w 294452"/>
                <a:gd name="connsiteY3" fmla="*/ 383755 h 606267"/>
                <a:gd name="connsiteX4" fmla="*/ 181295 w 294452"/>
                <a:gd name="connsiteY4" fmla="*/ 519098 h 606267"/>
                <a:gd name="connsiteX5" fmla="*/ 1213 w 294452"/>
                <a:gd name="connsiteY5" fmla="*/ 606267 h 606267"/>
                <a:gd name="connsiteX6" fmla="*/ 225041 w 294452"/>
                <a:gd name="connsiteY6" fmla="*/ 345510 h 606267"/>
                <a:gd name="connsiteX7" fmla="*/ 161406 w 294452"/>
                <a:gd name="connsiteY7" fmla="*/ 34845 h 606267"/>
                <a:gd name="connsiteX0" fmla="*/ 161406 w 295045"/>
                <a:gd name="connsiteY0" fmla="*/ 34845 h 606267"/>
                <a:gd name="connsiteX1" fmla="*/ 236791 w 295045"/>
                <a:gd name="connsiteY1" fmla="*/ 26417 h 606267"/>
                <a:gd name="connsiteX2" fmla="*/ 294452 w 295045"/>
                <a:gd name="connsiteY2" fmla="*/ 204670 h 606267"/>
                <a:gd name="connsiteX3" fmla="*/ 282344 w 295045"/>
                <a:gd name="connsiteY3" fmla="*/ 383827 h 606267"/>
                <a:gd name="connsiteX4" fmla="*/ 181295 w 295045"/>
                <a:gd name="connsiteY4" fmla="*/ 519098 h 606267"/>
                <a:gd name="connsiteX5" fmla="*/ 1213 w 295045"/>
                <a:gd name="connsiteY5" fmla="*/ 606267 h 606267"/>
                <a:gd name="connsiteX6" fmla="*/ 225041 w 295045"/>
                <a:gd name="connsiteY6" fmla="*/ 345510 h 606267"/>
                <a:gd name="connsiteX7" fmla="*/ 161406 w 295045"/>
                <a:gd name="connsiteY7" fmla="*/ 34845 h 606267"/>
                <a:gd name="connsiteX0" fmla="*/ 161406 w 302333"/>
                <a:gd name="connsiteY0" fmla="*/ 34845 h 606267"/>
                <a:gd name="connsiteX1" fmla="*/ 236791 w 302333"/>
                <a:gd name="connsiteY1" fmla="*/ 26417 h 606267"/>
                <a:gd name="connsiteX2" fmla="*/ 294452 w 302333"/>
                <a:gd name="connsiteY2" fmla="*/ 204670 h 606267"/>
                <a:gd name="connsiteX3" fmla="*/ 282344 w 302333"/>
                <a:gd name="connsiteY3" fmla="*/ 383827 h 606267"/>
                <a:gd name="connsiteX4" fmla="*/ 181295 w 302333"/>
                <a:gd name="connsiteY4" fmla="*/ 519098 h 606267"/>
                <a:gd name="connsiteX5" fmla="*/ 1213 w 302333"/>
                <a:gd name="connsiteY5" fmla="*/ 606267 h 606267"/>
                <a:gd name="connsiteX6" fmla="*/ 225041 w 302333"/>
                <a:gd name="connsiteY6" fmla="*/ 345510 h 606267"/>
                <a:gd name="connsiteX7" fmla="*/ 161406 w 302333"/>
                <a:gd name="connsiteY7" fmla="*/ 34845 h 606267"/>
                <a:gd name="connsiteX0" fmla="*/ 161406 w 294492"/>
                <a:gd name="connsiteY0" fmla="*/ 34845 h 606267"/>
                <a:gd name="connsiteX1" fmla="*/ 236791 w 294492"/>
                <a:gd name="connsiteY1" fmla="*/ 26417 h 606267"/>
                <a:gd name="connsiteX2" fmla="*/ 294452 w 294492"/>
                <a:gd name="connsiteY2" fmla="*/ 204670 h 606267"/>
                <a:gd name="connsiteX3" fmla="*/ 282344 w 294492"/>
                <a:gd name="connsiteY3" fmla="*/ 383827 h 606267"/>
                <a:gd name="connsiteX4" fmla="*/ 192537 w 294492"/>
                <a:gd name="connsiteY4" fmla="*/ 522612 h 606267"/>
                <a:gd name="connsiteX5" fmla="*/ 1213 w 294492"/>
                <a:gd name="connsiteY5" fmla="*/ 606267 h 606267"/>
                <a:gd name="connsiteX6" fmla="*/ 225041 w 294492"/>
                <a:gd name="connsiteY6" fmla="*/ 345510 h 606267"/>
                <a:gd name="connsiteX7" fmla="*/ 161406 w 294492"/>
                <a:gd name="connsiteY7" fmla="*/ 34845 h 606267"/>
                <a:gd name="connsiteX0" fmla="*/ 161406 w 294492"/>
                <a:gd name="connsiteY0" fmla="*/ 34845 h 606267"/>
                <a:gd name="connsiteX1" fmla="*/ 236791 w 294492"/>
                <a:gd name="connsiteY1" fmla="*/ 26417 h 606267"/>
                <a:gd name="connsiteX2" fmla="*/ 294452 w 294492"/>
                <a:gd name="connsiteY2" fmla="*/ 204670 h 606267"/>
                <a:gd name="connsiteX3" fmla="*/ 282344 w 294492"/>
                <a:gd name="connsiteY3" fmla="*/ 383827 h 606267"/>
                <a:gd name="connsiteX4" fmla="*/ 192537 w 294492"/>
                <a:gd name="connsiteY4" fmla="*/ 522612 h 606267"/>
                <a:gd name="connsiteX5" fmla="*/ 1213 w 294492"/>
                <a:gd name="connsiteY5" fmla="*/ 606267 h 606267"/>
                <a:gd name="connsiteX6" fmla="*/ 225041 w 294492"/>
                <a:gd name="connsiteY6" fmla="*/ 345510 h 606267"/>
                <a:gd name="connsiteX7" fmla="*/ 161406 w 294492"/>
                <a:gd name="connsiteY7" fmla="*/ 34845 h 606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492" h="606267">
                  <a:moveTo>
                    <a:pt x="161406" y="34845"/>
                  </a:moveTo>
                  <a:cubicBezTo>
                    <a:pt x="163364" y="-18337"/>
                    <a:pt x="214617" y="-1887"/>
                    <a:pt x="236791" y="26417"/>
                  </a:cubicBezTo>
                  <a:cubicBezTo>
                    <a:pt x="258965" y="54721"/>
                    <a:pt x="279984" y="90391"/>
                    <a:pt x="294452" y="204670"/>
                  </a:cubicBezTo>
                  <a:cubicBezTo>
                    <a:pt x="293071" y="306173"/>
                    <a:pt x="299330" y="330837"/>
                    <a:pt x="282344" y="383827"/>
                  </a:cubicBezTo>
                  <a:cubicBezTo>
                    <a:pt x="265358" y="436817"/>
                    <a:pt x="254220" y="461791"/>
                    <a:pt x="192537" y="522612"/>
                  </a:cubicBezTo>
                  <a:cubicBezTo>
                    <a:pt x="130854" y="583433"/>
                    <a:pt x="96317" y="589257"/>
                    <a:pt x="1213" y="606267"/>
                  </a:cubicBezTo>
                  <a:cubicBezTo>
                    <a:pt x="-18058" y="487696"/>
                    <a:pt x="198342" y="440747"/>
                    <a:pt x="225041" y="345510"/>
                  </a:cubicBezTo>
                  <a:cubicBezTo>
                    <a:pt x="251740" y="250273"/>
                    <a:pt x="159448" y="88027"/>
                    <a:pt x="161406" y="3484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14"/>
            <p:cNvSpPr/>
            <p:nvPr/>
          </p:nvSpPr>
          <p:spPr>
            <a:xfrm rot="15780000">
              <a:off x="7192158" y="2256624"/>
              <a:ext cx="88408" cy="254135"/>
            </a:xfrm>
            <a:custGeom>
              <a:avLst/>
              <a:gdLst>
                <a:gd name="connsiteX0" fmla="*/ 0 w 792088"/>
                <a:gd name="connsiteY0" fmla="*/ 396044 h 792088"/>
                <a:gd name="connsiteX1" fmla="*/ 396044 w 792088"/>
                <a:gd name="connsiteY1" fmla="*/ 0 h 792088"/>
                <a:gd name="connsiteX2" fmla="*/ 792088 w 792088"/>
                <a:gd name="connsiteY2" fmla="*/ 396044 h 792088"/>
                <a:gd name="connsiteX3" fmla="*/ 396044 w 792088"/>
                <a:gd name="connsiteY3" fmla="*/ 792088 h 792088"/>
                <a:gd name="connsiteX4" fmla="*/ 0 w 792088"/>
                <a:gd name="connsiteY4" fmla="*/ 396044 h 792088"/>
                <a:gd name="connsiteX0" fmla="*/ 3 w 792091"/>
                <a:gd name="connsiteY0" fmla="*/ 702606 h 1098650"/>
                <a:gd name="connsiteX1" fmla="*/ 401332 w 792091"/>
                <a:gd name="connsiteY1" fmla="*/ 0 h 1098650"/>
                <a:gd name="connsiteX2" fmla="*/ 792091 w 792091"/>
                <a:gd name="connsiteY2" fmla="*/ 702606 h 1098650"/>
                <a:gd name="connsiteX3" fmla="*/ 396047 w 792091"/>
                <a:gd name="connsiteY3" fmla="*/ 1098650 h 1098650"/>
                <a:gd name="connsiteX4" fmla="*/ 3 w 792091"/>
                <a:gd name="connsiteY4" fmla="*/ 702606 h 1098650"/>
                <a:gd name="connsiteX0" fmla="*/ 3 w 728665"/>
                <a:gd name="connsiteY0" fmla="*/ 702606 h 1098650"/>
                <a:gd name="connsiteX1" fmla="*/ 337906 w 728665"/>
                <a:gd name="connsiteY1" fmla="*/ 0 h 1098650"/>
                <a:gd name="connsiteX2" fmla="*/ 728665 w 728665"/>
                <a:gd name="connsiteY2" fmla="*/ 702606 h 1098650"/>
                <a:gd name="connsiteX3" fmla="*/ 332621 w 728665"/>
                <a:gd name="connsiteY3" fmla="*/ 1098650 h 1098650"/>
                <a:gd name="connsiteX4" fmla="*/ 3 w 728665"/>
                <a:gd name="connsiteY4" fmla="*/ 702606 h 1098650"/>
                <a:gd name="connsiteX0" fmla="*/ 3 w 659953"/>
                <a:gd name="connsiteY0" fmla="*/ 702633 h 1098768"/>
                <a:gd name="connsiteX1" fmla="*/ 337906 w 659953"/>
                <a:gd name="connsiteY1" fmla="*/ 27 h 1098768"/>
                <a:gd name="connsiteX2" fmla="*/ 659953 w 659953"/>
                <a:gd name="connsiteY2" fmla="*/ 729061 h 1098768"/>
                <a:gd name="connsiteX3" fmla="*/ 332621 w 659953"/>
                <a:gd name="connsiteY3" fmla="*/ 1098677 h 1098768"/>
                <a:gd name="connsiteX4" fmla="*/ 3 w 659953"/>
                <a:gd name="connsiteY4" fmla="*/ 702633 h 1098768"/>
                <a:gd name="connsiteX0" fmla="*/ 61 w 660011"/>
                <a:gd name="connsiteY0" fmla="*/ 702639 h 1098774"/>
                <a:gd name="connsiteX1" fmla="*/ 337964 w 660011"/>
                <a:gd name="connsiteY1" fmla="*/ 33 h 1098774"/>
                <a:gd name="connsiteX2" fmla="*/ 660011 w 660011"/>
                <a:gd name="connsiteY2" fmla="*/ 729067 h 1098774"/>
                <a:gd name="connsiteX3" fmla="*/ 332679 w 660011"/>
                <a:gd name="connsiteY3" fmla="*/ 1098683 h 1098774"/>
                <a:gd name="connsiteX4" fmla="*/ 61 w 660011"/>
                <a:gd name="connsiteY4" fmla="*/ 702639 h 1098774"/>
                <a:gd name="connsiteX0" fmla="*/ 61 w 660105"/>
                <a:gd name="connsiteY0" fmla="*/ 702639 h 1098774"/>
                <a:gd name="connsiteX1" fmla="*/ 337964 w 660105"/>
                <a:gd name="connsiteY1" fmla="*/ 33 h 1098774"/>
                <a:gd name="connsiteX2" fmla="*/ 660011 w 660105"/>
                <a:gd name="connsiteY2" fmla="*/ 729067 h 1098774"/>
                <a:gd name="connsiteX3" fmla="*/ 332679 w 660105"/>
                <a:gd name="connsiteY3" fmla="*/ 1098683 h 1098774"/>
                <a:gd name="connsiteX4" fmla="*/ 61 w 660105"/>
                <a:gd name="connsiteY4" fmla="*/ 702639 h 1098774"/>
                <a:gd name="connsiteX0" fmla="*/ 61 w 660105"/>
                <a:gd name="connsiteY0" fmla="*/ 702639 h 1098886"/>
                <a:gd name="connsiteX1" fmla="*/ 337964 w 660105"/>
                <a:gd name="connsiteY1" fmla="*/ 33 h 1098886"/>
                <a:gd name="connsiteX2" fmla="*/ 660011 w 660105"/>
                <a:gd name="connsiteY2" fmla="*/ 729067 h 1098886"/>
                <a:gd name="connsiteX3" fmla="*/ 332679 w 660105"/>
                <a:gd name="connsiteY3" fmla="*/ 1098683 h 1098886"/>
                <a:gd name="connsiteX4" fmla="*/ 61 w 660105"/>
                <a:gd name="connsiteY4" fmla="*/ 702639 h 109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05" h="1098886">
                  <a:moveTo>
                    <a:pt x="61" y="702639"/>
                  </a:moveTo>
                  <a:cubicBezTo>
                    <a:pt x="-4343" y="424391"/>
                    <a:pt x="227973" y="-4372"/>
                    <a:pt x="337964" y="33"/>
                  </a:cubicBezTo>
                  <a:cubicBezTo>
                    <a:pt x="447955" y="4438"/>
                    <a:pt x="665297" y="304202"/>
                    <a:pt x="660011" y="729067"/>
                  </a:cubicBezTo>
                  <a:cubicBezTo>
                    <a:pt x="617727" y="1037650"/>
                    <a:pt x="442670" y="1103088"/>
                    <a:pt x="332679" y="1098683"/>
                  </a:cubicBezTo>
                  <a:cubicBezTo>
                    <a:pt x="222688" y="1094278"/>
                    <a:pt x="4465" y="980887"/>
                    <a:pt x="61" y="702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円/楕円 14"/>
            <p:cNvSpPr/>
            <p:nvPr/>
          </p:nvSpPr>
          <p:spPr>
            <a:xfrm rot="6300000">
              <a:off x="6908854" y="2215322"/>
              <a:ext cx="88408" cy="254135"/>
            </a:xfrm>
            <a:custGeom>
              <a:avLst/>
              <a:gdLst>
                <a:gd name="connsiteX0" fmla="*/ 0 w 792088"/>
                <a:gd name="connsiteY0" fmla="*/ 396044 h 792088"/>
                <a:gd name="connsiteX1" fmla="*/ 396044 w 792088"/>
                <a:gd name="connsiteY1" fmla="*/ 0 h 792088"/>
                <a:gd name="connsiteX2" fmla="*/ 792088 w 792088"/>
                <a:gd name="connsiteY2" fmla="*/ 396044 h 792088"/>
                <a:gd name="connsiteX3" fmla="*/ 396044 w 792088"/>
                <a:gd name="connsiteY3" fmla="*/ 792088 h 792088"/>
                <a:gd name="connsiteX4" fmla="*/ 0 w 792088"/>
                <a:gd name="connsiteY4" fmla="*/ 396044 h 792088"/>
                <a:gd name="connsiteX0" fmla="*/ 3 w 792091"/>
                <a:gd name="connsiteY0" fmla="*/ 702606 h 1098650"/>
                <a:gd name="connsiteX1" fmla="*/ 401332 w 792091"/>
                <a:gd name="connsiteY1" fmla="*/ 0 h 1098650"/>
                <a:gd name="connsiteX2" fmla="*/ 792091 w 792091"/>
                <a:gd name="connsiteY2" fmla="*/ 702606 h 1098650"/>
                <a:gd name="connsiteX3" fmla="*/ 396047 w 792091"/>
                <a:gd name="connsiteY3" fmla="*/ 1098650 h 1098650"/>
                <a:gd name="connsiteX4" fmla="*/ 3 w 792091"/>
                <a:gd name="connsiteY4" fmla="*/ 702606 h 1098650"/>
                <a:gd name="connsiteX0" fmla="*/ 3 w 728665"/>
                <a:gd name="connsiteY0" fmla="*/ 702606 h 1098650"/>
                <a:gd name="connsiteX1" fmla="*/ 337906 w 728665"/>
                <a:gd name="connsiteY1" fmla="*/ 0 h 1098650"/>
                <a:gd name="connsiteX2" fmla="*/ 728665 w 728665"/>
                <a:gd name="connsiteY2" fmla="*/ 702606 h 1098650"/>
                <a:gd name="connsiteX3" fmla="*/ 332621 w 728665"/>
                <a:gd name="connsiteY3" fmla="*/ 1098650 h 1098650"/>
                <a:gd name="connsiteX4" fmla="*/ 3 w 728665"/>
                <a:gd name="connsiteY4" fmla="*/ 702606 h 1098650"/>
                <a:gd name="connsiteX0" fmla="*/ 3 w 659953"/>
                <a:gd name="connsiteY0" fmla="*/ 702633 h 1098768"/>
                <a:gd name="connsiteX1" fmla="*/ 337906 w 659953"/>
                <a:gd name="connsiteY1" fmla="*/ 27 h 1098768"/>
                <a:gd name="connsiteX2" fmla="*/ 659953 w 659953"/>
                <a:gd name="connsiteY2" fmla="*/ 729061 h 1098768"/>
                <a:gd name="connsiteX3" fmla="*/ 332621 w 659953"/>
                <a:gd name="connsiteY3" fmla="*/ 1098677 h 1098768"/>
                <a:gd name="connsiteX4" fmla="*/ 3 w 659953"/>
                <a:gd name="connsiteY4" fmla="*/ 702633 h 1098768"/>
                <a:gd name="connsiteX0" fmla="*/ 61 w 660011"/>
                <a:gd name="connsiteY0" fmla="*/ 702639 h 1098774"/>
                <a:gd name="connsiteX1" fmla="*/ 337964 w 660011"/>
                <a:gd name="connsiteY1" fmla="*/ 33 h 1098774"/>
                <a:gd name="connsiteX2" fmla="*/ 660011 w 660011"/>
                <a:gd name="connsiteY2" fmla="*/ 729067 h 1098774"/>
                <a:gd name="connsiteX3" fmla="*/ 332679 w 660011"/>
                <a:gd name="connsiteY3" fmla="*/ 1098683 h 1098774"/>
                <a:gd name="connsiteX4" fmla="*/ 61 w 660011"/>
                <a:gd name="connsiteY4" fmla="*/ 702639 h 1098774"/>
                <a:gd name="connsiteX0" fmla="*/ 61 w 660105"/>
                <a:gd name="connsiteY0" fmla="*/ 702639 h 1098774"/>
                <a:gd name="connsiteX1" fmla="*/ 337964 w 660105"/>
                <a:gd name="connsiteY1" fmla="*/ 33 h 1098774"/>
                <a:gd name="connsiteX2" fmla="*/ 660011 w 660105"/>
                <a:gd name="connsiteY2" fmla="*/ 729067 h 1098774"/>
                <a:gd name="connsiteX3" fmla="*/ 332679 w 660105"/>
                <a:gd name="connsiteY3" fmla="*/ 1098683 h 1098774"/>
                <a:gd name="connsiteX4" fmla="*/ 61 w 660105"/>
                <a:gd name="connsiteY4" fmla="*/ 702639 h 1098774"/>
                <a:gd name="connsiteX0" fmla="*/ 61 w 660105"/>
                <a:gd name="connsiteY0" fmla="*/ 702639 h 1098886"/>
                <a:gd name="connsiteX1" fmla="*/ 337964 w 660105"/>
                <a:gd name="connsiteY1" fmla="*/ 33 h 1098886"/>
                <a:gd name="connsiteX2" fmla="*/ 660011 w 660105"/>
                <a:gd name="connsiteY2" fmla="*/ 729067 h 1098886"/>
                <a:gd name="connsiteX3" fmla="*/ 332679 w 660105"/>
                <a:gd name="connsiteY3" fmla="*/ 1098683 h 1098886"/>
                <a:gd name="connsiteX4" fmla="*/ 61 w 660105"/>
                <a:gd name="connsiteY4" fmla="*/ 702639 h 1098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105" h="1098886">
                  <a:moveTo>
                    <a:pt x="61" y="702639"/>
                  </a:moveTo>
                  <a:cubicBezTo>
                    <a:pt x="-4343" y="424391"/>
                    <a:pt x="227973" y="-4372"/>
                    <a:pt x="337964" y="33"/>
                  </a:cubicBezTo>
                  <a:cubicBezTo>
                    <a:pt x="447955" y="4438"/>
                    <a:pt x="665297" y="304202"/>
                    <a:pt x="660011" y="729067"/>
                  </a:cubicBezTo>
                  <a:cubicBezTo>
                    <a:pt x="617727" y="1037650"/>
                    <a:pt x="442670" y="1103088"/>
                    <a:pt x="332679" y="1098683"/>
                  </a:cubicBezTo>
                  <a:cubicBezTo>
                    <a:pt x="222688" y="1094278"/>
                    <a:pt x="4465" y="980887"/>
                    <a:pt x="61" y="7026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1827875" y="1907704"/>
            <a:ext cx="4841485" cy="3289166"/>
            <a:chOff x="1827875" y="1979712"/>
            <a:chExt cx="4841485" cy="3289166"/>
          </a:xfrm>
        </p:grpSpPr>
        <p:grpSp>
          <p:nvGrpSpPr>
            <p:cNvPr id="9" name="グループ化 8"/>
            <p:cNvGrpSpPr/>
            <p:nvPr/>
          </p:nvGrpSpPr>
          <p:grpSpPr>
            <a:xfrm>
              <a:off x="1827875" y="1979712"/>
              <a:ext cx="4730548" cy="276999"/>
              <a:chOff x="1827875" y="1979712"/>
              <a:chExt cx="4730548" cy="276999"/>
            </a:xfrm>
          </p:grpSpPr>
          <p:sp>
            <p:nvSpPr>
              <p:cNvPr id="37" name="テキスト ボックス 36"/>
              <p:cNvSpPr txBox="1"/>
              <p:nvPr/>
            </p:nvSpPr>
            <p:spPr>
              <a:xfrm>
                <a:off x="1827875" y="1979712"/>
                <a:ext cx="3248005" cy="276999"/>
              </a:xfrm>
              <a:prstGeom prst="rect">
                <a:avLst/>
              </a:prstGeom>
              <a:noFill/>
            </p:spPr>
            <p:txBody>
              <a:bodyPr wrap="none" rtlCol="0">
                <a:spAutoFit/>
              </a:bodyPr>
              <a:lstStyle/>
              <a:p>
                <a:r>
                  <a:rPr lang="ja-JP" altLang="en-US" sz="1200" dirty="0" smtClean="0">
                    <a:latin typeface="HGP創英角ﾎﾟｯﾌﾟ体" pitchFamily="50" charset="-128"/>
                    <a:ea typeface="HGP創英角ﾎﾟｯﾌﾟ体" pitchFamily="50" charset="-128"/>
                  </a:rPr>
                  <a:t>（２）熊本県母子家庭等就業・自立支援センター</a:t>
                </a:r>
                <a:endParaRPr kumimoji="1" lang="ja-JP" altLang="en-US" sz="1200" dirty="0">
                  <a:latin typeface="HGP創英角ﾎﾟｯﾌﾟ体" pitchFamily="50" charset="-128"/>
                  <a:ea typeface="HGP創英角ﾎﾟｯﾌﾟ体" pitchFamily="50" charset="-128"/>
                </a:endParaRPr>
              </a:p>
            </p:txBody>
          </p:sp>
          <p:sp>
            <p:nvSpPr>
              <p:cNvPr id="14" name="テキスト ボックス 13"/>
              <p:cNvSpPr txBox="1"/>
              <p:nvPr/>
            </p:nvSpPr>
            <p:spPr>
              <a:xfrm>
                <a:off x="5049181" y="1991324"/>
                <a:ext cx="648000" cy="211203"/>
              </a:xfrm>
              <a:prstGeom prst="rect">
                <a:avLst/>
              </a:prstGeom>
              <a:solidFill>
                <a:srgbClr val="00B0F0">
                  <a:alpha val="85000"/>
                </a:srgbClr>
              </a:solidFill>
            </p:spPr>
            <p:txBody>
              <a:bodyPr wrap="square" lIns="36000" tIns="36000" rIns="36000" bIns="36000" rtlCol="0">
                <a:spAutoFit/>
              </a:bodyPr>
              <a:lstStyle/>
              <a:p>
                <a:pPr algn="ctr"/>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57" name="テキスト ボックス 56"/>
              <p:cNvSpPr txBox="1"/>
              <p:nvPr/>
            </p:nvSpPr>
            <p:spPr>
              <a:xfrm>
                <a:off x="5638370" y="1985156"/>
                <a:ext cx="920053"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endParaRPr kumimoji="1" lang="ja-JP" altLang="en-US" sz="1200" dirty="0">
                  <a:latin typeface="HG丸ｺﾞｼｯｸM-PRO" pitchFamily="50" charset="-128"/>
                  <a:ea typeface="HG丸ｺﾞｼｯｸM-PRO" pitchFamily="50" charset="-128"/>
                </a:endParaRPr>
              </a:p>
            </p:txBody>
          </p:sp>
        </p:grpSp>
        <p:grpSp>
          <p:nvGrpSpPr>
            <p:cNvPr id="10" name="グループ化 9"/>
            <p:cNvGrpSpPr/>
            <p:nvPr/>
          </p:nvGrpSpPr>
          <p:grpSpPr>
            <a:xfrm>
              <a:off x="5085232" y="2267744"/>
              <a:ext cx="1296096" cy="230832"/>
              <a:chOff x="5085232" y="2267744"/>
              <a:chExt cx="1296096" cy="230832"/>
            </a:xfrm>
          </p:grpSpPr>
          <p:sp>
            <p:nvSpPr>
              <p:cNvPr id="51" name="テキスト ボックス 50"/>
              <p:cNvSpPr txBox="1"/>
              <p:nvPr/>
            </p:nvSpPr>
            <p:spPr>
              <a:xfrm>
                <a:off x="5085232" y="2281219"/>
                <a:ext cx="432000" cy="211203"/>
              </a:xfrm>
              <a:prstGeom prst="rect">
                <a:avLst/>
              </a:prstGeom>
              <a:solidFill>
                <a:srgbClr val="00B0F0">
                  <a:alpha val="85000"/>
                </a:srgbClr>
              </a:solidFill>
            </p:spPr>
            <p:txBody>
              <a:bodyPr wrap="square" lIns="36000" tIns="36000" rIns="36000" bIns="36000" rtlCol="0">
                <a:spAutoFit/>
              </a:bodyPr>
              <a:lstStyle/>
              <a:p>
                <a:pPr algn="ctr"/>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sp>
            <p:nvSpPr>
              <p:cNvPr id="58" name="テキスト ボックス 57"/>
              <p:cNvSpPr txBox="1"/>
              <p:nvPr/>
            </p:nvSpPr>
            <p:spPr>
              <a:xfrm>
                <a:off x="5461275" y="2267744"/>
                <a:ext cx="920053"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a:t>
                </a:r>
                <a:endParaRPr kumimoji="1" lang="ja-JP" altLang="en-US" sz="1200" dirty="0">
                  <a:latin typeface="HG丸ｺﾞｼｯｸM-PRO" pitchFamily="50" charset="-128"/>
                  <a:ea typeface="HG丸ｺﾞｼｯｸM-PRO" pitchFamily="50" charset="-128"/>
                </a:endParaRPr>
              </a:p>
            </p:txBody>
          </p:sp>
        </p:grpSp>
        <p:grpSp>
          <p:nvGrpSpPr>
            <p:cNvPr id="8" name="グループ化 7"/>
            <p:cNvGrpSpPr/>
            <p:nvPr/>
          </p:nvGrpSpPr>
          <p:grpSpPr>
            <a:xfrm>
              <a:off x="1827875" y="2269607"/>
              <a:ext cx="4841485" cy="2999271"/>
              <a:chOff x="1827875" y="2269607"/>
              <a:chExt cx="4841485" cy="2999271"/>
            </a:xfrm>
          </p:grpSpPr>
          <p:sp>
            <p:nvSpPr>
              <p:cNvPr id="2" name="テキスト ボックス 1"/>
              <p:cNvSpPr txBox="1"/>
              <p:nvPr/>
            </p:nvSpPr>
            <p:spPr>
              <a:xfrm>
                <a:off x="1988840" y="3203848"/>
                <a:ext cx="4500874" cy="1231106"/>
              </a:xfrm>
              <a:prstGeom prst="rect">
                <a:avLst/>
              </a:prstGeom>
              <a:noFill/>
            </p:spPr>
            <p:txBody>
              <a:bodyPr wrap="square" rtlCol="0">
                <a:spAutoFit/>
              </a:bodyPr>
              <a:lstStyle/>
              <a:p>
                <a:r>
                  <a:rPr kumimoji="1" lang="ja-JP" altLang="en-US" sz="1000" dirty="0" smtClean="0">
                    <a:solidFill>
                      <a:srgbClr val="FF0066"/>
                    </a:solidFill>
                    <a:latin typeface="HG丸ｺﾞｼｯｸM-PRO" pitchFamily="50" charset="-128"/>
                    <a:ea typeface="HG丸ｺﾞｼｯｸM-PRO" pitchFamily="50" charset="-128"/>
                  </a:rPr>
                  <a:t>■相談時間　</a:t>
                </a:r>
                <a:r>
                  <a:rPr lang="ja-JP" altLang="en-US" sz="1000" dirty="0">
                    <a:solidFill>
                      <a:srgbClr val="FF0066"/>
                    </a:solidFill>
                    <a:latin typeface="HG丸ｺﾞｼｯｸM-PRO" pitchFamily="50" charset="-128"/>
                    <a:ea typeface="HG丸ｺﾞｼｯｸM-PRO" pitchFamily="50" charset="-128"/>
                  </a:rPr>
                  <a:t>火</a:t>
                </a:r>
                <a:r>
                  <a:rPr kumimoji="1" lang="ja-JP" altLang="en-US" sz="1000" dirty="0" smtClean="0">
                    <a:solidFill>
                      <a:srgbClr val="FF0066"/>
                    </a:solidFill>
                    <a:latin typeface="HG丸ｺﾞｼｯｸM-PRO" pitchFamily="50" charset="-128"/>
                    <a:ea typeface="HG丸ｺﾞｼｯｸM-PRO" pitchFamily="50" charset="-128"/>
                  </a:rPr>
                  <a:t>～</a:t>
                </a:r>
                <a:r>
                  <a:rPr lang="ja-JP" altLang="en-US" sz="1000" dirty="0">
                    <a:solidFill>
                      <a:srgbClr val="FF0066"/>
                    </a:solidFill>
                    <a:latin typeface="HG丸ｺﾞｼｯｸM-PRO" pitchFamily="50" charset="-128"/>
                    <a:ea typeface="HG丸ｺﾞｼｯｸM-PRO" pitchFamily="50" charset="-128"/>
                  </a:rPr>
                  <a:t>日</a:t>
                </a:r>
                <a:r>
                  <a:rPr kumimoji="1" lang="ja-JP" altLang="en-US" sz="1000" dirty="0" smtClean="0">
                    <a:solidFill>
                      <a:srgbClr val="FF0066"/>
                    </a:solidFill>
                    <a:latin typeface="HG丸ｺﾞｼｯｸM-PRO" pitchFamily="50" charset="-128"/>
                    <a:ea typeface="HG丸ｺﾞｼｯｸM-PRO" pitchFamily="50" charset="-128"/>
                  </a:rPr>
                  <a:t>曜　　 火～金曜：午前</a:t>
                </a:r>
                <a:r>
                  <a:rPr kumimoji="1" lang="en-US" altLang="ja-JP" sz="1000" dirty="0" smtClean="0">
                    <a:solidFill>
                      <a:srgbClr val="FF0066"/>
                    </a:solidFill>
                    <a:latin typeface="HG丸ｺﾞｼｯｸM-PRO" pitchFamily="50" charset="-128"/>
                    <a:ea typeface="HG丸ｺﾞｼｯｸM-PRO" pitchFamily="50" charset="-128"/>
                  </a:rPr>
                  <a:t>9:00</a:t>
                </a:r>
                <a:r>
                  <a:rPr kumimoji="1" lang="ja-JP" altLang="en-US" sz="1000" dirty="0" smtClean="0">
                    <a:solidFill>
                      <a:srgbClr val="FF0066"/>
                    </a:solidFill>
                    <a:latin typeface="HG丸ｺﾞｼｯｸM-PRO" pitchFamily="50" charset="-128"/>
                    <a:ea typeface="HG丸ｺﾞｼｯｸM-PRO" pitchFamily="50" charset="-128"/>
                  </a:rPr>
                  <a:t>～午後</a:t>
                </a:r>
                <a:r>
                  <a:rPr lang="en-US" altLang="ja-JP" sz="1000" dirty="0">
                    <a:solidFill>
                      <a:srgbClr val="FF0066"/>
                    </a:solidFill>
                    <a:latin typeface="HG丸ｺﾞｼｯｸM-PRO" pitchFamily="50" charset="-128"/>
                    <a:ea typeface="HG丸ｺﾞｼｯｸM-PRO" pitchFamily="50" charset="-128"/>
                  </a:rPr>
                  <a:t>7</a:t>
                </a:r>
                <a:r>
                  <a:rPr kumimoji="1" lang="en-US" altLang="ja-JP" sz="1000" dirty="0" smtClean="0">
                    <a:solidFill>
                      <a:srgbClr val="FF0066"/>
                    </a:solidFill>
                    <a:latin typeface="HG丸ｺﾞｼｯｸM-PRO" pitchFamily="50" charset="-128"/>
                    <a:ea typeface="HG丸ｺﾞｼｯｸM-PRO" pitchFamily="50" charset="-128"/>
                  </a:rPr>
                  <a:t>:00</a:t>
                </a:r>
              </a:p>
              <a:p>
                <a:r>
                  <a:rPr lang="ja-JP" altLang="en-US" sz="1000" dirty="0">
                    <a:solidFill>
                      <a:srgbClr val="FF0066"/>
                    </a:solidFill>
                    <a:latin typeface="HG丸ｺﾞｼｯｸM-PRO" pitchFamily="50" charset="-128"/>
                    <a:ea typeface="HG丸ｺﾞｼｯｸM-PRO" pitchFamily="50" charset="-128"/>
                  </a:rPr>
                  <a:t>　</a:t>
                </a:r>
                <a:r>
                  <a:rPr lang="ja-JP" altLang="en-US" sz="1000" dirty="0" smtClean="0">
                    <a:solidFill>
                      <a:srgbClr val="FF0066"/>
                    </a:solidFill>
                    <a:latin typeface="HG丸ｺﾞｼｯｸM-PRO" pitchFamily="50" charset="-128"/>
                    <a:ea typeface="HG丸ｺﾞｼｯｸM-PRO" pitchFamily="50" charset="-128"/>
                  </a:rPr>
                  <a:t>　　　　　（</a:t>
                </a:r>
                <a:r>
                  <a:rPr lang="ja-JP" altLang="en-US" sz="1000" dirty="0">
                    <a:solidFill>
                      <a:srgbClr val="FF0066"/>
                    </a:solidFill>
                    <a:latin typeface="HG丸ｺﾞｼｯｸM-PRO" pitchFamily="50" charset="-128"/>
                    <a:ea typeface="HG丸ｺﾞｼｯｸM-PRO" pitchFamily="50" charset="-128"/>
                  </a:rPr>
                  <a:t>月曜</a:t>
                </a:r>
                <a:r>
                  <a:rPr lang="ja-JP" altLang="en-US" sz="1000" dirty="0" smtClean="0">
                    <a:solidFill>
                      <a:srgbClr val="FF0066"/>
                    </a:solidFill>
                    <a:latin typeface="HG丸ｺﾞｼｯｸM-PRO" pitchFamily="50" charset="-128"/>
                    <a:ea typeface="HG丸ｺﾞｼｯｸM-PRO" pitchFamily="50" charset="-128"/>
                  </a:rPr>
                  <a:t>休み） 土日祝日：午前</a:t>
                </a:r>
                <a:r>
                  <a:rPr lang="en-US" altLang="ja-JP" sz="1000" dirty="0" smtClean="0">
                    <a:solidFill>
                      <a:srgbClr val="FF0066"/>
                    </a:solidFill>
                    <a:latin typeface="HG丸ｺﾞｼｯｸM-PRO" pitchFamily="50" charset="-128"/>
                    <a:ea typeface="HG丸ｺﾞｼｯｸM-PRO" pitchFamily="50" charset="-128"/>
                  </a:rPr>
                  <a:t>9:00</a:t>
                </a:r>
                <a:r>
                  <a:rPr lang="ja-JP" altLang="en-US" sz="1000" dirty="0" smtClean="0">
                    <a:solidFill>
                      <a:srgbClr val="FF0066"/>
                    </a:solidFill>
                    <a:latin typeface="HG丸ｺﾞｼｯｸM-PRO" pitchFamily="50" charset="-128"/>
                    <a:ea typeface="HG丸ｺﾞｼｯｸM-PRO" pitchFamily="50" charset="-128"/>
                  </a:rPr>
                  <a:t>～午後</a:t>
                </a:r>
                <a:r>
                  <a:rPr lang="en-US" altLang="ja-JP" sz="1000" dirty="0" smtClean="0">
                    <a:solidFill>
                      <a:srgbClr val="FF0066"/>
                    </a:solidFill>
                    <a:latin typeface="HG丸ｺﾞｼｯｸM-PRO" pitchFamily="50" charset="-128"/>
                    <a:ea typeface="HG丸ｺﾞｼｯｸM-PRO" pitchFamily="50" charset="-128"/>
                  </a:rPr>
                  <a:t>5:00</a:t>
                </a:r>
              </a:p>
              <a:p>
                <a:endParaRPr kumimoji="1" lang="en-US" altLang="ja-JP" sz="1000" dirty="0" smtClean="0">
                  <a:solidFill>
                    <a:srgbClr val="FF0066"/>
                  </a:solidFill>
                  <a:latin typeface="HG丸ｺﾞｼｯｸM-PRO" pitchFamily="50" charset="-128"/>
                  <a:ea typeface="HG丸ｺﾞｼｯｸM-PRO" pitchFamily="50" charset="-128"/>
                </a:endParaRPr>
              </a:p>
              <a:p>
                <a:r>
                  <a:rPr kumimoji="1" lang="ja-JP" altLang="en-US" sz="1000" dirty="0" smtClean="0">
                    <a:solidFill>
                      <a:srgbClr val="FF0066"/>
                    </a:solidFill>
                    <a:latin typeface="HG丸ｺﾞｼｯｸM-PRO" pitchFamily="50" charset="-128"/>
                    <a:ea typeface="HG丸ｺﾞｼｯｸM-PRO" pitchFamily="50" charset="-128"/>
                  </a:rPr>
                  <a:t>■電　　話　　　　　　</a:t>
                </a:r>
                <a:r>
                  <a:rPr kumimoji="1" lang="en-US" altLang="ja-JP" sz="1000" dirty="0" smtClean="0">
                    <a:solidFill>
                      <a:srgbClr val="FF0066"/>
                    </a:solidFill>
                    <a:latin typeface="HG丸ｺﾞｼｯｸM-PRO" pitchFamily="50" charset="-128"/>
                    <a:ea typeface="HG丸ｺﾞｼｯｸM-PRO" pitchFamily="50" charset="-128"/>
                  </a:rPr>
                  <a:t>096</a:t>
                </a:r>
                <a:r>
                  <a:rPr lang="en-US" altLang="ja-JP" sz="1000" dirty="0" smtClean="0">
                    <a:solidFill>
                      <a:srgbClr val="FF0066"/>
                    </a:solidFill>
                    <a:latin typeface="HG丸ｺﾞｼｯｸM-PRO" pitchFamily="50" charset="-128"/>
                    <a:ea typeface="HG丸ｺﾞｼｯｸM-PRO" pitchFamily="50" charset="-128"/>
                  </a:rPr>
                  <a:t>-331-6736</a:t>
                </a:r>
              </a:p>
              <a:p>
                <a:endParaRPr lang="en-US" altLang="ja-JP" sz="1000" dirty="0" smtClean="0">
                  <a:solidFill>
                    <a:srgbClr val="FF0066"/>
                  </a:solidFill>
                  <a:latin typeface="HG丸ｺﾞｼｯｸM-PRO" pitchFamily="50" charset="-128"/>
                  <a:ea typeface="HG丸ｺﾞｼｯｸM-PRO" pitchFamily="50" charset="-128"/>
                </a:endParaRPr>
              </a:p>
              <a:p>
                <a:r>
                  <a:rPr lang="ja-JP" altLang="en-US" sz="1000" dirty="0" smtClean="0">
                    <a:solidFill>
                      <a:srgbClr val="FF0066"/>
                    </a:solidFill>
                    <a:latin typeface="HG丸ｺﾞｼｯｸM-PRO" pitchFamily="50" charset="-128"/>
                    <a:ea typeface="HG丸ｺﾞｼｯｸM-PRO" pitchFamily="50" charset="-128"/>
                  </a:rPr>
                  <a:t>　　　　　　　　　　　</a:t>
                </a:r>
                <a:r>
                  <a:rPr lang="en-US" altLang="ja-JP" sz="1000" dirty="0" smtClean="0">
                    <a:solidFill>
                      <a:srgbClr val="FF0066"/>
                    </a:solidFill>
                    <a:latin typeface="HG丸ｺﾞｼｯｸM-PRO" pitchFamily="50" charset="-128"/>
                    <a:ea typeface="HG丸ｺﾞｼｯｸM-PRO" pitchFamily="50" charset="-128"/>
                  </a:rPr>
                  <a:t>096-331-6737</a:t>
                </a:r>
                <a:endParaRPr lang="ja-JP" altLang="en-US" sz="1000" dirty="0">
                  <a:solidFill>
                    <a:srgbClr val="FF0066"/>
                  </a:solidFill>
                  <a:latin typeface="HG丸ｺﾞｼｯｸM-PRO" pitchFamily="50" charset="-128"/>
                  <a:ea typeface="HG丸ｺﾞｼｯｸM-PRO" pitchFamily="50" charset="-128"/>
                </a:endParaRPr>
              </a:p>
              <a:p>
                <a:endParaRPr kumimoji="1" lang="ja-JP" altLang="en-US" sz="1400" dirty="0">
                  <a:solidFill>
                    <a:srgbClr val="FF0066"/>
                  </a:solidFill>
                  <a:latin typeface="HG丸ｺﾞｼｯｸM-PRO" pitchFamily="50" charset="-128"/>
                  <a:ea typeface="HG丸ｺﾞｼｯｸM-PRO" pitchFamily="50" charset="-128"/>
                </a:endParaRPr>
              </a:p>
            </p:txBody>
          </p:sp>
          <p:sp>
            <p:nvSpPr>
              <p:cNvPr id="36" name="テキスト ボックス 35"/>
              <p:cNvSpPr txBox="1"/>
              <p:nvPr/>
            </p:nvSpPr>
            <p:spPr>
              <a:xfrm>
                <a:off x="2010784" y="2578284"/>
                <a:ext cx="4658576" cy="600164"/>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　母子家庭等就業・自立支援センターでは、皆さんの自立支援のための就業相談や、生活相談</a:t>
                </a:r>
                <a:r>
                  <a:rPr lang="ja-JP" altLang="en-US" sz="1100" dirty="0" smtClean="0">
                    <a:latin typeface="HG丸ｺﾞｼｯｸM-PRO" pitchFamily="50" charset="-128"/>
                    <a:ea typeface="HG丸ｺﾞｼｯｸM-PRO" pitchFamily="50" charset="-128"/>
                  </a:rPr>
                  <a:t>など様々な相談に対応しています。離婚、養育費等について弁護士による無料相談（要予約）もあります。</a:t>
                </a:r>
                <a:endParaRPr kumimoji="1" lang="ja-JP" altLang="en-US" sz="1100" dirty="0">
                  <a:latin typeface="HG丸ｺﾞｼｯｸM-PRO" pitchFamily="50" charset="-128"/>
                  <a:ea typeface="HG丸ｺﾞｼｯｸM-PRO" pitchFamily="50" charset="-128"/>
                </a:endParaRPr>
              </a:p>
            </p:txBody>
          </p:sp>
          <p:sp>
            <p:nvSpPr>
              <p:cNvPr id="15" name="正方形/長方形 14"/>
              <p:cNvSpPr/>
              <p:nvPr/>
            </p:nvSpPr>
            <p:spPr>
              <a:xfrm>
                <a:off x="1916832" y="4283968"/>
                <a:ext cx="4572882" cy="7920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HG丸ｺﾞｼｯｸM-PRO" pitchFamily="50" charset="-128"/>
                    <a:ea typeface="HG丸ｺﾞｼｯｸM-PRO" pitchFamily="50" charset="-128"/>
                  </a:rPr>
                  <a:t>熊本県母子家庭等就業・自立支援センター</a:t>
                </a:r>
                <a:endParaRPr kumimoji="1" lang="en-US" altLang="ja-JP" sz="1200" b="1" dirty="0" smtClean="0">
                  <a:solidFill>
                    <a:schemeClr val="tx1"/>
                  </a:solidFill>
                  <a:latin typeface="HG丸ｺﾞｼｯｸM-PRO" pitchFamily="50" charset="-128"/>
                  <a:ea typeface="HG丸ｺﾞｼｯｸM-PRO" pitchFamily="50" charset="-128"/>
                </a:endParaRPr>
              </a:p>
              <a:p>
                <a:endParaRPr lang="en-US" altLang="ja-JP" sz="1000"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a:t>
                </a:r>
                <a:r>
                  <a:rPr lang="en-US" altLang="ja-JP" sz="1000" dirty="0" smtClean="0">
                    <a:solidFill>
                      <a:schemeClr val="tx1"/>
                    </a:solidFill>
                    <a:latin typeface="HG丸ｺﾞｼｯｸM-PRO" pitchFamily="50" charset="-128"/>
                    <a:ea typeface="HG丸ｺﾞｼｯｸM-PRO" pitchFamily="50" charset="-128"/>
                  </a:rPr>
                  <a:t>862-0912</a:t>
                </a:r>
                <a:r>
                  <a:rPr lang="ja-JP" altLang="en-US" sz="1000" dirty="0" smtClean="0">
                    <a:solidFill>
                      <a:schemeClr val="tx1"/>
                    </a:solidFill>
                    <a:latin typeface="HG丸ｺﾞｼｯｸM-PRO" pitchFamily="50" charset="-128"/>
                    <a:ea typeface="HG丸ｺﾞｼｯｸM-PRO" pitchFamily="50" charset="-128"/>
                  </a:rPr>
                  <a:t>　熊本市東区錦ヶ丘</a:t>
                </a:r>
                <a:r>
                  <a:rPr lang="en-US" altLang="ja-JP" sz="1000" dirty="0" smtClean="0">
                    <a:solidFill>
                      <a:schemeClr val="tx1"/>
                    </a:solidFill>
                    <a:latin typeface="HG丸ｺﾞｼｯｸM-PRO" pitchFamily="50" charset="-128"/>
                    <a:ea typeface="HG丸ｺﾞｼｯｸM-PRO" pitchFamily="50" charset="-128"/>
                  </a:rPr>
                  <a:t>34-23</a:t>
                </a:r>
              </a:p>
              <a:p>
                <a:r>
                  <a:rPr kumimoji="1" lang="ja-JP" altLang="en-US" sz="1000" dirty="0">
                    <a:solidFill>
                      <a:schemeClr val="tx1"/>
                    </a:solidFill>
                    <a:latin typeface="HG丸ｺﾞｼｯｸM-PRO" pitchFamily="50" charset="-128"/>
                    <a:ea typeface="HG丸ｺﾞｼｯｸM-PRO" pitchFamily="50" charset="-128"/>
                  </a:rPr>
                  <a:t>　</a:t>
                </a:r>
                <a:r>
                  <a:rPr kumimoji="1"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母子・父子休養ホーム</a:t>
                </a:r>
                <a:r>
                  <a:rPr lang="ja-JP" altLang="en-US" sz="1000" dirty="0" err="1" smtClean="0">
                    <a:solidFill>
                      <a:schemeClr val="tx1"/>
                    </a:solidFill>
                    <a:latin typeface="HG丸ｺﾞｼｯｸM-PRO" pitchFamily="50" charset="-128"/>
                    <a:ea typeface="HG丸ｺﾞｼｯｸM-PRO" pitchFamily="50" charset="-128"/>
                  </a:rPr>
                  <a:t>しら</a:t>
                </a:r>
                <a:r>
                  <a:rPr lang="ja-JP" altLang="en-US" sz="1000" dirty="0" smtClean="0">
                    <a:solidFill>
                      <a:schemeClr val="tx1"/>
                    </a:solidFill>
                    <a:latin typeface="HG丸ｺﾞｼｯｸM-PRO" pitchFamily="50" charset="-128"/>
                    <a:ea typeface="HG丸ｺﾞｼｯｸM-PRO" pitchFamily="50" charset="-128"/>
                  </a:rPr>
                  <a:t>ゆり内</a:t>
                </a:r>
                <a:endParaRPr kumimoji="1" lang="ja-JP" altLang="en-US" sz="1100" dirty="0">
                  <a:solidFill>
                    <a:schemeClr val="tx1"/>
                  </a:solidFill>
                  <a:latin typeface="HG丸ｺﾞｼｯｸM-PRO" pitchFamily="50" charset="-128"/>
                  <a:ea typeface="HG丸ｺﾞｼｯｸM-PRO" pitchFamily="50" charset="-128"/>
                </a:endParaRPr>
              </a:p>
            </p:txBody>
          </p:sp>
          <p:sp>
            <p:nvSpPr>
              <p:cNvPr id="50" name="テキスト ボックス 49"/>
              <p:cNvSpPr txBox="1"/>
              <p:nvPr/>
            </p:nvSpPr>
            <p:spPr>
              <a:xfrm>
                <a:off x="1827875" y="2269607"/>
                <a:ext cx="3248005" cy="276999"/>
              </a:xfrm>
              <a:prstGeom prst="rect">
                <a:avLst/>
              </a:prstGeom>
              <a:noFill/>
            </p:spPr>
            <p:txBody>
              <a:bodyPr wrap="none" rtlCol="0">
                <a:spAutoFit/>
              </a:bodyPr>
              <a:lstStyle/>
              <a:p>
                <a:r>
                  <a:rPr lang="ja-JP" altLang="en-US" sz="1200" dirty="0" smtClean="0">
                    <a:latin typeface="HGP創英角ﾎﾟｯﾌﾟ体" pitchFamily="50" charset="-128"/>
                    <a:ea typeface="HGP創英角ﾎﾟｯﾌﾟ体" pitchFamily="50" charset="-128"/>
                  </a:rPr>
                  <a:t>（３）熊本市母子家庭等就業・自立支援センター</a:t>
                </a:r>
                <a:endParaRPr kumimoji="1" lang="ja-JP" altLang="en-US" sz="1200" dirty="0">
                  <a:latin typeface="HGP創英角ﾎﾟｯﾌﾟ体" pitchFamily="50" charset="-128"/>
                  <a:ea typeface="HGP創英角ﾎﾟｯﾌﾟ体" pitchFamily="50" charset="-128"/>
                </a:endParaRPr>
              </a:p>
            </p:txBody>
          </p:sp>
          <p:grpSp>
            <p:nvGrpSpPr>
              <p:cNvPr id="78" name="グループ化 77"/>
              <p:cNvGrpSpPr/>
              <p:nvPr/>
            </p:nvGrpSpPr>
            <p:grpSpPr>
              <a:xfrm>
                <a:off x="5008968" y="3772704"/>
                <a:ext cx="1396743" cy="1496174"/>
                <a:chOff x="2469001" y="4416071"/>
                <a:chExt cx="1440160" cy="1440160"/>
              </a:xfrm>
            </p:grpSpPr>
            <p:grpSp>
              <p:nvGrpSpPr>
                <p:cNvPr id="79" name="グループ化 78"/>
                <p:cNvGrpSpPr/>
                <p:nvPr/>
              </p:nvGrpSpPr>
              <p:grpSpPr>
                <a:xfrm>
                  <a:off x="2469001" y="4416071"/>
                  <a:ext cx="1440160" cy="1440160"/>
                  <a:chOff x="1628800" y="6012160"/>
                  <a:chExt cx="1440160" cy="1440160"/>
                </a:xfrm>
              </p:grpSpPr>
              <p:sp>
                <p:nvSpPr>
                  <p:cNvPr id="82" name="正方形/長方形 81"/>
                  <p:cNvSpPr/>
                  <p:nvPr/>
                </p:nvSpPr>
                <p:spPr>
                  <a:xfrm>
                    <a:off x="1628800" y="6012160"/>
                    <a:ext cx="1440160" cy="144016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正方形/長方形 82"/>
                  <p:cNvSpPr/>
                  <p:nvPr/>
                </p:nvSpPr>
                <p:spPr>
                  <a:xfrm>
                    <a:off x="1931599" y="6012160"/>
                    <a:ext cx="214300" cy="14401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rot="5400000">
                    <a:off x="2295305" y="6462641"/>
                    <a:ext cx="107150" cy="14401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rot="10800000">
                    <a:off x="2723688" y="6012160"/>
                    <a:ext cx="107150" cy="14401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星 5 85"/>
                  <p:cNvSpPr/>
                  <p:nvPr/>
                </p:nvSpPr>
                <p:spPr>
                  <a:xfrm>
                    <a:off x="2484842" y="6866844"/>
                    <a:ext cx="245031" cy="245031"/>
                  </a:xfrm>
                  <a:prstGeom prst="star5">
                    <a:avLst>
                      <a:gd name="adj" fmla="val 2673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1672218" y="7009958"/>
                    <a:ext cx="403397" cy="92333"/>
                  </a:xfrm>
                  <a:prstGeom prst="rect">
                    <a:avLst/>
                  </a:prstGeom>
                  <a:noFill/>
                </p:spPr>
                <p:txBody>
                  <a:bodyPr wrap="square" lIns="0" tIns="0" rIns="0" bIns="0" rtlCol="0">
                    <a:spAutoFit/>
                  </a:bodyPr>
                  <a:lstStyle/>
                  <a:p>
                    <a:r>
                      <a:rPr lang="ja-JP" altLang="en-US" sz="600" dirty="0" smtClean="0">
                        <a:latin typeface="HG丸ｺﾞｼｯｸM-PRO" pitchFamily="50" charset="-128"/>
                        <a:ea typeface="HG丸ｺﾞｼｯｸM-PRO" pitchFamily="50" charset="-128"/>
                      </a:rPr>
                      <a:t>至・</a:t>
                    </a:r>
                    <a:r>
                      <a:rPr lang="ja-JP" altLang="en-US" sz="600" dirty="0">
                        <a:latin typeface="HG丸ｺﾞｼｯｸM-PRO" pitchFamily="50" charset="-128"/>
                        <a:ea typeface="HG丸ｺﾞｼｯｸM-PRO" pitchFamily="50" charset="-128"/>
                      </a:rPr>
                      <a:t>県庁</a:t>
                    </a:r>
                    <a:endParaRPr kumimoji="1" lang="ja-JP" altLang="en-US" sz="1600" dirty="0">
                      <a:latin typeface="HG丸ｺﾞｼｯｸM-PRO" pitchFamily="50" charset="-128"/>
                      <a:ea typeface="HG丸ｺﾞｼｯｸM-PRO" pitchFamily="50" charset="-128"/>
                    </a:endParaRPr>
                  </a:p>
                </p:txBody>
              </p:sp>
              <p:sp>
                <p:nvSpPr>
                  <p:cNvPr id="88" name="テキスト ボックス 87"/>
                  <p:cNvSpPr txBox="1"/>
                  <p:nvPr/>
                </p:nvSpPr>
                <p:spPr>
                  <a:xfrm>
                    <a:off x="1700808" y="6063843"/>
                    <a:ext cx="403397" cy="92333"/>
                  </a:xfrm>
                  <a:prstGeom prst="rect">
                    <a:avLst/>
                  </a:prstGeom>
                  <a:noFill/>
                </p:spPr>
                <p:txBody>
                  <a:bodyPr wrap="square" lIns="0" tIns="0" rIns="0" bIns="0" rtlCol="0">
                    <a:spAutoFit/>
                  </a:bodyPr>
                  <a:lstStyle/>
                  <a:p>
                    <a:r>
                      <a:rPr lang="ja-JP" altLang="en-US" sz="600" dirty="0" smtClean="0">
                        <a:latin typeface="HG丸ｺﾞｼｯｸM-PRO" pitchFamily="50" charset="-128"/>
                        <a:ea typeface="HG丸ｺﾞｼｯｸM-PRO" pitchFamily="50" charset="-128"/>
                      </a:rPr>
                      <a:t>至・</a:t>
                    </a:r>
                    <a:r>
                      <a:rPr lang="ja-JP" altLang="en-US" sz="600" dirty="0">
                        <a:latin typeface="HG丸ｺﾞｼｯｸM-PRO" pitchFamily="50" charset="-128"/>
                        <a:ea typeface="HG丸ｺﾞｼｯｸM-PRO" pitchFamily="50" charset="-128"/>
                      </a:rPr>
                      <a:t>保田窪</a:t>
                    </a:r>
                    <a:endParaRPr kumimoji="1" lang="ja-JP" altLang="en-US" sz="1600" dirty="0">
                      <a:latin typeface="HG丸ｺﾞｼｯｸM-PRO" pitchFamily="50" charset="-128"/>
                      <a:ea typeface="HG丸ｺﾞｼｯｸM-PRO" pitchFamily="50" charset="-128"/>
                    </a:endParaRPr>
                  </a:p>
                </p:txBody>
              </p:sp>
              <p:grpSp>
                <p:nvGrpSpPr>
                  <p:cNvPr id="89" name="グループ化 88"/>
                  <p:cNvGrpSpPr/>
                  <p:nvPr/>
                </p:nvGrpSpPr>
                <p:grpSpPr>
                  <a:xfrm>
                    <a:off x="2147623" y="7068165"/>
                    <a:ext cx="360040" cy="204024"/>
                    <a:chOff x="3005369" y="7201515"/>
                    <a:chExt cx="360040" cy="204024"/>
                  </a:xfrm>
                </p:grpSpPr>
                <p:sp>
                  <p:nvSpPr>
                    <p:cNvPr id="93" name="六角形 92"/>
                    <p:cNvSpPr/>
                    <p:nvPr/>
                  </p:nvSpPr>
                  <p:spPr>
                    <a:xfrm>
                      <a:off x="3038472" y="7201515"/>
                      <a:ext cx="236668" cy="204024"/>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テキスト ボックス 93"/>
                    <p:cNvSpPr txBox="1"/>
                    <p:nvPr/>
                  </p:nvSpPr>
                  <p:spPr>
                    <a:xfrm>
                      <a:off x="3005369" y="7221410"/>
                      <a:ext cx="360040" cy="169277"/>
                    </a:xfrm>
                    <a:prstGeom prst="rect">
                      <a:avLst/>
                    </a:prstGeom>
                    <a:noFill/>
                  </p:spPr>
                  <p:txBody>
                    <a:bodyPr wrap="square" rtlCol="0">
                      <a:spAutoFit/>
                    </a:bodyPr>
                    <a:lstStyle/>
                    <a:p>
                      <a:r>
                        <a:rPr lang="en-US" altLang="ja-JP" sz="500" b="1" dirty="0" smtClean="0">
                          <a:solidFill>
                            <a:schemeClr val="bg1"/>
                          </a:solidFill>
                          <a:latin typeface="HG丸ｺﾞｼｯｸM-PRO" pitchFamily="50" charset="-128"/>
                          <a:ea typeface="HG丸ｺﾞｼｯｸM-PRO" pitchFamily="50" charset="-128"/>
                        </a:rPr>
                        <a:t>36</a:t>
                      </a:r>
                      <a:endParaRPr kumimoji="1" lang="ja-JP" altLang="en-US" b="1" dirty="0">
                        <a:solidFill>
                          <a:schemeClr val="bg1"/>
                        </a:solidFill>
                        <a:latin typeface="HG丸ｺﾞｼｯｸM-PRO" pitchFamily="50" charset="-128"/>
                        <a:ea typeface="HG丸ｺﾞｼｯｸM-PRO" pitchFamily="50" charset="-128"/>
                      </a:endParaRPr>
                    </a:p>
                  </p:txBody>
                </p:sp>
              </p:grpSp>
              <p:grpSp>
                <p:nvGrpSpPr>
                  <p:cNvPr id="90" name="グループ化 89"/>
                  <p:cNvGrpSpPr/>
                  <p:nvPr/>
                </p:nvGrpSpPr>
                <p:grpSpPr>
                  <a:xfrm>
                    <a:off x="1885311" y="6539020"/>
                    <a:ext cx="334320" cy="250771"/>
                    <a:chOff x="3612721" y="6759187"/>
                    <a:chExt cx="334320" cy="250771"/>
                  </a:xfrm>
                </p:grpSpPr>
                <p:sp>
                  <p:nvSpPr>
                    <p:cNvPr id="91" name="二等辺三角形 90"/>
                    <p:cNvSpPr/>
                    <p:nvPr/>
                  </p:nvSpPr>
                  <p:spPr>
                    <a:xfrm rot="10800000">
                      <a:off x="3628850" y="6780822"/>
                      <a:ext cx="265798" cy="22913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3612721" y="6759187"/>
                      <a:ext cx="334320" cy="169277"/>
                    </a:xfrm>
                    <a:prstGeom prst="rect">
                      <a:avLst/>
                    </a:prstGeom>
                    <a:noFill/>
                  </p:spPr>
                  <p:txBody>
                    <a:bodyPr wrap="square" rtlCol="0">
                      <a:spAutoFit/>
                    </a:bodyPr>
                    <a:lstStyle/>
                    <a:p>
                      <a:r>
                        <a:rPr lang="en-US" altLang="ja-JP" sz="500" b="1" dirty="0" smtClean="0">
                          <a:solidFill>
                            <a:schemeClr val="bg1"/>
                          </a:solidFill>
                          <a:latin typeface="HG丸ｺﾞｼｯｸM-PRO" pitchFamily="50" charset="-128"/>
                          <a:ea typeface="HG丸ｺﾞｼｯｸM-PRO" pitchFamily="50" charset="-128"/>
                        </a:rPr>
                        <a:t>57</a:t>
                      </a:r>
                      <a:endParaRPr kumimoji="1" lang="en-US" altLang="ja-JP" sz="500" b="1" dirty="0" smtClean="0">
                        <a:solidFill>
                          <a:schemeClr val="bg1"/>
                        </a:solidFill>
                        <a:latin typeface="HG丸ｺﾞｼｯｸM-PRO" pitchFamily="50" charset="-128"/>
                        <a:ea typeface="HG丸ｺﾞｼｯｸM-PRO" pitchFamily="50" charset="-128"/>
                      </a:endParaRPr>
                    </a:p>
                  </p:txBody>
                </p:sp>
              </p:grpSp>
            </p:grpSp>
            <p:sp>
              <p:nvSpPr>
                <p:cNvPr id="80" name="テキスト ボックス 79"/>
                <p:cNvSpPr txBox="1"/>
                <p:nvPr/>
              </p:nvSpPr>
              <p:spPr>
                <a:xfrm rot="5400000">
                  <a:off x="3336376" y="4916059"/>
                  <a:ext cx="920201" cy="172710"/>
                </a:xfrm>
                <a:prstGeom prst="rect">
                  <a:avLst/>
                </a:prstGeom>
                <a:solidFill>
                  <a:schemeClr val="accent6">
                    <a:lumMod val="60000"/>
                    <a:lumOff val="40000"/>
                  </a:schemeClr>
                </a:solidFill>
              </p:spPr>
              <p:txBody>
                <a:bodyPr vert="vert270" wrap="square" lIns="0" tIns="0" rIns="0" bIns="0" rtlCol="0" anchor="ctr" anchorCtr="0">
                  <a:noAutofit/>
                </a:bodyPr>
                <a:lstStyle/>
                <a:p>
                  <a:pPr algn="ctr"/>
                  <a:r>
                    <a:rPr lang="ja-JP" altLang="en-US" sz="700" dirty="0" smtClean="0">
                      <a:latin typeface="HG丸ｺﾞｼｯｸM-PRO" pitchFamily="50" charset="-128"/>
                      <a:ea typeface="HG丸ｺﾞｼｯｸM-PRO" pitchFamily="50" charset="-128"/>
                    </a:rPr>
                    <a:t>自衛隊健軍駐屯地</a:t>
                  </a:r>
                  <a:endParaRPr kumimoji="1" lang="ja-JP" altLang="en-US" dirty="0">
                    <a:latin typeface="HG丸ｺﾞｼｯｸM-PRO" pitchFamily="50" charset="-128"/>
                    <a:ea typeface="HG丸ｺﾞｼｯｸM-PRO" pitchFamily="50" charset="-128"/>
                  </a:endParaRPr>
                </a:p>
              </p:txBody>
            </p:sp>
            <p:sp>
              <p:nvSpPr>
                <p:cNvPr id="81" name="テキスト ボックス 80"/>
                <p:cNvSpPr txBox="1"/>
                <p:nvPr/>
              </p:nvSpPr>
              <p:spPr>
                <a:xfrm>
                  <a:off x="3501406" y="5531521"/>
                  <a:ext cx="403397" cy="92333"/>
                </a:xfrm>
                <a:prstGeom prst="rect">
                  <a:avLst/>
                </a:prstGeom>
                <a:noFill/>
              </p:spPr>
              <p:txBody>
                <a:bodyPr wrap="square" lIns="0" tIns="0" rIns="0" bIns="0" rtlCol="0">
                  <a:spAutoFit/>
                </a:bodyPr>
                <a:lstStyle/>
                <a:p>
                  <a:r>
                    <a:rPr lang="ja-JP" altLang="en-US" sz="600" dirty="0" smtClean="0">
                      <a:latin typeface="HG丸ｺﾞｼｯｸM-PRO" pitchFamily="50" charset="-128"/>
                      <a:ea typeface="HG丸ｺﾞｼｯｸM-PRO" pitchFamily="50" charset="-128"/>
                    </a:rPr>
                    <a:t>　至・</a:t>
                  </a:r>
                  <a:r>
                    <a:rPr lang="ja-JP" altLang="en-US" sz="600" dirty="0">
                      <a:latin typeface="HG丸ｺﾞｼｯｸM-PRO" pitchFamily="50" charset="-128"/>
                      <a:ea typeface="HG丸ｺﾞｼｯｸM-PRO" pitchFamily="50" charset="-128"/>
                    </a:rPr>
                    <a:t>空港</a:t>
                  </a:r>
                  <a:endParaRPr kumimoji="1" lang="ja-JP" altLang="en-US" sz="1600" dirty="0">
                    <a:latin typeface="HG丸ｺﾞｼｯｸM-PRO" pitchFamily="50" charset="-128"/>
                    <a:ea typeface="HG丸ｺﾞｼｯｸM-PRO" pitchFamily="50" charset="-128"/>
                  </a:endParaRPr>
                </a:p>
              </p:txBody>
            </p:sp>
          </p:grpSp>
          <p:sp>
            <p:nvSpPr>
              <p:cNvPr id="69" name="テキスト ボックス 68"/>
              <p:cNvSpPr txBox="1"/>
              <p:nvPr/>
            </p:nvSpPr>
            <p:spPr>
              <a:xfrm>
                <a:off x="2799978" y="3684651"/>
                <a:ext cx="648000" cy="211203"/>
              </a:xfrm>
              <a:prstGeom prst="rect">
                <a:avLst/>
              </a:prstGeom>
              <a:solidFill>
                <a:srgbClr val="00B0F0">
                  <a:alpha val="85000"/>
                </a:srgbClr>
              </a:solidFill>
            </p:spPr>
            <p:txBody>
              <a:bodyPr wrap="square" lIns="36000" tIns="36000" rIns="36000" bIns="36000" rtlCol="0">
                <a:spAutoFit/>
              </a:bodyPr>
              <a:lstStyle/>
              <a:p>
                <a:pPr algn="ctr"/>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74" name="テキスト ボックス 73"/>
              <p:cNvSpPr txBox="1"/>
              <p:nvPr/>
            </p:nvSpPr>
            <p:spPr>
              <a:xfrm>
                <a:off x="2799978" y="3984071"/>
                <a:ext cx="432000" cy="211203"/>
              </a:xfrm>
              <a:prstGeom prst="rect">
                <a:avLst/>
              </a:prstGeom>
              <a:solidFill>
                <a:srgbClr val="00B0F0">
                  <a:alpha val="85000"/>
                </a:srgbClr>
              </a:solidFill>
            </p:spPr>
            <p:txBody>
              <a:bodyPr wrap="square" lIns="36000" tIns="36000" rIns="36000" bIns="36000" rtlCol="0">
                <a:spAutoFit/>
              </a:bodyPr>
              <a:lstStyle/>
              <a:p>
                <a:pPr algn="ctr"/>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grpSp>
      </p:grpSp>
      <p:sp>
        <p:nvSpPr>
          <p:cNvPr id="97" name="テキスト ボックス 96"/>
          <p:cNvSpPr txBox="1"/>
          <p:nvPr/>
        </p:nvSpPr>
        <p:spPr>
          <a:xfrm>
            <a:off x="1988840" y="6898322"/>
            <a:ext cx="4500874" cy="553998"/>
          </a:xfrm>
          <a:prstGeom prst="rect">
            <a:avLst/>
          </a:prstGeom>
          <a:noFill/>
        </p:spPr>
        <p:txBody>
          <a:bodyPr wrap="square" rtlCol="0">
            <a:spAutoFit/>
          </a:bodyPr>
          <a:lstStyle/>
          <a:p>
            <a:r>
              <a:rPr kumimoji="1" lang="ja-JP" altLang="en-US" sz="1000" dirty="0" smtClean="0">
                <a:solidFill>
                  <a:srgbClr val="FF0066"/>
                </a:solidFill>
                <a:latin typeface="HG丸ｺﾞｼｯｸM-PRO" pitchFamily="50" charset="-128"/>
                <a:ea typeface="HG丸ｺﾞｼｯｸM-PRO" pitchFamily="50" charset="-128"/>
              </a:rPr>
              <a:t>■相談時間　午前</a:t>
            </a:r>
            <a:r>
              <a:rPr kumimoji="1" lang="en-US" altLang="ja-JP" sz="1000" dirty="0" smtClean="0">
                <a:solidFill>
                  <a:srgbClr val="FF0066"/>
                </a:solidFill>
                <a:latin typeface="HG丸ｺﾞｼｯｸM-PRO" pitchFamily="50" charset="-128"/>
                <a:ea typeface="HG丸ｺﾞｼｯｸM-PRO" pitchFamily="50" charset="-128"/>
              </a:rPr>
              <a:t>9:00</a:t>
            </a:r>
            <a:r>
              <a:rPr kumimoji="1" lang="ja-JP" altLang="en-US" sz="1000" dirty="0" smtClean="0">
                <a:solidFill>
                  <a:srgbClr val="FF0066"/>
                </a:solidFill>
                <a:latin typeface="HG丸ｺﾞｼｯｸM-PRO" pitchFamily="50" charset="-128"/>
                <a:ea typeface="HG丸ｺﾞｼｯｸM-PRO" pitchFamily="50" charset="-128"/>
              </a:rPr>
              <a:t>～午後</a:t>
            </a:r>
            <a:r>
              <a:rPr lang="en-US" altLang="ja-JP" sz="1000" dirty="0" smtClean="0">
                <a:solidFill>
                  <a:srgbClr val="FF0066"/>
                </a:solidFill>
                <a:latin typeface="HG丸ｺﾞｼｯｸM-PRO" pitchFamily="50" charset="-128"/>
                <a:ea typeface="HG丸ｺﾞｼｯｸM-PRO" pitchFamily="50" charset="-128"/>
              </a:rPr>
              <a:t>7</a:t>
            </a:r>
            <a:r>
              <a:rPr kumimoji="1" lang="en-US" altLang="ja-JP" sz="1000" dirty="0" smtClean="0">
                <a:solidFill>
                  <a:srgbClr val="FF0066"/>
                </a:solidFill>
                <a:latin typeface="HG丸ｺﾞｼｯｸM-PRO" pitchFamily="50" charset="-128"/>
                <a:ea typeface="HG丸ｺﾞｼｯｸM-PRO" pitchFamily="50" charset="-128"/>
              </a:rPr>
              <a:t>:00</a:t>
            </a:r>
            <a:r>
              <a:rPr kumimoji="1" lang="ja-JP" altLang="en-US" sz="1000" dirty="0" smtClean="0">
                <a:solidFill>
                  <a:srgbClr val="FF0066"/>
                </a:solidFill>
                <a:latin typeface="HG丸ｺﾞｼｯｸM-PRO" pitchFamily="50" charset="-128"/>
                <a:ea typeface="HG丸ｺﾞｼｯｸM-PRO" pitchFamily="50" charset="-128"/>
              </a:rPr>
              <a:t>　（</a:t>
            </a:r>
            <a:r>
              <a:rPr lang="ja-JP" altLang="en-US" sz="1000" dirty="0" smtClean="0">
                <a:solidFill>
                  <a:srgbClr val="FF0066"/>
                </a:solidFill>
                <a:latin typeface="HG丸ｺﾞｼｯｸM-PRO" pitchFamily="50" charset="-128"/>
                <a:ea typeface="HG丸ｺﾞｼｯｸM-PRO" pitchFamily="50" charset="-128"/>
              </a:rPr>
              <a:t>土日祝日も対応します）</a:t>
            </a:r>
            <a:endParaRPr lang="en-US" altLang="ja-JP" sz="1000" dirty="0" smtClean="0">
              <a:solidFill>
                <a:srgbClr val="FF0066"/>
              </a:solidFill>
              <a:latin typeface="HG丸ｺﾞｼｯｸM-PRO" pitchFamily="50" charset="-128"/>
              <a:ea typeface="HG丸ｺﾞｼｯｸM-PRO" pitchFamily="50" charset="-128"/>
            </a:endParaRPr>
          </a:p>
          <a:p>
            <a:r>
              <a:rPr kumimoji="1" lang="ja-JP" altLang="en-US" sz="1000" dirty="0">
                <a:solidFill>
                  <a:srgbClr val="FF0066"/>
                </a:solidFill>
                <a:latin typeface="HG丸ｺﾞｼｯｸM-PRO" pitchFamily="50" charset="-128"/>
                <a:ea typeface="HG丸ｺﾞｼｯｸM-PRO" pitchFamily="50" charset="-128"/>
              </a:rPr>
              <a:t>　</a:t>
            </a:r>
            <a:r>
              <a:rPr kumimoji="1" lang="ja-JP" altLang="en-US" sz="1000" dirty="0" smtClean="0">
                <a:solidFill>
                  <a:srgbClr val="FF0066"/>
                </a:solidFill>
                <a:latin typeface="HG丸ｺﾞｼｯｸM-PRO" pitchFamily="50" charset="-128"/>
                <a:ea typeface="HG丸ｺﾞｼｯｸM-PRO" pitchFamily="50" charset="-128"/>
              </a:rPr>
              <a:t>　　　　　</a:t>
            </a:r>
            <a:r>
              <a:rPr kumimoji="1" lang="en-US" altLang="ja-JP" sz="1000" dirty="0" smtClean="0">
                <a:solidFill>
                  <a:srgbClr val="FF0066"/>
                </a:solidFill>
                <a:latin typeface="HG丸ｺﾞｼｯｸM-PRO" pitchFamily="50" charset="-128"/>
                <a:ea typeface="HG丸ｺﾞｼｯｸM-PRO" pitchFamily="50" charset="-128"/>
              </a:rPr>
              <a:t>※</a:t>
            </a:r>
            <a:r>
              <a:rPr kumimoji="1" lang="ja-JP" altLang="en-US" sz="1000" dirty="0" smtClean="0">
                <a:solidFill>
                  <a:srgbClr val="FF0066"/>
                </a:solidFill>
                <a:latin typeface="HG丸ｺﾞｼｯｸM-PRO" pitchFamily="50" charset="-128"/>
                <a:ea typeface="HG丸ｺﾞｼｯｸM-PRO" pitchFamily="50" charset="-128"/>
              </a:rPr>
              <a:t>電話予約の後、訪問日時を決めさせて頂きます</a:t>
            </a:r>
            <a:endParaRPr kumimoji="1" lang="en-US" altLang="ja-JP" sz="1000" dirty="0" smtClean="0">
              <a:solidFill>
                <a:srgbClr val="FF0066"/>
              </a:solidFill>
              <a:latin typeface="HG丸ｺﾞｼｯｸM-PRO" pitchFamily="50" charset="-128"/>
              <a:ea typeface="HG丸ｺﾞｼｯｸM-PRO" pitchFamily="50" charset="-128"/>
            </a:endParaRPr>
          </a:p>
          <a:p>
            <a:r>
              <a:rPr kumimoji="1" lang="ja-JP" altLang="en-US" sz="1000" dirty="0" smtClean="0">
                <a:solidFill>
                  <a:srgbClr val="FF0066"/>
                </a:solidFill>
                <a:latin typeface="HG丸ｺﾞｼｯｸM-PRO" pitchFamily="50" charset="-128"/>
                <a:ea typeface="HG丸ｺﾞｼｯｸM-PRO" pitchFamily="50" charset="-128"/>
              </a:rPr>
              <a:t>■電　　話　</a:t>
            </a:r>
            <a:r>
              <a:rPr kumimoji="1" lang="en-US" altLang="ja-JP" sz="1000" dirty="0" smtClean="0">
                <a:solidFill>
                  <a:srgbClr val="FF0066"/>
                </a:solidFill>
                <a:latin typeface="HG丸ｺﾞｼｯｸM-PRO" pitchFamily="50" charset="-128"/>
                <a:ea typeface="HG丸ｺﾞｼｯｸM-PRO" pitchFamily="50" charset="-128"/>
              </a:rPr>
              <a:t>096</a:t>
            </a:r>
            <a:r>
              <a:rPr lang="en-US" altLang="ja-JP" sz="1000" dirty="0" smtClean="0">
                <a:solidFill>
                  <a:srgbClr val="FF0066"/>
                </a:solidFill>
                <a:latin typeface="HG丸ｺﾞｼｯｸM-PRO" pitchFamily="50" charset="-128"/>
                <a:ea typeface="HG丸ｺﾞｼｯｸM-PRO" pitchFamily="50" charset="-128"/>
              </a:rPr>
              <a:t>-28</a:t>
            </a:r>
            <a:r>
              <a:rPr lang="ja-JP" altLang="en-US" sz="1000" smtClean="0">
                <a:solidFill>
                  <a:srgbClr val="FF0066"/>
                </a:solidFill>
                <a:latin typeface="HG丸ｺﾞｼｯｸM-PRO" pitchFamily="50" charset="-128"/>
                <a:ea typeface="HG丸ｺﾞｼｯｸM-PRO" pitchFamily="50" charset="-128"/>
              </a:rPr>
              <a:t>５</a:t>
            </a:r>
            <a:r>
              <a:rPr lang="en-US" altLang="ja-JP" sz="1000" smtClean="0">
                <a:solidFill>
                  <a:srgbClr val="FF0066"/>
                </a:solidFill>
                <a:latin typeface="HG丸ｺﾞｼｯｸM-PRO" pitchFamily="50" charset="-128"/>
                <a:ea typeface="HG丸ｺﾞｼｯｸM-PRO" pitchFamily="50" charset="-128"/>
              </a:rPr>
              <a:t>-8121</a:t>
            </a:r>
            <a:endParaRPr lang="en-US" altLang="ja-JP" sz="1000" dirty="0" smtClean="0">
              <a:solidFill>
                <a:srgbClr val="FF0066"/>
              </a:solidFill>
              <a:latin typeface="HG丸ｺﾞｼｯｸM-PRO" pitchFamily="50" charset="-128"/>
              <a:ea typeface="HG丸ｺﾞｼｯｸM-PRO" pitchFamily="50" charset="-128"/>
            </a:endParaRPr>
          </a:p>
        </p:txBody>
      </p:sp>
      <p:sp>
        <p:nvSpPr>
          <p:cNvPr id="98" name="テキスト ボックス 97"/>
          <p:cNvSpPr txBox="1"/>
          <p:nvPr/>
        </p:nvSpPr>
        <p:spPr>
          <a:xfrm>
            <a:off x="2010784" y="5769838"/>
            <a:ext cx="4658576" cy="1107996"/>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　熊本県社会福祉士会では、皆さんからの様々な相談に対して、電話予約の後、社会福祉士がご希望の場所に訪問する無料の出張相談を実施しています。</a:t>
            </a:r>
            <a:endParaRPr kumimoji="1" lang="en-US" altLang="ja-JP" sz="1100" dirty="0" smtClean="0">
              <a:latin typeface="HG丸ｺﾞｼｯｸM-PRO" pitchFamily="50" charset="-128"/>
              <a:ea typeface="HG丸ｺﾞｼｯｸM-PRO" pitchFamily="50" charset="-128"/>
            </a:endParaRPr>
          </a:p>
          <a:p>
            <a:r>
              <a:rPr lang="ja-JP" altLang="en-US" sz="1100" dirty="0">
                <a:latin typeface="HG丸ｺﾞｼｯｸM-PRO" pitchFamily="50" charset="-128"/>
                <a:ea typeface="HG丸ｺﾞｼｯｸM-PRO" pitchFamily="50" charset="-128"/>
              </a:rPr>
              <a:t>　</a:t>
            </a:r>
            <a:r>
              <a:rPr kumimoji="1" lang="ja-JP" altLang="en-US" sz="1100" dirty="0" smtClean="0">
                <a:latin typeface="HG丸ｺﾞｼｯｸM-PRO" pitchFamily="50" charset="-128"/>
                <a:ea typeface="HG丸ｺﾞｼｯｸM-PRO" pitchFamily="50" charset="-128"/>
              </a:rPr>
              <a:t>様々な課題を整理しながら、必要に応じて地域の関係機関や制度等を紹介するなど、問題解決のお手伝いをします。</a:t>
            </a:r>
            <a:endParaRPr kumimoji="1" lang="en-US" altLang="ja-JP" sz="1100" dirty="0" smtClean="0">
              <a:latin typeface="HG丸ｺﾞｼｯｸM-PRO" pitchFamily="50" charset="-128"/>
              <a:ea typeface="HG丸ｺﾞｼｯｸM-PRO" pitchFamily="50" charset="-128"/>
            </a:endParaRPr>
          </a:p>
          <a:p>
            <a:r>
              <a:rPr kumimoji="1" lang="ja-JP" altLang="en-US" sz="1100" dirty="0" smtClean="0">
                <a:latin typeface="HG丸ｺﾞｼｯｸM-PRO" pitchFamily="50" charset="-128"/>
                <a:ea typeface="HG丸ｺﾞｼｯｸM-PRO" pitchFamily="50" charset="-128"/>
              </a:rPr>
              <a:t>（相談は１ケース３回まで）</a:t>
            </a:r>
            <a:endParaRPr kumimoji="1" lang="ja-JP" altLang="en-US" sz="1100" dirty="0">
              <a:latin typeface="HG丸ｺﾞｼｯｸM-PRO" pitchFamily="50" charset="-128"/>
              <a:ea typeface="HG丸ｺﾞｼｯｸM-PRO" pitchFamily="50" charset="-128"/>
            </a:endParaRPr>
          </a:p>
        </p:txBody>
      </p:sp>
      <p:sp>
        <p:nvSpPr>
          <p:cNvPr id="100" name="テキスト ボックス 99"/>
          <p:cNvSpPr txBox="1"/>
          <p:nvPr/>
        </p:nvSpPr>
        <p:spPr>
          <a:xfrm>
            <a:off x="1827875" y="5461161"/>
            <a:ext cx="1877437" cy="276999"/>
          </a:xfrm>
          <a:prstGeom prst="rect">
            <a:avLst/>
          </a:prstGeom>
          <a:noFill/>
        </p:spPr>
        <p:txBody>
          <a:bodyPr wrap="none" rtlCol="0">
            <a:spAutoFit/>
          </a:bodyPr>
          <a:lstStyle/>
          <a:p>
            <a:r>
              <a:rPr lang="ja-JP" altLang="en-US" sz="1200" dirty="0" smtClean="0">
                <a:latin typeface="HGP創英角ﾎﾟｯﾌﾟ体" pitchFamily="50" charset="-128"/>
                <a:ea typeface="HGP創英角ﾎﾟｯﾌﾟ体" pitchFamily="50" charset="-128"/>
              </a:rPr>
              <a:t>（４）熊本県社会福祉士会</a:t>
            </a:r>
            <a:endParaRPr kumimoji="1" lang="ja-JP" altLang="en-US" sz="1200" dirty="0">
              <a:latin typeface="HGP創英角ﾎﾟｯﾌﾟ体" pitchFamily="50" charset="-128"/>
              <a:ea typeface="HGP創英角ﾎﾟｯﾌﾟ体" pitchFamily="50" charset="-128"/>
            </a:endParaRPr>
          </a:p>
        </p:txBody>
      </p:sp>
    </p:spTree>
    <p:extLst>
      <p:ext uri="{BB962C8B-B14F-4D97-AF65-F5344CB8AC3E}">
        <p14:creationId xmlns:p14="http://schemas.microsoft.com/office/powerpoint/2010/main" val="3182052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88640" y="105081"/>
            <a:ext cx="7416824" cy="1584176"/>
            <a:chOff x="188640" y="105081"/>
            <a:chExt cx="7416824" cy="1584176"/>
          </a:xfrm>
        </p:grpSpPr>
        <p:sp>
          <p:nvSpPr>
            <p:cNvPr id="4" name="正方形/長方形 3"/>
            <p:cNvSpPr/>
            <p:nvPr/>
          </p:nvSpPr>
          <p:spPr>
            <a:xfrm>
              <a:off x="188640" y="105081"/>
              <a:ext cx="7416824" cy="1584176"/>
            </a:xfrm>
            <a:prstGeom prst="rect">
              <a:avLst/>
            </a:prstGeom>
            <a:solidFill>
              <a:srgbClr val="FF99FF">
                <a:alpha val="80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2420888" y="395536"/>
              <a:ext cx="4680520" cy="1015663"/>
            </a:xfrm>
            <a:prstGeom prst="rect">
              <a:avLst/>
            </a:prstGeom>
            <a:noFill/>
          </p:spPr>
          <p:txBody>
            <a:bodyPr wrap="square" rtlCol="0">
              <a:spAutoFit/>
            </a:bodyPr>
            <a:lstStyle/>
            <a:p>
              <a:r>
                <a:rPr kumimoji="1" lang="ja-JP" altLang="en-US" sz="1200" dirty="0" smtClean="0">
                  <a:solidFill>
                    <a:schemeClr val="bg1"/>
                  </a:solidFill>
                  <a:latin typeface="HG丸ｺﾞｼｯｸM-PRO" pitchFamily="50" charset="-128"/>
                  <a:ea typeface="HG丸ｺﾞｼｯｸM-PRO" pitchFamily="50" charset="-128"/>
                </a:rPr>
                <a:t>自分の都合に関係なく毎日続く子</a:t>
              </a:r>
              <a:r>
                <a:rPr lang="ja-JP" altLang="en-US" sz="1200" dirty="0" smtClean="0">
                  <a:solidFill>
                    <a:schemeClr val="bg1"/>
                  </a:solidFill>
                  <a:latin typeface="HG丸ｺﾞｼｯｸM-PRO" pitchFamily="50" charset="-128"/>
                  <a:ea typeface="HG丸ｺﾞｼｯｸM-PRO" pitchFamily="50" charset="-128"/>
                </a:rPr>
                <a:t>育ては、</a:t>
              </a:r>
              <a:endParaRPr lang="en-US" altLang="ja-JP" sz="1200" dirty="0" smtClean="0">
                <a:solidFill>
                  <a:schemeClr val="bg1"/>
                </a:solidFill>
                <a:latin typeface="HG丸ｺﾞｼｯｸM-PRO" pitchFamily="50" charset="-128"/>
                <a:ea typeface="HG丸ｺﾞｼｯｸM-PRO" pitchFamily="50" charset="-128"/>
              </a:endParaRPr>
            </a:p>
            <a:p>
              <a:r>
                <a:rPr kumimoji="1" lang="ja-JP" altLang="en-US" sz="1200" dirty="0" smtClean="0">
                  <a:solidFill>
                    <a:schemeClr val="bg1"/>
                  </a:solidFill>
                  <a:latin typeface="HG丸ｺﾞｼｯｸM-PRO" pitchFamily="50" charset="-128"/>
                  <a:ea typeface="HG丸ｺﾞｼｯｸM-PRO" pitchFamily="50" charset="-128"/>
                </a:rPr>
                <a:t>ひとりで抱え込むと</a:t>
              </a:r>
              <a:r>
                <a:rPr lang="ja-JP" altLang="en-US" sz="1200" dirty="0" smtClean="0">
                  <a:solidFill>
                    <a:schemeClr val="bg1"/>
                  </a:solidFill>
                  <a:latin typeface="HG丸ｺﾞｼｯｸM-PRO" pitchFamily="50" charset="-128"/>
                  <a:ea typeface="HG丸ｺﾞｼｯｸM-PRO" pitchFamily="50" charset="-128"/>
                </a:rPr>
                <a:t>体力的・精神的に</a:t>
              </a:r>
              <a:endParaRPr lang="en-US" altLang="ja-JP" sz="1200" dirty="0" smtClean="0">
                <a:solidFill>
                  <a:schemeClr val="bg1"/>
                </a:solidFill>
                <a:latin typeface="HG丸ｺﾞｼｯｸM-PRO" pitchFamily="50" charset="-128"/>
                <a:ea typeface="HG丸ｺﾞｼｯｸM-PRO" pitchFamily="50" charset="-128"/>
              </a:endParaRPr>
            </a:p>
            <a:p>
              <a:r>
                <a:rPr lang="ja-JP" altLang="en-US" sz="1200" dirty="0" smtClean="0">
                  <a:solidFill>
                    <a:schemeClr val="bg1"/>
                  </a:solidFill>
                  <a:latin typeface="HG丸ｺﾞｼｯｸM-PRO" pitchFamily="50" charset="-128"/>
                  <a:ea typeface="HG丸ｺﾞｼｯｸM-PRO" pitchFamily="50" charset="-128"/>
                </a:rPr>
                <a:t>つらくなるときもあります。</a:t>
              </a:r>
              <a:endParaRPr lang="en-US" altLang="ja-JP" sz="1200" dirty="0" smtClean="0">
                <a:solidFill>
                  <a:schemeClr val="bg1"/>
                </a:solidFill>
                <a:latin typeface="HG丸ｺﾞｼｯｸM-PRO" pitchFamily="50" charset="-128"/>
                <a:ea typeface="HG丸ｺﾞｼｯｸM-PRO" pitchFamily="50" charset="-128"/>
              </a:endParaRPr>
            </a:p>
            <a:p>
              <a:r>
                <a:rPr kumimoji="1" lang="ja-JP" altLang="en-US" sz="1200" dirty="0" smtClean="0">
                  <a:solidFill>
                    <a:schemeClr val="bg1"/>
                  </a:solidFill>
                  <a:latin typeface="HG丸ｺﾞｼｯｸM-PRO" pitchFamily="50" charset="-128"/>
                  <a:ea typeface="HG丸ｺﾞｼｯｸM-PRO" pitchFamily="50" charset="-128"/>
                </a:rPr>
                <a:t>そのような時に利用できるサービスや、</a:t>
              </a:r>
              <a:endParaRPr kumimoji="1" lang="en-US" altLang="ja-JP" sz="1200" dirty="0" smtClean="0">
                <a:solidFill>
                  <a:schemeClr val="bg1"/>
                </a:solidFill>
                <a:latin typeface="HG丸ｺﾞｼｯｸM-PRO" pitchFamily="50" charset="-128"/>
                <a:ea typeface="HG丸ｺﾞｼｯｸM-PRO" pitchFamily="50" charset="-128"/>
              </a:endParaRPr>
            </a:p>
            <a:p>
              <a:r>
                <a:rPr lang="ja-JP" altLang="en-US" sz="1200" dirty="0">
                  <a:solidFill>
                    <a:schemeClr val="bg1"/>
                  </a:solidFill>
                  <a:latin typeface="HG丸ｺﾞｼｯｸM-PRO" pitchFamily="50" charset="-128"/>
                  <a:ea typeface="HG丸ｺﾞｼｯｸM-PRO" pitchFamily="50" charset="-128"/>
                </a:rPr>
                <a:t>交流</a:t>
              </a:r>
              <a:r>
                <a:rPr lang="ja-JP" altLang="en-US" sz="1200" dirty="0" smtClean="0">
                  <a:solidFill>
                    <a:schemeClr val="bg1"/>
                  </a:solidFill>
                  <a:latin typeface="HG丸ｺﾞｼｯｸM-PRO" pitchFamily="50" charset="-128"/>
                  <a:ea typeface="HG丸ｺﾞｼｯｸM-PRO" pitchFamily="50" charset="-128"/>
                </a:rPr>
                <a:t>の場を紹介します。</a:t>
              </a:r>
              <a:endParaRPr kumimoji="1" lang="ja-JP" altLang="en-US" sz="1200" dirty="0">
                <a:solidFill>
                  <a:schemeClr val="bg1"/>
                </a:solidFill>
                <a:latin typeface="HG丸ｺﾞｼｯｸM-PRO" pitchFamily="50" charset="-128"/>
                <a:ea typeface="HG丸ｺﾞｼｯｸM-PRO" pitchFamily="50" charset="-128"/>
              </a:endParaRPr>
            </a:p>
          </p:txBody>
        </p:sp>
        <p:sp>
          <p:nvSpPr>
            <p:cNvPr id="6" name="正方形/長方形 5"/>
            <p:cNvSpPr/>
            <p:nvPr/>
          </p:nvSpPr>
          <p:spPr>
            <a:xfrm>
              <a:off x="472190" y="541293"/>
              <a:ext cx="1531188" cy="646331"/>
            </a:xfrm>
            <a:prstGeom prst="rect">
              <a:avLst/>
            </a:prstGeom>
            <a:noFill/>
          </p:spPr>
          <p:txBody>
            <a:bodyPr wrap="none" lIns="91440" tIns="45720" rIns="91440" bIns="45720">
              <a:spAutoFit/>
            </a:bodyPr>
            <a:lstStyle/>
            <a:p>
              <a:pPr algn="ctr"/>
              <a:r>
                <a:rPr lang="ja-JP" altLang="en-US" sz="3600" cap="none" spc="0" dirty="0" smtClean="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rPr>
                <a:t>子育て</a:t>
              </a:r>
              <a:endParaRPr lang="ja-JP" altLang="en-US" sz="5400" cap="none" spc="0" dirty="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endParaRPr>
            </a:p>
          </p:txBody>
        </p:sp>
      </p:grpSp>
      <p:grpSp>
        <p:nvGrpSpPr>
          <p:cNvPr id="29" name="グループ化 28"/>
          <p:cNvGrpSpPr/>
          <p:nvPr/>
        </p:nvGrpSpPr>
        <p:grpSpPr>
          <a:xfrm>
            <a:off x="782046" y="5379747"/>
            <a:ext cx="8417941" cy="5506285"/>
            <a:chOff x="782046" y="5379747"/>
            <a:chExt cx="8417941" cy="5506285"/>
          </a:xfrm>
        </p:grpSpPr>
        <p:sp>
          <p:nvSpPr>
            <p:cNvPr id="43" name="円/楕円 42"/>
            <p:cNvSpPr/>
            <p:nvPr/>
          </p:nvSpPr>
          <p:spPr>
            <a:xfrm>
              <a:off x="3645024" y="5379747"/>
              <a:ext cx="5554963" cy="4001130"/>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82046" y="6738427"/>
              <a:ext cx="6535386" cy="4147605"/>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p:nvGrpSpPr>
        <p:grpSpPr>
          <a:xfrm>
            <a:off x="116632" y="8748464"/>
            <a:ext cx="341648" cy="276999"/>
            <a:chOff x="212048" y="8630405"/>
            <a:chExt cx="341648" cy="276999"/>
          </a:xfrm>
        </p:grpSpPr>
        <p:sp>
          <p:nvSpPr>
            <p:cNvPr id="45" name="円/楕円 44"/>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12048" y="8630405"/>
              <a:ext cx="341648"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４</a:t>
              </a:r>
              <a:endParaRPr kumimoji="1" lang="ja-JP" altLang="en-US" dirty="0">
                <a:latin typeface="HG丸ｺﾞｼｯｸM-PRO" pitchFamily="50" charset="-128"/>
                <a:ea typeface="HG丸ｺﾞｼｯｸM-PRO" pitchFamily="50" charset="-128"/>
              </a:endParaRPr>
            </a:p>
          </p:txBody>
        </p:sp>
      </p:grpSp>
      <p:grpSp>
        <p:nvGrpSpPr>
          <p:cNvPr id="24" name="グループ化 23"/>
          <p:cNvGrpSpPr/>
          <p:nvPr/>
        </p:nvGrpSpPr>
        <p:grpSpPr>
          <a:xfrm>
            <a:off x="232486" y="1310221"/>
            <a:ext cx="6436874" cy="3514752"/>
            <a:chOff x="232486" y="4951918"/>
            <a:chExt cx="6436874" cy="3514752"/>
          </a:xfrm>
        </p:grpSpPr>
        <p:sp>
          <p:nvSpPr>
            <p:cNvPr id="62" name="ハート 15"/>
            <p:cNvSpPr/>
            <p:nvPr/>
          </p:nvSpPr>
          <p:spPr>
            <a:xfrm>
              <a:off x="232486" y="4951918"/>
              <a:ext cx="1375048" cy="1511527"/>
            </a:xfrm>
            <a:custGeom>
              <a:avLst/>
              <a:gdLst>
                <a:gd name="connsiteX0" fmla="*/ 504056 w 1008112"/>
                <a:gd name="connsiteY0" fmla="*/ 216024 h 864096"/>
                <a:gd name="connsiteX1" fmla="*/ 504056 w 1008112"/>
                <a:gd name="connsiteY1" fmla="*/ 864096 h 864096"/>
                <a:gd name="connsiteX2" fmla="*/ 504056 w 1008112"/>
                <a:gd name="connsiteY2" fmla="*/ 216024 h 864096"/>
                <a:gd name="connsiteX0" fmla="*/ 497525 w 1005255"/>
                <a:gd name="connsiteY0" fmla="*/ 205320 h 853845"/>
                <a:gd name="connsiteX1" fmla="*/ 497525 w 1005255"/>
                <a:gd name="connsiteY1" fmla="*/ 853392 h 853845"/>
                <a:gd name="connsiteX2" fmla="*/ 0 w 1005255"/>
                <a:gd name="connsiteY2" fmla="*/ 306262 h 853845"/>
                <a:gd name="connsiteX3" fmla="*/ 497525 w 1005255"/>
                <a:gd name="connsiteY3" fmla="*/ 205320 h 853845"/>
                <a:gd name="connsiteX0" fmla="*/ 497525 w 1005255"/>
                <a:gd name="connsiteY0" fmla="*/ 205320 h 854656"/>
                <a:gd name="connsiteX1" fmla="*/ 497525 w 1005255"/>
                <a:gd name="connsiteY1" fmla="*/ 853392 h 854656"/>
                <a:gd name="connsiteX2" fmla="*/ 0 w 1005255"/>
                <a:gd name="connsiteY2" fmla="*/ 306262 h 854656"/>
                <a:gd name="connsiteX3" fmla="*/ 497525 w 1005255"/>
                <a:gd name="connsiteY3" fmla="*/ 205320 h 854656"/>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419966 w 927696"/>
                <a:gd name="connsiteY0" fmla="*/ 205320 h 853772"/>
                <a:gd name="connsiteX1" fmla="*/ 419966 w 927696"/>
                <a:gd name="connsiteY1" fmla="*/ 853392 h 853772"/>
                <a:gd name="connsiteX2" fmla="*/ 44008 w 927696"/>
                <a:gd name="connsiteY2" fmla="*/ 126553 h 853772"/>
                <a:gd name="connsiteX3" fmla="*/ 419966 w 927696"/>
                <a:gd name="connsiteY3" fmla="*/ 205320 h 853772"/>
                <a:gd name="connsiteX0" fmla="*/ 419966 w 857982"/>
                <a:gd name="connsiteY0" fmla="*/ 170100 h 818552"/>
                <a:gd name="connsiteX1" fmla="*/ 857982 w 857982"/>
                <a:gd name="connsiteY1" fmla="*/ 27906 h 818552"/>
                <a:gd name="connsiteX2" fmla="*/ 419966 w 857982"/>
                <a:gd name="connsiteY2" fmla="*/ 818172 h 818552"/>
                <a:gd name="connsiteX3" fmla="*/ 44008 w 857982"/>
                <a:gd name="connsiteY3" fmla="*/ 91333 h 818552"/>
                <a:gd name="connsiteX4" fmla="*/ 419966 w 857982"/>
                <a:gd name="connsiteY4" fmla="*/ 170100 h 818552"/>
                <a:gd name="connsiteX0" fmla="*/ 419966 w 875271"/>
                <a:gd name="connsiteY0" fmla="*/ 170100 h 818552"/>
                <a:gd name="connsiteX1" fmla="*/ 857982 w 875271"/>
                <a:gd name="connsiteY1" fmla="*/ 27906 h 818552"/>
                <a:gd name="connsiteX2" fmla="*/ 419966 w 875271"/>
                <a:gd name="connsiteY2" fmla="*/ 818172 h 818552"/>
                <a:gd name="connsiteX3" fmla="*/ 44008 w 875271"/>
                <a:gd name="connsiteY3" fmla="*/ 91333 h 818552"/>
                <a:gd name="connsiteX4" fmla="*/ 419966 w 875271"/>
                <a:gd name="connsiteY4" fmla="*/ 170100 h 818552"/>
                <a:gd name="connsiteX0" fmla="*/ 419966 w 875271"/>
                <a:gd name="connsiteY0" fmla="*/ 269977 h 918429"/>
                <a:gd name="connsiteX1" fmla="*/ 857982 w 875271"/>
                <a:gd name="connsiteY1" fmla="*/ 127783 h 918429"/>
                <a:gd name="connsiteX2" fmla="*/ 419966 w 875271"/>
                <a:gd name="connsiteY2" fmla="*/ 918049 h 918429"/>
                <a:gd name="connsiteX3" fmla="*/ 44008 w 875271"/>
                <a:gd name="connsiteY3" fmla="*/ 191210 h 918429"/>
                <a:gd name="connsiteX4" fmla="*/ 419966 w 875271"/>
                <a:gd name="connsiteY4" fmla="*/ 269977 h 918429"/>
                <a:gd name="connsiteX0" fmla="*/ 419966 w 875271"/>
                <a:gd name="connsiteY0" fmla="*/ 202533 h 850985"/>
                <a:gd name="connsiteX1" fmla="*/ 577848 w 875271"/>
                <a:gd name="connsiteY1" fmla="*/ 70911 h 850985"/>
                <a:gd name="connsiteX2" fmla="*/ 857982 w 875271"/>
                <a:gd name="connsiteY2" fmla="*/ 60339 h 850985"/>
                <a:gd name="connsiteX3" fmla="*/ 419966 w 875271"/>
                <a:gd name="connsiteY3" fmla="*/ 850605 h 850985"/>
                <a:gd name="connsiteX4" fmla="*/ 44008 w 875271"/>
                <a:gd name="connsiteY4" fmla="*/ 123766 h 850985"/>
                <a:gd name="connsiteX5" fmla="*/ 419966 w 875271"/>
                <a:gd name="connsiteY5" fmla="*/ 202533 h 850985"/>
                <a:gd name="connsiteX0" fmla="*/ 419966 w 875271"/>
                <a:gd name="connsiteY0" fmla="*/ 250155 h 898607"/>
                <a:gd name="connsiteX1" fmla="*/ 577848 w 875271"/>
                <a:gd name="connsiteY1" fmla="*/ 118533 h 898607"/>
                <a:gd name="connsiteX2" fmla="*/ 857982 w 875271"/>
                <a:gd name="connsiteY2" fmla="*/ 107961 h 898607"/>
                <a:gd name="connsiteX3" fmla="*/ 419966 w 875271"/>
                <a:gd name="connsiteY3" fmla="*/ 898227 h 898607"/>
                <a:gd name="connsiteX4" fmla="*/ 44008 w 875271"/>
                <a:gd name="connsiteY4" fmla="*/ 171388 h 898607"/>
                <a:gd name="connsiteX5" fmla="*/ 419966 w 875271"/>
                <a:gd name="connsiteY5" fmla="*/ 250155 h 89860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993402"/>
                <a:gd name="connsiteY0" fmla="*/ 311487 h 959939"/>
                <a:gd name="connsiteX1" fmla="*/ 577848 w 993402"/>
                <a:gd name="connsiteY1" fmla="*/ 100582 h 959939"/>
                <a:gd name="connsiteX2" fmla="*/ 979549 w 993402"/>
                <a:gd name="connsiteY2" fmla="*/ 132294 h 959939"/>
                <a:gd name="connsiteX3" fmla="*/ 419966 w 993402"/>
                <a:gd name="connsiteY3" fmla="*/ 959559 h 959939"/>
                <a:gd name="connsiteX4" fmla="*/ 44008 w 993402"/>
                <a:gd name="connsiteY4" fmla="*/ 232720 h 959939"/>
                <a:gd name="connsiteX5" fmla="*/ 419966 w 993402"/>
                <a:gd name="connsiteY5" fmla="*/ 311487 h 959939"/>
                <a:gd name="connsiteX0" fmla="*/ 419966 w 993402"/>
                <a:gd name="connsiteY0" fmla="*/ 332397 h 980849"/>
                <a:gd name="connsiteX1" fmla="*/ 577848 w 993402"/>
                <a:gd name="connsiteY1" fmla="*/ 121492 h 980849"/>
                <a:gd name="connsiteX2" fmla="*/ 979549 w 993402"/>
                <a:gd name="connsiteY2" fmla="*/ 153204 h 980849"/>
                <a:gd name="connsiteX3" fmla="*/ 419966 w 993402"/>
                <a:gd name="connsiteY3" fmla="*/ 980469 h 980849"/>
                <a:gd name="connsiteX4" fmla="*/ 44008 w 993402"/>
                <a:gd name="connsiteY4" fmla="*/ 253630 h 980849"/>
                <a:gd name="connsiteX5" fmla="*/ 419966 w 993402"/>
                <a:gd name="connsiteY5" fmla="*/ 332397 h 980849"/>
                <a:gd name="connsiteX0" fmla="*/ 419966 w 987004"/>
                <a:gd name="connsiteY0" fmla="*/ 332397 h 980849"/>
                <a:gd name="connsiteX1" fmla="*/ 577848 w 987004"/>
                <a:gd name="connsiteY1" fmla="*/ 121492 h 980849"/>
                <a:gd name="connsiteX2" fmla="*/ 979549 w 987004"/>
                <a:gd name="connsiteY2" fmla="*/ 153204 h 980849"/>
                <a:gd name="connsiteX3" fmla="*/ 419966 w 987004"/>
                <a:gd name="connsiteY3" fmla="*/ 980469 h 980849"/>
                <a:gd name="connsiteX4" fmla="*/ 44008 w 987004"/>
                <a:gd name="connsiteY4" fmla="*/ 253630 h 980849"/>
                <a:gd name="connsiteX5" fmla="*/ 419966 w 987004"/>
                <a:gd name="connsiteY5" fmla="*/ 332397 h 980849"/>
                <a:gd name="connsiteX0" fmla="*/ 419966 w 987004"/>
                <a:gd name="connsiteY0" fmla="*/ 363858 h 1012310"/>
                <a:gd name="connsiteX1" fmla="*/ 614847 w 987004"/>
                <a:gd name="connsiteY1" fmla="*/ 100098 h 1012310"/>
                <a:gd name="connsiteX2" fmla="*/ 979549 w 987004"/>
                <a:gd name="connsiteY2" fmla="*/ 184665 h 1012310"/>
                <a:gd name="connsiteX3" fmla="*/ 419966 w 987004"/>
                <a:gd name="connsiteY3" fmla="*/ 1011930 h 1012310"/>
                <a:gd name="connsiteX4" fmla="*/ 44008 w 987004"/>
                <a:gd name="connsiteY4" fmla="*/ 285091 h 1012310"/>
                <a:gd name="connsiteX5" fmla="*/ 419966 w 987004"/>
                <a:gd name="connsiteY5" fmla="*/ 363858 h 1012310"/>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303339 h 994075"/>
                <a:gd name="connsiteX1" fmla="*/ 651846 w 987004"/>
                <a:gd name="connsiteY1" fmla="*/ 71292 h 994075"/>
                <a:gd name="connsiteX2" fmla="*/ 979549 w 987004"/>
                <a:gd name="connsiteY2" fmla="*/ 166430 h 994075"/>
                <a:gd name="connsiteX3" fmla="*/ 419966 w 987004"/>
                <a:gd name="connsiteY3" fmla="*/ 993695 h 994075"/>
                <a:gd name="connsiteX4" fmla="*/ 44008 w 987004"/>
                <a:gd name="connsiteY4" fmla="*/ 266856 h 994075"/>
                <a:gd name="connsiteX5" fmla="*/ 414681 w 987004"/>
                <a:gd name="connsiteY5" fmla="*/ 303339 h 994075"/>
                <a:gd name="connsiteX0" fmla="*/ 414681 w 987004"/>
                <a:gd name="connsiteY0" fmla="*/ 287388 h 978124"/>
                <a:gd name="connsiteX1" fmla="*/ 588419 w 987004"/>
                <a:gd name="connsiteY1" fmla="*/ 81768 h 978124"/>
                <a:gd name="connsiteX2" fmla="*/ 979549 w 987004"/>
                <a:gd name="connsiteY2" fmla="*/ 150479 h 978124"/>
                <a:gd name="connsiteX3" fmla="*/ 419966 w 987004"/>
                <a:gd name="connsiteY3" fmla="*/ 977744 h 978124"/>
                <a:gd name="connsiteX4" fmla="*/ 44008 w 987004"/>
                <a:gd name="connsiteY4" fmla="*/ 250905 h 978124"/>
                <a:gd name="connsiteX5" fmla="*/ 414681 w 987004"/>
                <a:gd name="connsiteY5" fmla="*/ 287388 h 978124"/>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388377 w 960700"/>
                <a:gd name="connsiteY0" fmla="*/ 298264 h 988956"/>
                <a:gd name="connsiteX1" fmla="*/ 562115 w 960700"/>
                <a:gd name="connsiteY1" fmla="*/ 92644 h 988956"/>
                <a:gd name="connsiteX2" fmla="*/ 953245 w 960700"/>
                <a:gd name="connsiteY2" fmla="*/ 161355 h 988956"/>
                <a:gd name="connsiteX3" fmla="*/ 393662 w 960700"/>
                <a:gd name="connsiteY3" fmla="*/ 988620 h 988956"/>
                <a:gd name="connsiteX4" fmla="*/ 17704 w 960700"/>
                <a:gd name="connsiteY4" fmla="*/ 230068 h 988956"/>
                <a:gd name="connsiteX5" fmla="*/ 388377 w 960700"/>
                <a:gd name="connsiteY5" fmla="*/ 298264 h 988956"/>
                <a:gd name="connsiteX0" fmla="*/ 378206 w 950529"/>
                <a:gd name="connsiteY0" fmla="*/ 298264 h 988945"/>
                <a:gd name="connsiteX1" fmla="*/ 551944 w 950529"/>
                <a:gd name="connsiteY1" fmla="*/ 92644 h 988945"/>
                <a:gd name="connsiteX2" fmla="*/ 943074 w 950529"/>
                <a:gd name="connsiteY2" fmla="*/ 161355 h 988945"/>
                <a:gd name="connsiteX3" fmla="*/ 383491 w 950529"/>
                <a:gd name="connsiteY3" fmla="*/ 988620 h 988945"/>
                <a:gd name="connsiteX4" fmla="*/ 18105 w 950529"/>
                <a:gd name="connsiteY4" fmla="*/ 208925 h 988945"/>
                <a:gd name="connsiteX5" fmla="*/ 378206 w 950529"/>
                <a:gd name="connsiteY5" fmla="*/ 298264 h 988945"/>
                <a:gd name="connsiteX0" fmla="*/ 408546 w 980869"/>
                <a:gd name="connsiteY0" fmla="*/ 298264 h 988967"/>
                <a:gd name="connsiteX1" fmla="*/ 582284 w 980869"/>
                <a:gd name="connsiteY1" fmla="*/ 92644 h 988967"/>
                <a:gd name="connsiteX2" fmla="*/ 973414 w 980869"/>
                <a:gd name="connsiteY2" fmla="*/ 161355 h 988967"/>
                <a:gd name="connsiteX3" fmla="*/ 413831 w 980869"/>
                <a:gd name="connsiteY3" fmla="*/ 988620 h 988967"/>
                <a:gd name="connsiteX4" fmla="*/ 48445 w 980869"/>
                <a:gd name="connsiteY4" fmla="*/ 208925 h 988967"/>
                <a:gd name="connsiteX5" fmla="*/ 408546 w 980869"/>
                <a:gd name="connsiteY5" fmla="*/ 298264 h 988967"/>
                <a:gd name="connsiteX0" fmla="*/ 411098 w 983018"/>
                <a:gd name="connsiteY0" fmla="*/ 298264 h 1031229"/>
                <a:gd name="connsiteX1" fmla="*/ 584836 w 983018"/>
                <a:gd name="connsiteY1" fmla="*/ 92644 h 1031229"/>
                <a:gd name="connsiteX2" fmla="*/ 975966 w 983018"/>
                <a:gd name="connsiteY2" fmla="*/ 161355 h 1031229"/>
                <a:gd name="connsiteX3" fmla="*/ 384670 w 983018"/>
                <a:gd name="connsiteY3" fmla="*/ 1030904 h 1031229"/>
                <a:gd name="connsiteX4" fmla="*/ 50997 w 983018"/>
                <a:gd name="connsiteY4" fmla="*/ 208925 h 1031229"/>
                <a:gd name="connsiteX5" fmla="*/ 411098 w 983018"/>
                <a:gd name="connsiteY5" fmla="*/ 298264 h 1031229"/>
                <a:gd name="connsiteX0" fmla="*/ 420271 w 992191"/>
                <a:gd name="connsiteY0" fmla="*/ 298264 h 1030904"/>
                <a:gd name="connsiteX1" fmla="*/ 594009 w 992191"/>
                <a:gd name="connsiteY1" fmla="*/ 92644 h 1030904"/>
                <a:gd name="connsiteX2" fmla="*/ 985139 w 992191"/>
                <a:gd name="connsiteY2" fmla="*/ 161355 h 1030904"/>
                <a:gd name="connsiteX3" fmla="*/ 393843 w 992191"/>
                <a:gd name="connsiteY3" fmla="*/ 1030904 h 1030904"/>
                <a:gd name="connsiteX4" fmla="*/ 60170 w 992191"/>
                <a:gd name="connsiteY4" fmla="*/ 208925 h 1030904"/>
                <a:gd name="connsiteX5" fmla="*/ 420271 w 992191"/>
                <a:gd name="connsiteY5" fmla="*/ 298264 h 1030904"/>
                <a:gd name="connsiteX0" fmla="*/ 420271 w 993343"/>
                <a:gd name="connsiteY0" fmla="*/ 298264 h 1030904"/>
                <a:gd name="connsiteX1" fmla="*/ 594009 w 993343"/>
                <a:gd name="connsiteY1" fmla="*/ 92644 h 1030904"/>
                <a:gd name="connsiteX2" fmla="*/ 985139 w 993343"/>
                <a:gd name="connsiteY2" fmla="*/ 161355 h 1030904"/>
                <a:gd name="connsiteX3" fmla="*/ 393843 w 993343"/>
                <a:gd name="connsiteY3" fmla="*/ 1030904 h 1030904"/>
                <a:gd name="connsiteX4" fmla="*/ 60170 w 993343"/>
                <a:gd name="connsiteY4" fmla="*/ 208925 h 1030904"/>
                <a:gd name="connsiteX5" fmla="*/ 420271 w 993343"/>
                <a:gd name="connsiteY5" fmla="*/ 298264 h 1030904"/>
                <a:gd name="connsiteX0" fmla="*/ 385040 w 958112"/>
                <a:gd name="connsiteY0" fmla="*/ 298264 h 1048177"/>
                <a:gd name="connsiteX1" fmla="*/ 558778 w 958112"/>
                <a:gd name="connsiteY1" fmla="*/ 92644 h 1048177"/>
                <a:gd name="connsiteX2" fmla="*/ 949908 w 958112"/>
                <a:gd name="connsiteY2" fmla="*/ 161355 h 1048177"/>
                <a:gd name="connsiteX3" fmla="*/ 358612 w 958112"/>
                <a:gd name="connsiteY3" fmla="*/ 1030904 h 1048177"/>
                <a:gd name="connsiteX4" fmla="*/ 67222 w 958112"/>
                <a:gd name="connsiteY4" fmla="*/ 700485 h 1048177"/>
                <a:gd name="connsiteX5" fmla="*/ 24939 w 958112"/>
                <a:gd name="connsiteY5" fmla="*/ 208925 h 1048177"/>
                <a:gd name="connsiteX6" fmla="*/ 385040 w 958112"/>
                <a:gd name="connsiteY6" fmla="*/ 298264 h 1048177"/>
                <a:gd name="connsiteX0" fmla="*/ 388015 w 961087"/>
                <a:gd name="connsiteY0" fmla="*/ 298264 h 1047926"/>
                <a:gd name="connsiteX1" fmla="*/ 561753 w 961087"/>
                <a:gd name="connsiteY1" fmla="*/ 92644 h 1047926"/>
                <a:gd name="connsiteX2" fmla="*/ 952883 w 961087"/>
                <a:gd name="connsiteY2" fmla="*/ 161355 h 1047926"/>
                <a:gd name="connsiteX3" fmla="*/ 361587 w 961087"/>
                <a:gd name="connsiteY3" fmla="*/ 1030904 h 1047926"/>
                <a:gd name="connsiteX4" fmla="*/ 59626 w 961087"/>
                <a:gd name="connsiteY4" fmla="*/ 695199 h 1047926"/>
                <a:gd name="connsiteX5" fmla="*/ 27914 w 961087"/>
                <a:gd name="connsiteY5" fmla="*/ 208925 h 1047926"/>
                <a:gd name="connsiteX6" fmla="*/ 388015 w 961087"/>
                <a:gd name="connsiteY6" fmla="*/ 298264 h 1047926"/>
                <a:gd name="connsiteX0" fmla="*/ 388015 w 961087"/>
                <a:gd name="connsiteY0" fmla="*/ 298264 h 1055008"/>
                <a:gd name="connsiteX1" fmla="*/ 561753 w 961087"/>
                <a:gd name="connsiteY1" fmla="*/ 92644 h 1055008"/>
                <a:gd name="connsiteX2" fmla="*/ 952883 w 961087"/>
                <a:gd name="connsiteY2" fmla="*/ 161355 h 1055008"/>
                <a:gd name="connsiteX3" fmla="*/ 361587 w 961087"/>
                <a:gd name="connsiteY3" fmla="*/ 1030904 h 1055008"/>
                <a:gd name="connsiteX4" fmla="*/ 59626 w 961087"/>
                <a:gd name="connsiteY4" fmla="*/ 695199 h 1055008"/>
                <a:gd name="connsiteX5" fmla="*/ 27914 w 961087"/>
                <a:gd name="connsiteY5" fmla="*/ 208925 h 1055008"/>
                <a:gd name="connsiteX6" fmla="*/ 388015 w 961087"/>
                <a:gd name="connsiteY6" fmla="*/ 298264 h 1055008"/>
                <a:gd name="connsiteX0" fmla="*/ 397425 w 970497"/>
                <a:gd name="connsiteY0" fmla="*/ 298264 h 1055008"/>
                <a:gd name="connsiteX1" fmla="*/ 571163 w 970497"/>
                <a:gd name="connsiteY1" fmla="*/ 92644 h 1055008"/>
                <a:gd name="connsiteX2" fmla="*/ 962293 w 970497"/>
                <a:gd name="connsiteY2" fmla="*/ 161355 h 1055008"/>
                <a:gd name="connsiteX3" fmla="*/ 370997 w 970497"/>
                <a:gd name="connsiteY3" fmla="*/ 1030904 h 1055008"/>
                <a:gd name="connsiteX4" fmla="*/ 69036 w 970497"/>
                <a:gd name="connsiteY4" fmla="*/ 695199 h 1055008"/>
                <a:gd name="connsiteX5" fmla="*/ 37324 w 970497"/>
                <a:gd name="connsiteY5" fmla="*/ 208925 h 1055008"/>
                <a:gd name="connsiteX6" fmla="*/ 397425 w 970497"/>
                <a:gd name="connsiteY6" fmla="*/ 298264 h 1055008"/>
                <a:gd name="connsiteX0" fmla="*/ 397425 w 970761"/>
                <a:gd name="connsiteY0" fmla="*/ 298264 h 1035869"/>
                <a:gd name="connsiteX1" fmla="*/ 571163 w 970761"/>
                <a:gd name="connsiteY1" fmla="*/ 92644 h 1035869"/>
                <a:gd name="connsiteX2" fmla="*/ 962293 w 970761"/>
                <a:gd name="connsiteY2" fmla="*/ 161355 h 1035869"/>
                <a:gd name="connsiteX3" fmla="*/ 386853 w 970761"/>
                <a:gd name="connsiteY3" fmla="*/ 1009762 h 1035869"/>
                <a:gd name="connsiteX4" fmla="*/ 69036 w 970761"/>
                <a:gd name="connsiteY4" fmla="*/ 695199 h 1035869"/>
                <a:gd name="connsiteX5" fmla="*/ 37324 w 970761"/>
                <a:gd name="connsiteY5" fmla="*/ 208925 h 1035869"/>
                <a:gd name="connsiteX6" fmla="*/ 397425 w 970761"/>
                <a:gd name="connsiteY6" fmla="*/ 298264 h 1035869"/>
                <a:gd name="connsiteX0" fmla="*/ 389414 w 962750"/>
                <a:gd name="connsiteY0" fmla="*/ 298264 h 1035869"/>
                <a:gd name="connsiteX1" fmla="*/ 563152 w 962750"/>
                <a:gd name="connsiteY1" fmla="*/ 92644 h 1035869"/>
                <a:gd name="connsiteX2" fmla="*/ 954282 w 962750"/>
                <a:gd name="connsiteY2" fmla="*/ 161355 h 1035869"/>
                <a:gd name="connsiteX3" fmla="*/ 378842 w 962750"/>
                <a:gd name="connsiteY3" fmla="*/ 1009762 h 1035869"/>
                <a:gd name="connsiteX4" fmla="*/ 61025 w 962750"/>
                <a:gd name="connsiteY4" fmla="*/ 695199 h 1035869"/>
                <a:gd name="connsiteX5" fmla="*/ 29313 w 962750"/>
                <a:gd name="connsiteY5" fmla="*/ 208925 h 1035869"/>
                <a:gd name="connsiteX6" fmla="*/ 389414 w 962750"/>
                <a:gd name="connsiteY6" fmla="*/ 298264 h 1035869"/>
                <a:gd name="connsiteX0" fmla="*/ 389414 w 964246"/>
                <a:gd name="connsiteY0" fmla="*/ 298264 h 1012400"/>
                <a:gd name="connsiteX1" fmla="*/ 563152 w 964246"/>
                <a:gd name="connsiteY1" fmla="*/ 92644 h 1012400"/>
                <a:gd name="connsiteX2" fmla="*/ 954282 w 964246"/>
                <a:gd name="connsiteY2" fmla="*/ 161355 h 1012400"/>
                <a:gd name="connsiteX3" fmla="*/ 452840 w 964246"/>
                <a:gd name="connsiteY3" fmla="*/ 983335 h 1012400"/>
                <a:gd name="connsiteX4" fmla="*/ 61025 w 964246"/>
                <a:gd name="connsiteY4" fmla="*/ 695199 h 1012400"/>
                <a:gd name="connsiteX5" fmla="*/ 29313 w 964246"/>
                <a:gd name="connsiteY5" fmla="*/ 208925 h 1012400"/>
                <a:gd name="connsiteX6" fmla="*/ 389414 w 964246"/>
                <a:gd name="connsiteY6" fmla="*/ 298264 h 1012400"/>
                <a:gd name="connsiteX0" fmla="*/ 402853 w 977685"/>
                <a:gd name="connsiteY0" fmla="*/ 298264 h 1009990"/>
                <a:gd name="connsiteX1" fmla="*/ 576591 w 977685"/>
                <a:gd name="connsiteY1" fmla="*/ 92644 h 1009990"/>
                <a:gd name="connsiteX2" fmla="*/ 967721 w 977685"/>
                <a:gd name="connsiteY2" fmla="*/ 161355 h 1009990"/>
                <a:gd name="connsiteX3" fmla="*/ 466279 w 977685"/>
                <a:gd name="connsiteY3" fmla="*/ 983335 h 1009990"/>
                <a:gd name="connsiteX4" fmla="*/ 42751 w 977685"/>
                <a:gd name="connsiteY4" fmla="*/ 674057 h 1009990"/>
                <a:gd name="connsiteX5" fmla="*/ 42752 w 977685"/>
                <a:gd name="connsiteY5" fmla="*/ 208925 h 1009990"/>
                <a:gd name="connsiteX6" fmla="*/ 402853 w 977685"/>
                <a:gd name="connsiteY6" fmla="*/ 298264 h 1009990"/>
                <a:gd name="connsiteX0" fmla="*/ 390851 w 965683"/>
                <a:gd name="connsiteY0" fmla="*/ 298264 h 1009990"/>
                <a:gd name="connsiteX1" fmla="*/ 564589 w 965683"/>
                <a:gd name="connsiteY1" fmla="*/ 92644 h 1009990"/>
                <a:gd name="connsiteX2" fmla="*/ 955719 w 965683"/>
                <a:gd name="connsiteY2" fmla="*/ 161355 h 1009990"/>
                <a:gd name="connsiteX3" fmla="*/ 454277 w 965683"/>
                <a:gd name="connsiteY3" fmla="*/ 983335 h 1009990"/>
                <a:gd name="connsiteX4" fmla="*/ 30749 w 965683"/>
                <a:gd name="connsiteY4" fmla="*/ 674057 h 1009990"/>
                <a:gd name="connsiteX5" fmla="*/ 62463 w 965683"/>
                <a:gd name="connsiteY5" fmla="*/ 208925 h 1009990"/>
                <a:gd name="connsiteX6" fmla="*/ 390851 w 965683"/>
                <a:gd name="connsiteY6" fmla="*/ 298264 h 1009990"/>
                <a:gd name="connsiteX0" fmla="*/ 390851 w 967799"/>
                <a:gd name="connsiteY0" fmla="*/ 298264 h 1000579"/>
                <a:gd name="connsiteX1" fmla="*/ 564589 w 967799"/>
                <a:gd name="connsiteY1" fmla="*/ 92644 h 1000579"/>
                <a:gd name="connsiteX2" fmla="*/ 955719 w 967799"/>
                <a:gd name="connsiteY2" fmla="*/ 161355 h 1000579"/>
                <a:gd name="connsiteX3" fmla="*/ 528274 w 967799"/>
                <a:gd name="connsiteY3" fmla="*/ 972764 h 1000579"/>
                <a:gd name="connsiteX4" fmla="*/ 30749 w 967799"/>
                <a:gd name="connsiteY4" fmla="*/ 674057 h 1000579"/>
                <a:gd name="connsiteX5" fmla="*/ 62463 w 967799"/>
                <a:gd name="connsiteY5" fmla="*/ 208925 h 1000579"/>
                <a:gd name="connsiteX6" fmla="*/ 390851 w 967799"/>
                <a:gd name="connsiteY6" fmla="*/ 298264 h 1000579"/>
                <a:gd name="connsiteX0" fmla="*/ 328388 w 905336"/>
                <a:gd name="connsiteY0" fmla="*/ 298264 h 972834"/>
                <a:gd name="connsiteX1" fmla="*/ 502126 w 905336"/>
                <a:gd name="connsiteY1" fmla="*/ 92644 h 972834"/>
                <a:gd name="connsiteX2" fmla="*/ 893256 w 905336"/>
                <a:gd name="connsiteY2" fmla="*/ 161355 h 972834"/>
                <a:gd name="connsiteX3" fmla="*/ 465811 w 905336"/>
                <a:gd name="connsiteY3" fmla="*/ 972764 h 972834"/>
                <a:gd name="connsiteX4" fmla="*/ 0 w 905336"/>
                <a:gd name="connsiteY4" fmla="*/ 208925 h 972834"/>
                <a:gd name="connsiteX5" fmla="*/ 328388 w 905336"/>
                <a:gd name="connsiteY5" fmla="*/ 298264 h 97283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94769 w 971717"/>
                <a:gd name="connsiteY0" fmla="*/ 298264 h 972907"/>
                <a:gd name="connsiteX1" fmla="*/ 568507 w 971717"/>
                <a:gd name="connsiteY1" fmla="*/ 92644 h 972907"/>
                <a:gd name="connsiteX2" fmla="*/ 959637 w 971717"/>
                <a:gd name="connsiteY2" fmla="*/ 161355 h 972907"/>
                <a:gd name="connsiteX3" fmla="*/ 532192 w 971717"/>
                <a:gd name="connsiteY3" fmla="*/ 972764 h 972907"/>
                <a:gd name="connsiteX4" fmla="*/ 13526 w 971717"/>
                <a:gd name="connsiteY4" fmla="*/ 351635 h 972907"/>
                <a:gd name="connsiteX5" fmla="*/ 394769 w 971717"/>
                <a:gd name="connsiteY5" fmla="*/ 298264 h 972907"/>
                <a:gd name="connsiteX0" fmla="*/ 397809 w 972051"/>
                <a:gd name="connsiteY0" fmla="*/ 298264 h 988758"/>
                <a:gd name="connsiteX1" fmla="*/ 571547 w 972051"/>
                <a:gd name="connsiteY1" fmla="*/ 92644 h 988758"/>
                <a:gd name="connsiteX2" fmla="*/ 962677 w 972051"/>
                <a:gd name="connsiteY2" fmla="*/ 161355 h 988758"/>
                <a:gd name="connsiteX3" fmla="*/ 434806 w 972051"/>
                <a:gd name="connsiteY3" fmla="*/ 988621 h 988758"/>
                <a:gd name="connsiteX4" fmla="*/ 16566 w 972051"/>
                <a:gd name="connsiteY4" fmla="*/ 351635 h 988758"/>
                <a:gd name="connsiteX5" fmla="*/ 397809 w 972051"/>
                <a:gd name="connsiteY5" fmla="*/ 298264 h 988758"/>
                <a:gd name="connsiteX0" fmla="*/ 402232 w 976474"/>
                <a:gd name="connsiteY0" fmla="*/ 298264 h 988621"/>
                <a:gd name="connsiteX1" fmla="*/ 575970 w 976474"/>
                <a:gd name="connsiteY1" fmla="*/ 92644 h 988621"/>
                <a:gd name="connsiteX2" fmla="*/ 967100 w 976474"/>
                <a:gd name="connsiteY2" fmla="*/ 161355 h 988621"/>
                <a:gd name="connsiteX3" fmla="*/ 439229 w 976474"/>
                <a:gd name="connsiteY3" fmla="*/ 988621 h 988621"/>
                <a:gd name="connsiteX4" fmla="*/ 20989 w 976474"/>
                <a:gd name="connsiteY4" fmla="*/ 351635 h 988621"/>
                <a:gd name="connsiteX5" fmla="*/ 402232 w 976474"/>
                <a:gd name="connsiteY5" fmla="*/ 298264 h 988621"/>
                <a:gd name="connsiteX0" fmla="*/ 472660 w 1046902"/>
                <a:gd name="connsiteY0" fmla="*/ 298264 h 988621"/>
                <a:gd name="connsiteX1" fmla="*/ 646398 w 1046902"/>
                <a:gd name="connsiteY1" fmla="*/ 92644 h 988621"/>
                <a:gd name="connsiteX2" fmla="*/ 1037528 w 1046902"/>
                <a:gd name="connsiteY2" fmla="*/ 161355 h 988621"/>
                <a:gd name="connsiteX3" fmla="*/ 509657 w 1046902"/>
                <a:gd name="connsiteY3" fmla="*/ 988621 h 988621"/>
                <a:gd name="connsiteX4" fmla="*/ 17420 w 1046902"/>
                <a:gd name="connsiteY4" fmla="*/ 256495 h 988621"/>
                <a:gd name="connsiteX5" fmla="*/ 472660 w 1046902"/>
                <a:gd name="connsiteY5" fmla="*/ 298264 h 988621"/>
                <a:gd name="connsiteX0" fmla="*/ 455240 w 1029482"/>
                <a:gd name="connsiteY0" fmla="*/ 298264 h 988621"/>
                <a:gd name="connsiteX1" fmla="*/ 628978 w 1029482"/>
                <a:gd name="connsiteY1" fmla="*/ 92644 h 988621"/>
                <a:gd name="connsiteX2" fmla="*/ 1020108 w 1029482"/>
                <a:gd name="connsiteY2" fmla="*/ 161355 h 988621"/>
                <a:gd name="connsiteX3" fmla="*/ 492237 w 1029482"/>
                <a:gd name="connsiteY3" fmla="*/ 988621 h 988621"/>
                <a:gd name="connsiteX4" fmla="*/ 0 w 1029482"/>
                <a:gd name="connsiteY4" fmla="*/ 256495 h 988621"/>
                <a:gd name="connsiteX5" fmla="*/ 455240 w 1029482"/>
                <a:gd name="connsiteY5" fmla="*/ 298264 h 988621"/>
                <a:gd name="connsiteX0" fmla="*/ 465742 w 1039984"/>
                <a:gd name="connsiteY0" fmla="*/ 298264 h 988621"/>
                <a:gd name="connsiteX1" fmla="*/ 639480 w 1039984"/>
                <a:gd name="connsiteY1" fmla="*/ 92644 h 988621"/>
                <a:gd name="connsiteX2" fmla="*/ 1030610 w 1039984"/>
                <a:gd name="connsiteY2" fmla="*/ 161355 h 988621"/>
                <a:gd name="connsiteX3" fmla="*/ 502739 w 1039984"/>
                <a:gd name="connsiteY3" fmla="*/ 988621 h 988621"/>
                <a:gd name="connsiteX4" fmla="*/ 10502 w 1039984"/>
                <a:gd name="connsiteY4" fmla="*/ 256495 h 988621"/>
                <a:gd name="connsiteX5" fmla="*/ 465742 w 1039984"/>
                <a:gd name="connsiteY5" fmla="*/ 298264 h 988621"/>
                <a:gd name="connsiteX0" fmla="*/ 469173 w 1041762"/>
                <a:gd name="connsiteY0" fmla="*/ 298264 h 1025620"/>
                <a:gd name="connsiteX1" fmla="*/ 642911 w 1041762"/>
                <a:gd name="connsiteY1" fmla="*/ 92644 h 1025620"/>
                <a:gd name="connsiteX2" fmla="*/ 1034041 w 1041762"/>
                <a:gd name="connsiteY2" fmla="*/ 161355 h 1025620"/>
                <a:gd name="connsiteX3" fmla="*/ 411031 w 1041762"/>
                <a:gd name="connsiteY3" fmla="*/ 1025620 h 1025620"/>
                <a:gd name="connsiteX4" fmla="*/ 13933 w 1041762"/>
                <a:gd name="connsiteY4" fmla="*/ 256495 h 1025620"/>
                <a:gd name="connsiteX5" fmla="*/ 469173 w 1041762"/>
                <a:gd name="connsiteY5" fmla="*/ 298264 h 1025620"/>
                <a:gd name="connsiteX0" fmla="*/ 469173 w 1044032"/>
                <a:gd name="connsiteY0" fmla="*/ 298264 h 1025620"/>
                <a:gd name="connsiteX1" fmla="*/ 642911 w 1044032"/>
                <a:gd name="connsiteY1" fmla="*/ 92644 h 1025620"/>
                <a:gd name="connsiteX2" fmla="*/ 1034041 w 1044032"/>
                <a:gd name="connsiteY2" fmla="*/ 161355 h 1025620"/>
                <a:gd name="connsiteX3" fmla="*/ 411031 w 1044032"/>
                <a:gd name="connsiteY3" fmla="*/ 1025620 h 1025620"/>
                <a:gd name="connsiteX4" fmla="*/ 13933 w 1044032"/>
                <a:gd name="connsiteY4" fmla="*/ 256495 h 1025620"/>
                <a:gd name="connsiteX5" fmla="*/ 469173 w 1044032"/>
                <a:gd name="connsiteY5" fmla="*/ 298264 h 1025620"/>
                <a:gd name="connsiteX0" fmla="*/ 466286 w 1041145"/>
                <a:gd name="connsiteY0" fmla="*/ 298264 h 1025620"/>
                <a:gd name="connsiteX1" fmla="*/ 640024 w 1041145"/>
                <a:gd name="connsiteY1" fmla="*/ 92644 h 1025620"/>
                <a:gd name="connsiteX2" fmla="*/ 1031154 w 1041145"/>
                <a:gd name="connsiteY2" fmla="*/ 161355 h 1025620"/>
                <a:gd name="connsiteX3" fmla="*/ 408144 w 1041145"/>
                <a:gd name="connsiteY3" fmla="*/ 1025620 h 1025620"/>
                <a:gd name="connsiteX4" fmla="*/ 11046 w 1041145"/>
                <a:gd name="connsiteY4" fmla="*/ 256495 h 1025620"/>
                <a:gd name="connsiteX5" fmla="*/ 466286 w 1041145"/>
                <a:gd name="connsiteY5" fmla="*/ 298264 h 1025620"/>
                <a:gd name="connsiteX0" fmla="*/ 468070 w 1042929"/>
                <a:gd name="connsiteY0" fmla="*/ 298264 h 1025620"/>
                <a:gd name="connsiteX1" fmla="*/ 641808 w 1042929"/>
                <a:gd name="connsiteY1" fmla="*/ 92644 h 1025620"/>
                <a:gd name="connsiteX2" fmla="*/ 1032938 w 1042929"/>
                <a:gd name="connsiteY2" fmla="*/ 161355 h 1025620"/>
                <a:gd name="connsiteX3" fmla="*/ 409928 w 1042929"/>
                <a:gd name="connsiteY3" fmla="*/ 1025620 h 1025620"/>
                <a:gd name="connsiteX4" fmla="*/ 12830 w 1042929"/>
                <a:gd name="connsiteY4" fmla="*/ 256495 h 1025620"/>
                <a:gd name="connsiteX5" fmla="*/ 468070 w 1042929"/>
                <a:gd name="connsiteY5" fmla="*/ 298264 h 1025620"/>
                <a:gd name="connsiteX0" fmla="*/ 458930 w 1033789"/>
                <a:gd name="connsiteY0" fmla="*/ 298264 h 1074474"/>
                <a:gd name="connsiteX1" fmla="*/ 632668 w 1033789"/>
                <a:gd name="connsiteY1" fmla="*/ 92644 h 1074474"/>
                <a:gd name="connsiteX2" fmla="*/ 1023798 w 1033789"/>
                <a:gd name="connsiteY2" fmla="*/ 161355 h 1074474"/>
                <a:gd name="connsiteX3" fmla="*/ 400788 w 1033789"/>
                <a:gd name="connsiteY3" fmla="*/ 1025620 h 1074474"/>
                <a:gd name="connsiteX4" fmla="*/ 252110 w 1033789"/>
                <a:gd name="connsiteY4" fmla="*/ 890765 h 1074474"/>
                <a:gd name="connsiteX5" fmla="*/ 3690 w 1033789"/>
                <a:gd name="connsiteY5" fmla="*/ 256495 h 1074474"/>
                <a:gd name="connsiteX6" fmla="*/ 458930 w 1033789"/>
                <a:gd name="connsiteY6" fmla="*/ 298264 h 1074474"/>
                <a:gd name="connsiteX0" fmla="*/ 458930 w 1033789"/>
                <a:gd name="connsiteY0" fmla="*/ 298264 h 1063265"/>
                <a:gd name="connsiteX1" fmla="*/ 632668 w 1033789"/>
                <a:gd name="connsiteY1" fmla="*/ 92644 h 1063265"/>
                <a:gd name="connsiteX2" fmla="*/ 1023798 w 1033789"/>
                <a:gd name="connsiteY2" fmla="*/ 161355 h 1063265"/>
                <a:gd name="connsiteX3" fmla="*/ 400788 w 1033789"/>
                <a:gd name="connsiteY3" fmla="*/ 1025620 h 1063265"/>
                <a:gd name="connsiteX4" fmla="*/ 252110 w 1033789"/>
                <a:gd name="connsiteY4" fmla="*/ 890765 h 1063265"/>
                <a:gd name="connsiteX5" fmla="*/ 3690 w 1033789"/>
                <a:gd name="connsiteY5" fmla="*/ 256495 h 1063265"/>
                <a:gd name="connsiteX6" fmla="*/ 458930 w 1033789"/>
                <a:gd name="connsiteY6" fmla="*/ 298264 h 1063265"/>
                <a:gd name="connsiteX0" fmla="*/ 459280 w 1034139"/>
                <a:gd name="connsiteY0" fmla="*/ 298264 h 1055394"/>
                <a:gd name="connsiteX1" fmla="*/ 633018 w 1034139"/>
                <a:gd name="connsiteY1" fmla="*/ 92644 h 1055394"/>
                <a:gd name="connsiteX2" fmla="*/ 1024148 w 1034139"/>
                <a:gd name="connsiteY2" fmla="*/ 161355 h 1055394"/>
                <a:gd name="connsiteX3" fmla="*/ 401138 w 1034139"/>
                <a:gd name="connsiteY3" fmla="*/ 1025620 h 1055394"/>
                <a:gd name="connsiteX4" fmla="*/ 231317 w 1034139"/>
                <a:gd name="connsiteY4" fmla="*/ 811482 h 1055394"/>
                <a:gd name="connsiteX5" fmla="*/ 4040 w 1034139"/>
                <a:gd name="connsiteY5" fmla="*/ 256495 h 1055394"/>
                <a:gd name="connsiteX6" fmla="*/ 459280 w 1034139"/>
                <a:gd name="connsiteY6" fmla="*/ 298264 h 1055394"/>
                <a:gd name="connsiteX0" fmla="*/ 458085 w 1032944"/>
                <a:gd name="connsiteY0" fmla="*/ 298264 h 1055394"/>
                <a:gd name="connsiteX1" fmla="*/ 631823 w 1032944"/>
                <a:gd name="connsiteY1" fmla="*/ 92644 h 1055394"/>
                <a:gd name="connsiteX2" fmla="*/ 1022953 w 1032944"/>
                <a:gd name="connsiteY2" fmla="*/ 161355 h 1055394"/>
                <a:gd name="connsiteX3" fmla="*/ 399943 w 1032944"/>
                <a:gd name="connsiteY3" fmla="*/ 1025620 h 1055394"/>
                <a:gd name="connsiteX4" fmla="*/ 230122 w 1032944"/>
                <a:gd name="connsiteY4" fmla="*/ 811482 h 1055394"/>
                <a:gd name="connsiteX5" fmla="*/ 2845 w 1032944"/>
                <a:gd name="connsiteY5" fmla="*/ 256495 h 1055394"/>
                <a:gd name="connsiteX6" fmla="*/ 458085 w 1032944"/>
                <a:gd name="connsiteY6" fmla="*/ 298264 h 1055394"/>
                <a:gd name="connsiteX0" fmla="*/ 457541 w 1032400"/>
                <a:gd name="connsiteY0" fmla="*/ 298264 h 1055816"/>
                <a:gd name="connsiteX1" fmla="*/ 631279 w 1032400"/>
                <a:gd name="connsiteY1" fmla="*/ 92644 h 1055816"/>
                <a:gd name="connsiteX2" fmla="*/ 1022409 w 1032400"/>
                <a:gd name="connsiteY2" fmla="*/ 161355 h 1055816"/>
                <a:gd name="connsiteX3" fmla="*/ 399399 w 1032400"/>
                <a:gd name="connsiteY3" fmla="*/ 1025620 h 1055816"/>
                <a:gd name="connsiteX4" fmla="*/ 303576 w 1032400"/>
                <a:gd name="connsiteY4" fmla="*/ 816768 h 1055816"/>
                <a:gd name="connsiteX5" fmla="*/ 2301 w 1032400"/>
                <a:gd name="connsiteY5" fmla="*/ 256495 h 1055816"/>
                <a:gd name="connsiteX6" fmla="*/ 457541 w 1032400"/>
                <a:gd name="connsiteY6" fmla="*/ 298264 h 1055816"/>
                <a:gd name="connsiteX0" fmla="*/ 458291 w 1033150"/>
                <a:gd name="connsiteY0" fmla="*/ 298264 h 1055394"/>
                <a:gd name="connsiteX1" fmla="*/ 632029 w 1033150"/>
                <a:gd name="connsiteY1" fmla="*/ 92644 h 1055394"/>
                <a:gd name="connsiteX2" fmla="*/ 1023159 w 1033150"/>
                <a:gd name="connsiteY2" fmla="*/ 161355 h 1055394"/>
                <a:gd name="connsiteX3" fmla="*/ 400149 w 1033150"/>
                <a:gd name="connsiteY3" fmla="*/ 1025620 h 1055394"/>
                <a:gd name="connsiteX4" fmla="*/ 209186 w 1033150"/>
                <a:gd name="connsiteY4" fmla="*/ 811482 h 1055394"/>
                <a:gd name="connsiteX5" fmla="*/ 3051 w 1033150"/>
                <a:gd name="connsiteY5" fmla="*/ 256495 h 1055394"/>
                <a:gd name="connsiteX6" fmla="*/ 458291 w 1033150"/>
                <a:gd name="connsiteY6" fmla="*/ 298264 h 1055394"/>
                <a:gd name="connsiteX0" fmla="*/ 459819 w 1034678"/>
                <a:gd name="connsiteY0" fmla="*/ 298264 h 1055394"/>
                <a:gd name="connsiteX1" fmla="*/ 633557 w 1034678"/>
                <a:gd name="connsiteY1" fmla="*/ 92644 h 1055394"/>
                <a:gd name="connsiteX2" fmla="*/ 1024687 w 1034678"/>
                <a:gd name="connsiteY2" fmla="*/ 161355 h 1055394"/>
                <a:gd name="connsiteX3" fmla="*/ 401677 w 1034678"/>
                <a:gd name="connsiteY3" fmla="*/ 1025620 h 1055394"/>
                <a:gd name="connsiteX4" fmla="*/ 210714 w 1034678"/>
                <a:gd name="connsiteY4" fmla="*/ 811482 h 1055394"/>
                <a:gd name="connsiteX5" fmla="*/ 4579 w 1034678"/>
                <a:gd name="connsiteY5" fmla="*/ 256495 h 1055394"/>
                <a:gd name="connsiteX6" fmla="*/ 459819 w 1034678"/>
                <a:gd name="connsiteY6" fmla="*/ 298264 h 1055394"/>
                <a:gd name="connsiteX0" fmla="*/ 459819 w 1034678"/>
                <a:gd name="connsiteY0" fmla="*/ 298264 h 1061899"/>
                <a:gd name="connsiteX1" fmla="*/ 633557 w 1034678"/>
                <a:gd name="connsiteY1" fmla="*/ 92644 h 1061899"/>
                <a:gd name="connsiteX2" fmla="*/ 1024687 w 1034678"/>
                <a:gd name="connsiteY2" fmla="*/ 161355 h 1061899"/>
                <a:gd name="connsiteX3" fmla="*/ 401677 w 1034678"/>
                <a:gd name="connsiteY3" fmla="*/ 1025620 h 1061899"/>
                <a:gd name="connsiteX4" fmla="*/ 210714 w 1034678"/>
                <a:gd name="connsiteY4" fmla="*/ 811482 h 1061899"/>
                <a:gd name="connsiteX5" fmla="*/ 4579 w 1034678"/>
                <a:gd name="connsiteY5" fmla="*/ 256495 h 1061899"/>
                <a:gd name="connsiteX6" fmla="*/ 459819 w 1034678"/>
                <a:gd name="connsiteY6" fmla="*/ 298264 h 1061899"/>
                <a:gd name="connsiteX0" fmla="*/ 459819 w 1036095"/>
                <a:gd name="connsiteY0" fmla="*/ 298264 h 1076038"/>
                <a:gd name="connsiteX1" fmla="*/ 633557 w 1036095"/>
                <a:gd name="connsiteY1" fmla="*/ 92644 h 1076038"/>
                <a:gd name="connsiteX2" fmla="*/ 1024687 w 1036095"/>
                <a:gd name="connsiteY2" fmla="*/ 161355 h 1076038"/>
                <a:gd name="connsiteX3" fmla="*/ 454532 w 1036095"/>
                <a:gd name="connsiteY3" fmla="*/ 1041477 h 1076038"/>
                <a:gd name="connsiteX4" fmla="*/ 210714 w 1036095"/>
                <a:gd name="connsiteY4" fmla="*/ 811482 h 1076038"/>
                <a:gd name="connsiteX5" fmla="*/ 4579 w 1036095"/>
                <a:gd name="connsiteY5" fmla="*/ 256495 h 1076038"/>
                <a:gd name="connsiteX6" fmla="*/ 459819 w 1036095"/>
                <a:gd name="connsiteY6" fmla="*/ 298264 h 1076038"/>
                <a:gd name="connsiteX0" fmla="*/ 459819 w 1035230"/>
                <a:gd name="connsiteY0" fmla="*/ 298264 h 1076038"/>
                <a:gd name="connsiteX1" fmla="*/ 633557 w 1035230"/>
                <a:gd name="connsiteY1" fmla="*/ 92644 h 1076038"/>
                <a:gd name="connsiteX2" fmla="*/ 1024687 w 1035230"/>
                <a:gd name="connsiteY2" fmla="*/ 161355 h 1076038"/>
                <a:gd name="connsiteX3" fmla="*/ 454532 w 1035230"/>
                <a:gd name="connsiteY3" fmla="*/ 1041477 h 1076038"/>
                <a:gd name="connsiteX4" fmla="*/ 210714 w 1035230"/>
                <a:gd name="connsiteY4" fmla="*/ 811482 h 1076038"/>
                <a:gd name="connsiteX5" fmla="*/ 4579 w 1035230"/>
                <a:gd name="connsiteY5" fmla="*/ 256495 h 1076038"/>
                <a:gd name="connsiteX6" fmla="*/ 459819 w 1035230"/>
                <a:gd name="connsiteY6" fmla="*/ 298264 h 1076038"/>
                <a:gd name="connsiteX0" fmla="*/ 459819 w 1035230"/>
                <a:gd name="connsiteY0" fmla="*/ 298264 h 1041477"/>
                <a:gd name="connsiteX1" fmla="*/ 633557 w 1035230"/>
                <a:gd name="connsiteY1" fmla="*/ 92644 h 1041477"/>
                <a:gd name="connsiteX2" fmla="*/ 1024687 w 1035230"/>
                <a:gd name="connsiteY2" fmla="*/ 161355 h 1041477"/>
                <a:gd name="connsiteX3" fmla="*/ 454532 w 1035230"/>
                <a:gd name="connsiteY3" fmla="*/ 1041477 h 1041477"/>
                <a:gd name="connsiteX4" fmla="*/ 210714 w 1035230"/>
                <a:gd name="connsiteY4" fmla="*/ 811482 h 1041477"/>
                <a:gd name="connsiteX5" fmla="*/ 4579 w 1035230"/>
                <a:gd name="connsiteY5" fmla="*/ 256495 h 1041477"/>
                <a:gd name="connsiteX6" fmla="*/ 459819 w 1035230"/>
                <a:gd name="connsiteY6" fmla="*/ 298264 h 1041477"/>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095 w 1032126"/>
                <a:gd name="connsiteY0" fmla="*/ 298264 h 1104903"/>
                <a:gd name="connsiteX1" fmla="*/ 632833 w 1032126"/>
                <a:gd name="connsiteY1" fmla="*/ 92644 h 1104903"/>
                <a:gd name="connsiteX2" fmla="*/ 1023963 w 1032126"/>
                <a:gd name="connsiteY2" fmla="*/ 161355 h 1104903"/>
                <a:gd name="connsiteX3" fmla="*/ 337526 w 1032126"/>
                <a:gd name="connsiteY3" fmla="*/ 1104903 h 1104903"/>
                <a:gd name="connsiteX4" fmla="*/ 246989 w 1032126"/>
                <a:gd name="connsiteY4" fmla="*/ 716342 h 1104903"/>
                <a:gd name="connsiteX5" fmla="*/ 3855 w 1032126"/>
                <a:gd name="connsiteY5" fmla="*/ 256495 h 1104903"/>
                <a:gd name="connsiteX6" fmla="*/ 459095 w 1032126"/>
                <a:gd name="connsiteY6" fmla="*/ 298264 h 1104903"/>
                <a:gd name="connsiteX0" fmla="*/ 458711 w 1031742"/>
                <a:gd name="connsiteY0" fmla="*/ 298264 h 1104903"/>
                <a:gd name="connsiteX1" fmla="*/ 632449 w 1031742"/>
                <a:gd name="connsiteY1" fmla="*/ 92644 h 1104903"/>
                <a:gd name="connsiteX2" fmla="*/ 1023579 w 1031742"/>
                <a:gd name="connsiteY2" fmla="*/ 161355 h 1104903"/>
                <a:gd name="connsiteX3" fmla="*/ 337142 w 1031742"/>
                <a:gd name="connsiteY3" fmla="*/ 1104903 h 1104903"/>
                <a:gd name="connsiteX4" fmla="*/ 246605 w 1031742"/>
                <a:gd name="connsiteY4" fmla="*/ 716342 h 1104903"/>
                <a:gd name="connsiteX5" fmla="*/ 3471 w 1031742"/>
                <a:gd name="connsiteY5" fmla="*/ 256495 h 1104903"/>
                <a:gd name="connsiteX6" fmla="*/ 458711 w 1031742"/>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937 w 1031274"/>
                <a:gd name="connsiteY0" fmla="*/ 298264 h 1104903"/>
                <a:gd name="connsiteX1" fmla="*/ 632675 w 1031274"/>
                <a:gd name="connsiteY1" fmla="*/ 92644 h 1104903"/>
                <a:gd name="connsiteX2" fmla="*/ 1023805 w 1031274"/>
                <a:gd name="connsiteY2" fmla="*/ 161355 h 1104903"/>
                <a:gd name="connsiteX3" fmla="*/ 289798 w 1031274"/>
                <a:gd name="connsiteY3" fmla="*/ 1104903 h 1104903"/>
                <a:gd name="connsiteX4" fmla="*/ 230974 w 1031274"/>
                <a:gd name="connsiteY4" fmla="*/ 621202 h 1104903"/>
                <a:gd name="connsiteX5" fmla="*/ 3697 w 1031274"/>
                <a:gd name="connsiteY5" fmla="*/ 256495 h 1104903"/>
                <a:gd name="connsiteX6" fmla="*/ 458937 w 1031274"/>
                <a:gd name="connsiteY6" fmla="*/ 298264 h 1104903"/>
                <a:gd name="connsiteX0" fmla="*/ 427781 w 1000118"/>
                <a:gd name="connsiteY0" fmla="*/ 298264 h 1104903"/>
                <a:gd name="connsiteX1" fmla="*/ 601519 w 1000118"/>
                <a:gd name="connsiteY1" fmla="*/ 92644 h 1104903"/>
                <a:gd name="connsiteX2" fmla="*/ 992649 w 1000118"/>
                <a:gd name="connsiteY2" fmla="*/ 161355 h 1104903"/>
                <a:gd name="connsiteX3" fmla="*/ 258642 w 1000118"/>
                <a:gd name="connsiteY3" fmla="*/ 1104903 h 1104903"/>
                <a:gd name="connsiteX4" fmla="*/ 199818 w 1000118"/>
                <a:gd name="connsiteY4" fmla="*/ 621202 h 1104903"/>
                <a:gd name="connsiteX5" fmla="*/ 4254 w 1000118"/>
                <a:gd name="connsiteY5" fmla="*/ 208925 h 1104903"/>
                <a:gd name="connsiteX6" fmla="*/ 427781 w 1000118"/>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8813 w 1001150"/>
                <a:gd name="connsiteY0" fmla="*/ 298264 h 1104903"/>
                <a:gd name="connsiteX1" fmla="*/ 602551 w 1001150"/>
                <a:gd name="connsiteY1" fmla="*/ 92644 h 1104903"/>
                <a:gd name="connsiteX2" fmla="*/ 993681 w 1001150"/>
                <a:gd name="connsiteY2" fmla="*/ 161355 h 1104903"/>
                <a:gd name="connsiteX3" fmla="*/ 259674 w 1001150"/>
                <a:gd name="connsiteY3" fmla="*/ 1104903 h 1104903"/>
                <a:gd name="connsiteX4" fmla="*/ 200850 w 1001150"/>
                <a:gd name="connsiteY4" fmla="*/ 621202 h 1104903"/>
                <a:gd name="connsiteX5" fmla="*/ 0 w 1001150"/>
                <a:gd name="connsiteY5" fmla="*/ 187783 h 1104903"/>
                <a:gd name="connsiteX6" fmla="*/ 428813 w 1001150"/>
                <a:gd name="connsiteY6" fmla="*/ 298264 h 1104903"/>
                <a:gd name="connsiteX0" fmla="*/ 431918 w 1004255"/>
                <a:gd name="connsiteY0" fmla="*/ 298264 h 1104903"/>
                <a:gd name="connsiteX1" fmla="*/ 605656 w 1004255"/>
                <a:gd name="connsiteY1" fmla="*/ 92644 h 1104903"/>
                <a:gd name="connsiteX2" fmla="*/ 996786 w 1004255"/>
                <a:gd name="connsiteY2" fmla="*/ 161355 h 1104903"/>
                <a:gd name="connsiteX3" fmla="*/ 262779 w 1004255"/>
                <a:gd name="connsiteY3" fmla="*/ 1104903 h 1104903"/>
                <a:gd name="connsiteX4" fmla="*/ 203955 w 1004255"/>
                <a:gd name="connsiteY4" fmla="*/ 621202 h 1104903"/>
                <a:gd name="connsiteX5" fmla="*/ 3105 w 1004255"/>
                <a:gd name="connsiteY5" fmla="*/ 187783 h 1104903"/>
                <a:gd name="connsiteX6" fmla="*/ 431918 w 1004255"/>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1392 w 1003729"/>
                <a:gd name="connsiteY0" fmla="*/ 298264 h 1104903"/>
                <a:gd name="connsiteX1" fmla="*/ 605130 w 1003729"/>
                <a:gd name="connsiteY1" fmla="*/ 92644 h 1104903"/>
                <a:gd name="connsiteX2" fmla="*/ 996260 w 1003729"/>
                <a:gd name="connsiteY2" fmla="*/ 161355 h 1104903"/>
                <a:gd name="connsiteX3" fmla="*/ 262253 w 1003729"/>
                <a:gd name="connsiteY3" fmla="*/ 1104903 h 1104903"/>
                <a:gd name="connsiteX4" fmla="*/ 245714 w 1003729"/>
                <a:gd name="connsiteY4" fmla="*/ 742770 h 1104903"/>
                <a:gd name="connsiteX5" fmla="*/ 2579 w 1003729"/>
                <a:gd name="connsiteY5" fmla="*/ 187783 h 1104903"/>
                <a:gd name="connsiteX6" fmla="*/ 431392 w 1003729"/>
                <a:gd name="connsiteY6" fmla="*/ 298264 h 1104903"/>
                <a:gd name="connsiteX0" fmla="*/ 431980 w 1004317"/>
                <a:gd name="connsiteY0" fmla="*/ 298264 h 1104903"/>
                <a:gd name="connsiteX1" fmla="*/ 605718 w 1004317"/>
                <a:gd name="connsiteY1" fmla="*/ 92644 h 1104903"/>
                <a:gd name="connsiteX2" fmla="*/ 996848 w 1004317"/>
                <a:gd name="connsiteY2" fmla="*/ 161355 h 1104903"/>
                <a:gd name="connsiteX3" fmla="*/ 262841 w 1004317"/>
                <a:gd name="connsiteY3" fmla="*/ 1104903 h 1104903"/>
                <a:gd name="connsiteX4" fmla="*/ 246302 w 1004317"/>
                <a:gd name="connsiteY4" fmla="*/ 742770 h 1104903"/>
                <a:gd name="connsiteX5" fmla="*/ 3167 w 1004317"/>
                <a:gd name="connsiteY5" fmla="*/ 187783 h 1104903"/>
                <a:gd name="connsiteX6" fmla="*/ 431980 w 1004317"/>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9" h="1104903">
                  <a:moveTo>
                    <a:pt x="432802" y="298264"/>
                  </a:moveTo>
                  <a:cubicBezTo>
                    <a:pt x="463634" y="315882"/>
                    <a:pt x="480682" y="190340"/>
                    <a:pt x="606540" y="92644"/>
                  </a:cubicBezTo>
                  <a:cubicBezTo>
                    <a:pt x="748256" y="-47336"/>
                    <a:pt x="928844" y="-32021"/>
                    <a:pt x="997670" y="161355"/>
                  </a:cubicBezTo>
                  <a:cubicBezTo>
                    <a:pt x="1071667" y="565358"/>
                    <a:pt x="579033" y="808913"/>
                    <a:pt x="263663" y="1104903"/>
                  </a:cubicBezTo>
                  <a:cubicBezTo>
                    <a:pt x="246045" y="999192"/>
                    <a:pt x="265737" y="944956"/>
                    <a:pt x="204840" y="711057"/>
                  </a:cubicBezTo>
                  <a:cubicBezTo>
                    <a:pt x="112228" y="450731"/>
                    <a:pt x="-25195" y="381672"/>
                    <a:pt x="3989" y="187783"/>
                  </a:cubicBezTo>
                  <a:cubicBezTo>
                    <a:pt x="99128" y="-115796"/>
                    <a:pt x="334024" y="106650"/>
                    <a:pt x="432802" y="298264"/>
                  </a:cubicBezTo>
                  <a:close/>
                </a:path>
              </a:pathLst>
            </a:custGeom>
            <a:solidFill>
              <a:srgbClr val="FF99CC">
                <a:alpha val="70000"/>
              </a:srgbClr>
            </a:solidFill>
            <a:ln>
              <a:noFill/>
            </a:ln>
            <a:effectLst>
              <a:glow rad="139700">
                <a:srgbClr val="FF33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6" name="グループ化 15"/>
            <p:cNvGrpSpPr/>
            <p:nvPr/>
          </p:nvGrpSpPr>
          <p:grpSpPr>
            <a:xfrm>
              <a:off x="405180" y="5104560"/>
              <a:ext cx="6264180" cy="3362110"/>
              <a:chOff x="405180" y="5104560"/>
              <a:chExt cx="6264180" cy="3362110"/>
            </a:xfrm>
          </p:grpSpPr>
          <p:sp>
            <p:nvSpPr>
              <p:cNvPr id="34" name="テキスト ボックス 33"/>
              <p:cNvSpPr txBox="1"/>
              <p:nvPr/>
            </p:nvSpPr>
            <p:spPr>
              <a:xfrm>
                <a:off x="1124743" y="5252167"/>
                <a:ext cx="5544617" cy="923330"/>
              </a:xfrm>
              <a:prstGeom prst="rect">
                <a:avLst/>
              </a:prstGeom>
              <a:noFill/>
            </p:spPr>
            <p:txBody>
              <a:bodyPr wrap="square" rtlCol="0">
                <a:spAutoFit/>
              </a:bodyPr>
              <a:lstStyle/>
              <a:p>
                <a:r>
                  <a:rPr lang="ja-JP" altLang="en-US" dirty="0" smtClean="0">
                    <a:latin typeface="HGP創英角ﾎﾟｯﾌﾟ体" pitchFamily="50" charset="-128"/>
                    <a:ea typeface="HGP創英角ﾎﾟｯﾌﾟ体" pitchFamily="50" charset="-128"/>
                  </a:rPr>
                  <a:t>子どもが風邪を引き、仕事を休んで看病して</a:t>
                </a:r>
                <a:r>
                  <a:rPr kumimoji="1" lang="ja-JP" altLang="en-US" dirty="0" smtClean="0">
                    <a:latin typeface="HGP創英角ﾎﾟｯﾌﾟ体" pitchFamily="50" charset="-128"/>
                    <a:ea typeface="HGP創英角ﾎﾟｯﾌﾟ体" pitchFamily="50" charset="-128"/>
                  </a:rPr>
                  <a:t>いましたがこれ以上仕事を休めそうにありません。</a:t>
                </a:r>
                <a:r>
                  <a:rPr lang="ja-JP" altLang="en-US" dirty="0" smtClean="0">
                    <a:latin typeface="HGP創英角ﾎﾟｯﾌﾟ体" pitchFamily="50" charset="-128"/>
                    <a:ea typeface="HGP創英角ﾎﾟｯﾌﾟ体" pitchFamily="50" charset="-128"/>
                  </a:rPr>
                  <a:t>どこか預ってくれるところはないでしょうか</a:t>
                </a:r>
                <a:r>
                  <a:rPr kumimoji="1" lang="ja-JP" altLang="en-US" dirty="0" smtClean="0">
                    <a:latin typeface="HGP創英角ﾎﾟｯﾌﾟ体" pitchFamily="50" charset="-128"/>
                    <a:ea typeface="HGP創英角ﾎﾟｯﾌﾟ体" pitchFamily="50" charset="-128"/>
                  </a:rPr>
                  <a:t>？</a:t>
                </a:r>
                <a:endParaRPr kumimoji="1" lang="ja-JP" altLang="en-US" dirty="0">
                  <a:latin typeface="HGP創英角ﾎﾟｯﾌﾟ体" pitchFamily="50" charset="-128"/>
                  <a:ea typeface="HGP創英角ﾎﾟｯﾌﾟ体" pitchFamily="50" charset="-128"/>
                </a:endParaRPr>
              </a:p>
            </p:txBody>
          </p:sp>
          <p:sp>
            <p:nvSpPr>
              <p:cNvPr id="52" name="正方形/長方形 51"/>
              <p:cNvSpPr/>
              <p:nvPr/>
            </p:nvSpPr>
            <p:spPr>
              <a:xfrm>
                <a:off x="405180" y="5104560"/>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6" name="グループ化 35"/>
              <p:cNvGrpSpPr/>
              <p:nvPr/>
            </p:nvGrpSpPr>
            <p:grpSpPr>
              <a:xfrm>
                <a:off x="980728" y="6124767"/>
                <a:ext cx="5544616" cy="691105"/>
                <a:chOff x="1105901" y="3306245"/>
                <a:chExt cx="5544616" cy="691105"/>
              </a:xfrm>
            </p:grpSpPr>
            <p:sp>
              <p:nvSpPr>
                <p:cNvPr id="40" name="テキスト ボックス 39"/>
                <p:cNvSpPr txBox="1"/>
                <p:nvPr/>
              </p:nvSpPr>
              <p:spPr>
                <a:xfrm>
                  <a:off x="1105901" y="3397186"/>
                  <a:ext cx="5544616" cy="600164"/>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a:t>
                  </a:r>
                  <a:r>
                    <a:rPr lang="ja-JP" altLang="en-US" sz="1100" b="1" dirty="0">
                      <a:solidFill>
                        <a:srgbClr val="FF0066"/>
                      </a:solidFill>
                      <a:latin typeface="HG丸ｺﾞｼｯｸM-PRO" pitchFamily="50" charset="-128"/>
                      <a:ea typeface="HG丸ｺﾞｼｯｸM-PRO" pitchFamily="50" charset="-128"/>
                    </a:rPr>
                    <a:t>以下</a:t>
                  </a:r>
                  <a:r>
                    <a:rPr kumimoji="1" lang="ja-JP" altLang="en-US" sz="1100" b="1" dirty="0" smtClean="0">
                      <a:solidFill>
                        <a:srgbClr val="FF0066"/>
                      </a:solidFill>
                      <a:latin typeface="HG丸ｺﾞｼｯｸM-PRO" pitchFamily="50" charset="-128"/>
                      <a:ea typeface="HG丸ｺﾞｼｯｸM-PRO" pitchFamily="50" charset="-128"/>
                    </a:rPr>
                    <a:t>に掲載している施設では、病児・病後児保育が利用できます。</a:t>
                  </a:r>
                  <a:endParaRPr kumimoji="1" lang="en-US" altLang="ja-JP" sz="1100" b="1" dirty="0" smtClean="0">
                    <a:solidFill>
                      <a:srgbClr val="FF0066"/>
                    </a:solidFill>
                    <a:latin typeface="HG丸ｺﾞｼｯｸM-PRO" pitchFamily="50" charset="-128"/>
                    <a:ea typeface="HG丸ｺﾞｼｯｸM-PRO" pitchFamily="50" charset="-128"/>
                  </a:endParaRPr>
                </a:p>
                <a:p>
                  <a:r>
                    <a:rPr lang="ja-JP" altLang="en-US" sz="1100" b="1" dirty="0">
                      <a:solidFill>
                        <a:srgbClr val="FF0066"/>
                      </a:solidFill>
                      <a:latin typeface="HG丸ｺﾞｼｯｸM-PRO" pitchFamily="50" charset="-128"/>
                      <a:ea typeface="HG丸ｺﾞｼｯｸM-PRO" pitchFamily="50" charset="-128"/>
                    </a:rPr>
                    <a:t>　</a:t>
                  </a:r>
                  <a:r>
                    <a:rPr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rgbClr val="FF0066"/>
                      </a:solidFill>
                      <a:latin typeface="HG丸ｺﾞｼｯｸM-PRO" pitchFamily="50" charset="-128"/>
                      <a:ea typeface="HG丸ｺﾞｼｯｸM-PRO" pitchFamily="50" charset="-128"/>
                    </a:rPr>
                    <a:t>前日までの予約や登録が必要など利用方法は様々ですので、各施設にお尋ねください。</a:t>
                  </a:r>
                  <a:endParaRPr kumimoji="1" lang="ja-JP" altLang="en-US" sz="1100" b="1" dirty="0">
                    <a:solidFill>
                      <a:srgbClr val="FF0066"/>
                    </a:solidFill>
                    <a:latin typeface="HG丸ｺﾞｼｯｸM-PRO" pitchFamily="50" charset="-128"/>
                    <a:ea typeface="HG丸ｺﾞｼｯｸM-PRO" pitchFamily="50" charset="-128"/>
                  </a:endParaRPr>
                </a:p>
              </p:txBody>
            </p:sp>
            <p:sp>
              <p:nvSpPr>
                <p:cNvPr id="41" name="正方形/長方形 40"/>
                <p:cNvSpPr/>
                <p:nvPr/>
              </p:nvSpPr>
              <p:spPr>
                <a:xfrm>
                  <a:off x="1153655" y="3306245"/>
                  <a:ext cx="472648" cy="584775"/>
                </a:xfrm>
                <a:prstGeom prst="rect">
                  <a:avLst/>
                </a:prstGeom>
                <a:noFill/>
              </p:spPr>
              <p:txBody>
                <a:bodyPr wrap="square" lIns="91440" tIns="45720" rIns="91440" bIns="45720">
                  <a:spAutoFit/>
                </a:bodyPr>
                <a:lstStyle/>
                <a:p>
                  <a:pPr algn="ctr"/>
                  <a:r>
                    <a:rPr lang="en-US" altLang="ja-JP" sz="3200" b="1" dirty="0" smtClean="0">
                      <a:ln w="1905"/>
                      <a:solidFill>
                        <a:srgbClr val="FF0066"/>
                      </a:solidFill>
                      <a:effectLst>
                        <a:innerShdw blurRad="69850" dist="43180" dir="5400000">
                          <a:srgbClr val="000000">
                            <a:alpha val="65000"/>
                          </a:srgbClr>
                        </a:innerShdw>
                      </a:effectLst>
                    </a:rPr>
                    <a:t>A</a:t>
                  </a:r>
                  <a:endParaRPr lang="ja-JP" altLang="en-US" sz="3200" b="1" dirty="0">
                    <a:ln w="1905"/>
                    <a:solidFill>
                      <a:srgbClr val="FF0066"/>
                    </a:solidFill>
                    <a:effectLst>
                      <a:innerShdw blurRad="69850" dist="43180" dir="5400000">
                        <a:srgbClr val="000000">
                          <a:alpha val="65000"/>
                        </a:srgbClr>
                      </a:innerShdw>
                    </a:effectLst>
                  </a:endParaRPr>
                </a:p>
              </p:txBody>
            </p:sp>
          </p:grpSp>
          <p:grpSp>
            <p:nvGrpSpPr>
              <p:cNvPr id="37" name="グループ化 36"/>
              <p:cNvGrpSpPr/>
              <p:nvPr/>
            </p:nvGrpSpPr>
            <p:grpSpPr>
              <a:xfrm>
                <a:off x="1310316" y="7159868"/>
                <a:ext cx="5359044" cy="1306802"/>
                <a:chOff x="1310316" y="3769478"/>
                <a:chExt cx="5359044" cy="1306802"/>
              </a:xfrm>
            </p:grpSpPr>
            <p:sp>
              <p:nvSpPr>
                <p:cNvPr id="38" name="テキスト ボックス 37"/>
                <p:cNvSpPr txBox="1"/>
                <p:nvPr/>
              </p:nvSpPr>
              <p:spPr>
                <a:xfrm>
                  <a:off x="1380478" y="4029840"/>
                  <a:ext cx="5288882" cy="1046440"/>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　子どもが病気あるいは病気回復期において、保護者が家庭で保育を行うことができない期間中、一時的に施設で保育する制度です</a:t>
                  </a:r>
                  <a:r>
                    <a:rPr lang="ja-JP" altLang="en-US" sz="1100" dirty="0" smtClean="0">
                      <a:latin typeface="HG丸ｺﾞｼｯｸM-PRO" pitchFamily="50" charset="-128"/>
                      <a:ea typeface="HG丸ｺﾞｼｯｸM-PRO" pitchFamily="50" charset="-128"/>
                    </a:rPr>
                    <a:t>。小学校６年生までの子どもが対象で、かかりつけ医が施設での保育が可能だと診断し、病児・病後児保育連絡票が発行されるとサービスを受けることができます。</a:t>
                  </a:r>
                  <a:endParaRPr lang="en-US" altLang="ja-JP" sz="1100" dirty="0" smtClean="0">
                    <a:latin typeface="HG丸ｺﾞｼｯｸM-PRO" pitchFamily="50" charset="-128"/>
                    <a:ea typeface="HG丸ｺﾞｼｯｸM-PRO" pitchFamily="50" charset="-128"/>
                  </a:endParaRPr>
                </a:p>
                <a:p>
                  <a:r>
                    <a:rPr kumimoji="1" lang="en-US" altLang="ja-JP" sz="900" dirty="0" smtClean="0">
                      <a:latin typeface="HG丸ｺﾞｼｯｸM-PRO" pitchFamily="50" charset="-128"/>
                      <a:ea typeface="HG丸ｺﾞｼｯｸM-PRO" pitchFamily="50" charset="-128"/>
                    </a:rPr>
                    <a:t>※</a:t>
                  </a:r>
                  <a:r>
                    <a:rPr kumimoji="1" lang="ja-JP" altLang="en-US" sz="900" dirty="0" smtClean="0">
                      <a:latin typeface="HG丸ｺﾞｼｯｸM-PRO" pitchFamily="50" charset="-128"/>
                      <a:ea typeface="HG丸ｺﾞｼｯｸM-PRO" pitchFamily="50" charset="-128"/>
                    </a:rPr>
                    <a:t>子どもの病中病後に、あらかじめ登録・顔合わせした会員が代理で送迎したり、会員宅で子ども</a:t>
                  </a:r>
                  <a:endParaRPr kumimoji="1" lang="en-US" altLang="ja-JP" sz="900" dirty="0" smtClean="0">
                    <a:latin typeface="HG丸ｺﾞｼｯｸM-PRO" pitchFamily="50" charset="-128"/>
                    <a:ea typeface="HG丸ｺﾞｼｯｸM-PRO" pitchFamily="50" charset="-128"/>
                  </a:endParaRPr>
                </a:p>
                <a:p>
                  <a:r>
                    <a:rPr lang="ja-JP" altLang="en-US" sz="900" dirty="0">
                      <a:latin typeface="HG丸ｺﾞｼｯｸM-PRO" pitchFamily="50" charset="-128"/>
                      <a:ea typeface="HG丸ｺﾞｼｯｸM-PRO" pitchFamily="50" charset="-128"/>
                    </a:rPr>
                    <a:t>　</a:t>
                  </a:r>
                  <a:r>
                    <a:rPr kumimoji="1" lang="ja-JP" altLang="en-US" sz="900" dirty="0" err="1" smtClean="0">
                      <a:latin typeface="HG丸ｺﾞｼｯｸM-PRO" pitchFamily="50" charset="-128"/>
                      <a:ea typeface="HG丸ｺﾞｼｯｸM-PRO" pitchFamily="50" charset="-128"/>
                    </a:rPr>
                    <a:t>さんを</a:t>
                  </a:r>
                  <a:r>
                    <a:rPr kumimoji="1" lang="ja-JP" altLang="en-US" sz="900" dirty="0" smtClean="0">
                      <a:latin typeface="HG丸ｺﾞｼｯｸM-PRO" pitchFamily="50" charset="-128"/>
                      <a:ea typeface="HG丸ｺﾞｼｯｸM-PRO" pitchFamily="50" charset="-128"/>
                    </a:rPr>
                    <a:t>預かるなどの有料サポートもあります（詳細はお住いの市町村にお尋ねください）。</a:t>
                  </a:r>
                  <a:endParaRPr kumimoji="1" lang="ja-JP" altLang="en-US" sz="900" dirty="0">
                    <a:latin typeface="HG丸ｺﾞｼｯｸM-PRO" pitchFamily="50" charset="-128"/>
                    <a:ea typeface="HG丸ｺﾞｼｯｸM-PRO" pitchFamily="50" charset="-128"/>
                  </a:endParaRPr>
                </a:p>
              </p:txBody>
            </p:sp>
            <p:sp>
              <p:nvSpPr>
                <p:cNvPr id="39" name="テキスト ボックス 38"/>
                <p:cNvSpPr txBox="1"/>
                <p:nvPr/>
              </p:nvSpPr>
              <p:spPr>
                <a:xfrm>
                  <a:off x="1310316" y="3769478"/>
                  <a:ext cx="2339102" cy="276999"/>
                </a:xfrm>
                <a:prstGeom prst="rect">
                  <a:avLst/>
                </a:prstGeom>
                <a:noFill/>
              </p:spPr>
              <p:txBody>
                <a:bodyPr wrap="none" rtlCol="0">
                  <a:spAutoFit/>
                </a:bodyPr>
                <a:lstStyle/>
                <a:p>
                  <a:r>
                    <a:rPr kumimoji="1" lang="ja-JP" altLang="en-US" sz="1200" b="1" dirty="0" smtClean="0">
                      <a:solidFill>
                        <a:srgbClr val="C23887"/>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●病児・病後児保育とは・・・</a:t>
                  </a:r>
                  <a:endParaRPr kumimoji="1" lang="ja-JP" altLang="en-US" sz="1200" b="1" dirty="0">
                    <a:solidFill>
                      <a:srgbClr val="C23887"/>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grpSp>
            <p:nvGrpSpPr>
              <p:cNvPr id="15" name="グループ化 14"/>
              <p:cNvGrpSpPr/>
              <p:nvPr/>
            </p:nvGrpSpPr>
            <p:grpSpPr>
              <a:xfrm>
                <a:off x="1979112" y="6761095"/>
                <a:ext cx="4330208" cy="421584"/>
                <a:chOff x="1979112" y="6761095"/>
                <a:chExt cx="4330208" cy="421584"/>
              </a:xfrm>
            </p:grpSpPr>
            <p:grpSp>
              <p:nvGrpSpPr>
                <p:cNvPr id="53" name="グループ化 52"/>
                <p:cNvGrpSpPr/>
                <p:nvPr/>
              </p:nvGrpSpPr>
              <p:grpSpPr>
                <a:xfrm>
                  <a:off x="1979112" y="6800102"/>
                  <a:ext cx="793782" cy="382577"/>
                  <a:chOff x="1950498" y="3045695"/>
                  <a:chExt cx="793782" cy="382577"/>
                </a:xfrm>
              </p:grpSpPr>
              <p:sp>
                <p:nvSpPr>
                  <p:cNvPr id="54" name="メモ 53"/>
                  <p:cNvSpPr/>
                  <p:nvPr/>
                </p:nvSpPr>
                <p:spPr>
                  <a:xfrm>
                    <a:off x="1988840" y="3068232"/>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2083588" y="3045695"/>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56" name="テキスト ボックス 55"/>
                  <p:cNvSpPr txBox="1"/>
                  <p:nvPr/>
                </p:nvSpPr>
                <p:spPr>
                  <a:xfrm>
                    <a:off x="1950498" y="3175495"/>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57" name="テキスト ボックス 56"/>
                <p:cNvSpPr txBox="1"/>
                <p:nvPr/>
              </p:nvSpPr>
              <p:spPr>
                <a:xfrm>
                  <a:off x="2780928" y="6761095"/>
                  <a:ext cx="3528392"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下記の各施設</a:t>
                  </a:r>
                  <a:endParaRPr kumimoji="1" lang="ja-JP" altLang="en-US" sz="900" dirty="0">
                    <a:latin typeface="HG丸ｺﾞｼｯｸM-PRO" pitchFamily="50" charset="-128"/>
                    <a:ea typeface="HG丸ｺﾞｼｯｸM-PRO" pitchFamily="50" charset="-128"/>
                  </a:endParaRPr>
                </a:p>
              </p:txBody>
            </p:sp>
            <p:sp>
              <p:nvSpPr>
                <p:cNvPr id="58" name="テキスト ボックス 57"/>
                <p:cNvSpPr txBox="1"/>
                <p:nvPr/>
              </p:nvSpPr>
              <p:spPr>
                <a:xfrm>
                  <a:off x="2734192" y="6939375"/>
                  <a:ext cx="3528392" cy="215444"/>
                </a:xfrm>
                <a:prstGeom prst="rect">
                  <a:avLst/>
                </a:prstGeom>
                <a:noFill/>
              </p:spPr>
              <p:txBody>
                <a:bodyPr wrap="square" rtlCol="0">
                  <a:spAutoFit/>
                </a:bodyPr>
                <a:lstStyle/>
                <a:p>
                  <a:r>
                    <a:rPr kumimoji="1" lang="ja-JP" altLang="en-US" sz="800" dirty="0" smtClean="0">
                      <a:latin typeface="HG丸ｺﾞｼｯｸM-PRO" pitchFamily="50" charset="-128"/>
                      <a:ea typeface="HG丸ｺﾞｼｯｸM-PRO" pitchFamily="50" charset="-128"/>
                    </a:rPr>
                    <a:t>（利用可能時間、料金等は各施設により異なります）</a:t>
                  </a:r>
                  <a:endParaRPr kumimoji="1" lang="ja-JP" altLang="en-US" sz="1100" dirty="0">
                    <a:latin typeface="HG丸ｺﾞｼｯｸM-PRO" pitchFamily="50" charset="-128"/>
                    <a:ea typeface="HG丸ｺﾞｼｯｸM-PRO" pitchFamily="50" charset="-128"/>
                  </a:endParaRPr>
                </a:p>
              </p:txBody>
            </p:sp>
          </p:grpSp>
        </p:grpSp>
        <p:pic>
          <p:nvPicPr>
            <p:cNvPr id="9218" name="Picture 2" descr="C:\Users\kumamoto\Desktop\新しいフォルダー\girl3.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596" y="6888699"/>
              <a:ext cx="923661" cy="923661"/>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図 1"/>
          <p:cNvPicPr>
            <a:picLocks/>
          </p:cNvPicPr>
          <p:nvPr/>
        </p:nvPicPr>
        <p:blipFill>
          <a:blip r:embed="rId3">
            <a:extLst>
              <a:ext uri="{28A0092B-C50C-407E-A947-70E740481C1C}">
                <a14:useLocalDpi xmlns:a14="http://schemas.microsoft.com/office/drawing/2010/main" val="0"/>
              </a:ext>
            </a:extLst>
          </a:blip>
          <a:stretch>
            <a:fillRect/>
          </a:stretch>
        </p:blipFill>
        <p:spPr>
          <a:xfrm>
            <a:off x="439586" y="4833310"/>
            <a:ext cx="6264000" cy="3960000"/>
          </a:xfrm>
          <a:prstGeom prst="rect">
            <a:avLst/>
          </a:prstGeom>
        </p:spPr>
      </p:pic>
    </p:spTree>
    <p:extLst>
      <p:ext uri="{BB962C8B-B14F-4D97-AF65-F5344CB8AC3E}">
        <p14:creationId xmlns:p14="http://schemas.microsoft.com/office/powerpoint/2010/main" val="1689412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1480" y="108807"/>
            <a:ext cx="7416824" cy="1584176"/>
          </a:xfrm>
          <a:prstGeom prst="rect">
            <a:avLst/>
          </a:prstGeom>
          <a:solidFill>
            <a:srgbClr val="FF99FF">
              <a:alpha val="75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円/楕円 42"/>
          <p:cNvSpPr/>
          <p:nvPr/>
        </p:nvSpPr>
        <p:spPr>
          <a:xfrm>
            <a:off x="3533733" y="5136371"/>
            <a:ext cx="5554963" cy="4001130"/>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82046" y="6738427"/>
            <a:ext cx="6535386" cy="4147605"/>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2" name="グループ化 61"/>
          <p:cNvGrpSpPr/>
          <p:nvPr/>
        </p:nvGrpSpPr>
        <p:grpSpPr>
          <a:xfrm>
            <a:off x="6391572" y="8748464"/>
            <a:ext cx="341648" cy="276999"/>
            <a:chOff x="212048" y="8630405"/>
            <a:chExt cx="341648" cy="276999"/>
          </a:xfrm>
        </p:grpSpPr>
        <p:sp>
          <p:nvSpPr>
            <p:cNvPr id="63" name="円/楕円 62"/>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212048" y="8630405"/>
              <a:ext cx="341648" cy="276999"/>
            </a:xfrm>
            <a:prstGeom prst="rect">
              <a:avLst/>
            </a:prstGeom>
            <a:noFill/>
          </p:spPr>
          <p:txBody>
            <a:bodyPr wrap="square" rtlCol="0">
              <a:spAutoFit/>
            </a:bodyPr>
            <a:lstStyle/>
            <a:p>
              <a:r>
                <a:rPr kumimoji="1" lang="ja-JP" altLang="en-US" sz="1200" dirty="0" smtClean="0">
                  <a:latin typeface="HG丸ｺﾞｼｯｸM-PRO" pitchFamily="50" charset="-128"/>
                  <a:ea typeface="HG丸ｺﾞｼｯｸM-PRO" pitchFamily="50" charset="-128"/>
                </a:rPr>
                <a:t>５</a:t>
              </a:r>
              <a:endParaRPr kumimoji="1" lang="ja-JP" altLang="en-US" dirty="0">
                <a:latin typeface="HG丸ｺﾞｼｯｸM-PRO" pitchFamily="50" charset="-128"/>
                <a:ea typeface="HG丸ｺﾞｼｯｸM-PRO" pitchFamily="50" charset="-128"/>
              </a:endParaRPr>
            </a:p>
          </p:txBody>
        </p:sp>
      </p:grpSp>
      <p:pic>
        <p:nvPicPr>
          <p:cNvPr id="4099" name="Picture 3" descr="C:\Users\kumamoto\Desktop\新しいフォルダー\kodomo_girl_illust_14.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0052" y="7549355"/>
            <a:ext cx="1332344" cy="11991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173161" y="1310221"/>
            <a:ext cx="6503535" cy="2995076"/>
            <a:chOff x="173161" y="1792948"/>
            <a:chExt cx="6503535" cy="2995076"/>
          </a:xfrm>
        </p:grpSpPr>
        <p:sp>
          <p:nvSpPr>
            <p:cNvPr id="44" name="ハート 15"/>
            <p:cNvSpPr/>
            <p:nvPr/>
          </p:nvSpPr>
          <p:spPr>
            <a:xfrm>
              <a:off x="173161" y="1792948"/>
              <a:ext cx="1375048" cy="1511527"/>
            </a:xfrm>
            <a:custGeom>
              <a:avLst/>
              <a:gdLst>
                <a:gd name="connsiteX0" fmla="*/ 504056 w 1008112"/>
                <a:gd name="connsiteY0" fmla="*/ 216024 h 864096"/>
                <a:gd name="connsiteX1" fmla="*/ 504056 w 1008112"/>
                <a:gd name="connsiteY1" fmla="*/ 864096 h 864096"/>
                <a:gd name="connsiteX2" fmla="*/ 504056 w 1008112"/>
                <a:gd name="connsiteY2" fmla="*/ 216024 h 864096"/>
                <a:gd name="connsiteX0" fmla="*/ 497525 w 1005255"/>
                <a:gd name="connsiteY0" fmla="*/ 205320 h 853845"/>
                <a:gd name="connsiteX1" fmla="*/ 497525 w 1005255"/>
                <a:gd name="connsiteY1" fmla="*/ 853392 h 853845"/>
                <a:gd name="connsiteX2" fmla="*/ 0 w 1005255"/>
                <a:gd name="connsiteY2" fmla="*/ 306262 h 853845"/>
                <a:gd name="connsiteX3" fmla="*/ 497525 w 1005255"/>
                <a:gd name="connsiteY3" fmla="*/ 205320 h 853845"/>
                <a:gd name="connsiteX0" fmla="*/ 497525 w 1005255"/>
                <a:gd name="connsiteY0" fmla="*/ 205320 h 854656"/>
                <a:gd name="connsiteX1" fmla="*/ 497525 w 1005255"/>
                <a:gd name="connsiteY1" fmla="*/ 853392 h 854656"/>
                <a:gd name="connsiteX2" fmla="*/ 0 w 1005255"/>
                <a:gd name="connsiteY2" fmla="*/ 306262 h 854656"/>
                <a:gd name="connsiteX3" fmla="*/ 497525 w 1005255"/>
                <a:gd name="connsiteY3" fmla="*/ 205320 h 854656"/>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419966 w 927696"/>
                <a:gd name="connsiteY0" fmla="*/ 205320 h 853772"/>
                <a:gd name="connsiteX1" fmla="*/ 419966 w 927696"/>
                <a:gd name="connsiteY1" fmla="*/ 853392 h 853772"/>
                <a:gd name="connsiteX2" fmla="*/ 44008 w 927696"/>
                <a:gd name="connsiteY2" fmla="*/ 126553 h 853772"/>
                <a:gd name="connsiteX3" fmla="*/ 419966 w 927696"/>
                <a:gd name="connsiteY3" fmla="*/ 205320 h 853772"/>
                <a:gd name="connsiteX0" fmla="*/ 419966 w 857982"/>
                <a:gd name="connsiteY0" fmla="*/ 170100 h 818552"/>
                <a:gd name="connsiteX1" fmla="*/ 857982 w 857982"/>
                <a:gd name="connsiteY1" fmla="*/ 27906 h 818552"/>
                <a:gd name="connsiteX2" fmla="*/ 419966 w 857982"/>
                <a:gd name="connsiteY2" fmla="*/ 818172 h 818552"/>
                <a:gd name="connsiteX3" fmla="*/ 44008 w 857982"/>
                <a:gd name="connsiteY3" fmla="*/ 91333 h 818552"/>
                <a:gd name="connsiteX4" fmla="*/ 419966 w 857982"/>
                <a:gd name="connsiteY4" fmla="*/ 170100 h 818552"/>
                <a:gd name="connsiteX0" fmla="*/ 419966 w 875271"/>
                <a:gd name="connsiteY0" fmla="*/ 170100 h 818552"/>
                <a:gd name="connsiteX1" fmla="*/ 857982 w 875271"/>
                <a:gd name="connsiteY1" fmla="*/ 27906 h 818552"/>
                <a:gd name="connsiteX2" fmla="*/ 419966 w 875271"/>
                <a:gd name="connsiteY2" fmla="*/ 818172 h 818552"/>
                <a:gd name="connsiteX3" fmla="*/ 44008 w 875271"/>
                <a:gd name="connsiteY3" fmla="*/ 91333 h 818552"/>
                <a:gd name="connsiteX4" fmla="*/ 419966 w 875271"/>
                <a:gd name="connsiteY4" fmla="*/ 170100 h 818552"/>
                <a:gd name="connsiteX0" fmla="*/ 419966 w 875271"/>
                <a:gd name="connsiteY0" fmla="*/ 269977 h 918429"/>
                <a:gd name="connsiteX1" fmla="*/ 857982 w 875271"/>
                <a:gd name="connsiteY1" fmla="*/ 127783 h 918429"/>
                <a:gd name="connsiteX2" fmla="*/ 419966 w 875271"/>
                <a:gd name="connsiteY2" fmla="*/ 918049 h 918429"/>
                <a:gd name="connsiteX3" fmla="*/ 44008 w 875271"/>
                <a:gd name="connsiteY3" fmla="*/ 191210 h 918429"/>
                <a:gd name="connsiteX4" fmla="*/ 419966 w 875271"/>
                <a:gd name="connsiteY4" fmla="*/ 269977 h 918429"/>
                <a:gd name="connsiteX0" fmla="*/ 419966 w 875271"/>
                <a:gd name="connsiteY0" fmla="*/ 202533 h 850985"/>
                <a:gd name="connsiteX1" fmla="*/ 577848 w 875271"/>
                <a:gd name="connsiteY1" fmla="*/ 70911 h 850985"/>
                <a:gd name="connsiteX2" fmla="*/ 857982 w 875271"/>
                <a:gd name="connsiteY2" fmla="*/ 60339 h 850985"/>
                <a:gd name="connsiteX3" fmla="*/ 419966 w 875271"/>
                <a:gd name="connsiteY3" fmla="*/ 850605 h 850985"/>
                <a:gd name="connsiteX4" fmla="*/ 44008 w 875271"/>
                <a:gd name="connsiteY4" fmla="*/ 123766 h 850985"/>
                <a:gd name="connsiteX5" fmla="*/ 419966 w 875271"/>
                <a:gd name="connsiteY5" fmla="*/ 202533 h 850985"/>
                <a:gd name="connsiteX0" fmla="*/ 419966 w 875271"/>
                <a:gd name="connsiteY0" fmla="*/ 250155 h 898607"/>
                <a:gd name="connsiteX1" fmla="*/ 577848 w 875271"/>
                <a:gd name="connsiteY1" fmla="*/ 118533 h 898607"/>
                <a:gd name="connsiteX2" fmla="*/ 857982 w 875271"/>
                <a:gd name="connsiteY2" fmla="*/ 107961 h 898607"/>
                <a:gd name="connsiteX3" fmla="*/ 419966 w 875271"/>
                <a:gd name="connsiteY3" fmla="*/ 898227 h 898607"/>
                <a:gd name="connsiteX4" fmla="*/ 44008 w 875271"/>
                <a:gd name="connsiteY4" fmla="*/ 171388 h 898607"/>
                <a:gd name="connsiteX5" fmla="*/ 419966 w 875271"/>
                <a:gd name="connsiteY5" fmla="*/ 250155 h 89860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993402"/>
                <a:gd name="connsiteY0" fmla="*/ 311487 h 959939"/>
                <a:gd name="connsiteX1" fmla="*/ 577848 w 993402"/>
                <a:gd name="connsiteY1" fmla="*/ 100582 h 959939"/>
                <a:gd name="connsiteX2" fmla="*/ 979549 w 993402"/>
                <a:gd name="connsiteY2" fmla="*/ 132294 h 959939"/>
                <a:gd name="connsiteX3" fmla="*/ 419966 w 993402"/>
                <a:gd name="connsiteY3" fmla="*/ 959559 h 959939"/>
                <a:gd name="connsiteX4" fmla="*/ 44008 w 993402"/>
                <a:gd name="connsiteY4" fmla="*/ 232720 h 959939"/>
                <a:gd name="connsiteX5" fmla="*/ 419966 w 993402"/>
                <a:gd name="connsiteY5" fmla="*/ 311487 h 959939"/>
                <a:gd name="connsiteX0" fmla="*/ 419966 w 993402"/>
                <a:gd name="connsiteY0" fmla="*/ 332397 h 980849"/>
                <a:gd name="connsiteX1" fmla="*/ 577848 w 993402"/>
                <a:gd name="connsiteY1" fmla="*/ 121492 h 980849"/>
                <a:gd name="connsiteX2" fmla="*/ 979549 w 993402"/>
                <a:gd name="connsiteY2" fmla="*/ 153204 h 980849"/>
                <a:gd name="connsiteX3" fmla="*/ 419966 w 993402"/>
                <a:gd name="connsiteY3" fmla="*/ 980469 h 980849"/>
                <a:gd name="connsiteX4" fmla="*/ 44008 w 993402"/>
                <a:gd name="connsiteY4" fmla="*/ 253630 h 980849"/>
                <a:gd name="connsiteX5" fmla="*/ 419966 w 993402"/>
                <a:gd name="connsiteY5" fmla="*/ 332397 h 980849"/>
                <a:gd name="connsiteX0" fmla="*/ 419966 w 987004"/>
                <a:gd name="connsiteY0" fmla="*/ 332397 h 980849"/>
                <a:gd name="connsiteX1" fmla="*/ 577848 w 987004"/>
                <a:gd name="connsiteY1" fmla="*/ 121492 h 980849"/>
                <a:gd name="connsiteX2" fmla="*/ 979549 w 987004"/>
                <a:gd name="connsiteY2" fmla="*/ 153204 h 980849"/>
                <a:gd name="connsiteX3" fmla="*/ 419966 w 987004"/>
                <a:gd name="connsiteY3" fmla="*/ 980469 h 980849"/>
                <a:gd name="connsiteX4" fmla="*/ 44008 w 987004"/>
                <a:gd name="connsiteY4" fmla="*/ 253630 h 980849"/>
                <a:gd name="connsiteX5" fmla="*/ 419966 w 987004"/>
                <a:gd name="connsiteY5" fmla="*/ 332397 h 980849"/>
                <a:gd name="connsiteX0" fmla="*/ 419966 w 987004"/>
                <a:gd name="connsiteY0" fmla="*/ 363858 h 1012310"/>
                <a:gd name="connsiteX1" fmla="*/ 614847 w 987004"/>
                <a:gd name="connsiteY1" fmla="*/ 100098 h 1012310"/>
                <a:gd name="connsiteX2" fmla="*/ 979549 w 987004"/>
                <a:gd name="connsiteY2" fmla="*/ 184665 h 1012310"/>
                <a:gd name="connsiteX3" fmla="*/ 419966 w 987004"/>
                <a:gd name="connsiteY3" fmla="*/ 1011930 h 1012310"/>
                <a:gd name="connsiteX4" fmla="*/ 44008 w 987004"/>
                <a:gd name="connsiteY4" fmla="*/ 285091 h 1012310"/>
                <a:gd name="connsiteX5" fmla="*/ 419966 w 987004"/>
                <a:gd name="connsiteY5" fmla="*/ 363858 h 1012310"/>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303339 h 994075"/>
                <a:gd name="connsiteX1" fmla="*/ 651846 w 987004"/>
                <a:gd name="connsiteY1" fmla="*/ 71292 h 994075"/>
                <a:gd name="connsiteX2" fmla="*/ 979549 w 987004"/>
                <a:gd name="connsiteY2" fmla="*/ 166430 h 994075"/>
                <a:gd name="connsiteX3" fmla="*/ 419966 w 987004"/>
                <a:gd name="connsiteY3" fmla="*/ 993695 h 994075"/>
                <a:gd name="connsiteX4" fmla="*/ 44008 w 987004"/>
                <a:gd name="connsiteY4" fmla="*/ 266856 h 994075"/>
                <a:gd name="connsiteX5" fmla="*/ 414681 w 987004"/>
                <a:gd name="connsiteY5" fmla="*/ 303339 h 994075"/>
                <a:gd name="connsiteX0" fmla="*/ 414681 w 987004"/>
                <a:gd name="connsiteY0" fmla="*/ 287388 h 978124"/>
                <a:gd name="connsiteX1" fmla="*/ 588419 w 987004"/>
                <a:gd name="connsiteY1" fmla="*/ 81768 h 978124"/>
                <a:gd name="connsiteX2" fmla="*/ 979549 w 987004"/>
                <a:gd name="connsiteY2" fmla="*/ 150479 h 978124"/>
                <a:gd name="connsiteX3" fmla="*/ 419966 w 987004"/>
                <a:gd name="connsiteY3" fmla="*/ 977744 h 978124"/>
                <a:gd name="connsiteX4" fmla="*/ 44008 w 987004"/>
                <a:gd name="connsiteY4" fmla="*/ 250905 h 978124"/>
                <a:gd name="connsiteX5" fmla="*/ 414681 w 987004"/>
                <a:gd name="connsiteY5" fmla="*/ 287388 h 978124"/>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388377 w 960700"/>
                <a:gd name="connsiteY0" fmla="*/ 298264 h 988956"/>
                <a:gd name="connsiteX1" fmla="*/ 562115 w 960700"/>
                <a:gd name="connsiteY1" fmla="*/ 92644 h 988956"/>
                <a:gd name="connsiteX2" fmla="*/ 953245 w 960700"/>
                <a:gd name="connsiteY2" fmla="*/ 161355 h 988956"/>
                <a:gd name="connsiteX3" fmla="*/ 393662 w 960700"/>
                <a:gd name="connsiteY3" fmla="*/ 988620 h 988956"/>
                <a:gd name="connsiteX4" fmla="*/ 17704 w 960700"/>
                <a:gd name="connsiteY4" fmla="*/ 230068 h 988956"/>
                <a:gd name="connsiteX5" fmla="*/ 388377 w 960700"/>
                <a:gd name="connsiteY5" fmla="*/ 298264 h 988956"/>
                <a:gd name="connsiteX0" fmla="*/ 378206 w 950529"/>
                <a:gd name="connsiteY0" fmla="*/ 298264 h 988945"/>
                <a:gd name="connsiteX1" fmla="*/ 551944 w 950529"/>
                <a:gd name="connsiteY1" fmla="*/ 92644 h 988945"/>
                <a:gd name="connsiteX2" fmla="*/ 943074 w 950529"/>
                <a:gd name="connsiteY2" fmla="*/ 161355 h 988945"/>
                <a:gd name="connsiteX3" fmla="*/ 383491 w 950529"/>
                <a:gd name="connsiteY3" fmla="*/ 988620 h 988945"/>
                <a:gd name="connsiteX4" fmla="*/ 18105 w 950529"/>
                <a:gd name="connsiteY4" fmla="*/ 208925 h 988945"/>
                <a:gd name="connsiteX5" fmla="*/ 378206 w 950529"/>
                <a:gd name="connsiteY5" fmla="*/ 298264 h 988945"/>
                <a:gd name="connsiteX0" fmla="*/ 408546 w 980869"/>
                <a:gd name="connsiteY0" fmla="*/ 298264 h 988967"/>
                <a:gd name="connsiteX1" fmla="*/ 582284 w 980869"/>
                <a:gd name="connsiteY1" fmla="*/ 92644 h 988967"/>
                <a:gd name="connsiteX2" fmla="*/ 973414 w 980869"/>
                <a:gd name="connsiteY2" fmla="*/ 161355 h 988967"/>
                <a:gd name="connsiteX3" fmla="*/ 413831 w 980869"/>
                <a:gd name="connsiteY3" fmla="*/ 988620 h 988967"/>
                <a:gd name="connsiteX4" fmla="*/ 48445 w 980869"/>
                <a:gd name="connsiteY4" fmla="*/ 208925 h 988967"/>
                <a:gd name="connsiteX5" fmla="*/ 408546 w 980869"/>
                <a:gd name="connsiteY5" fmla="*/ 298264 h 988967"/>
                <a:gd name="connsiteX0" fmla="*/ 411098 w 983018"/>
                <a:gd name="connsiteY0" fmla="*/ 298264 h 1031229"/>
                <a:gd name="connsiteX1" fmla="*/ 584836 w 983018"/>
                <a:gd name="connsiteY1" fmla="*/ 92644 h 1031229"/>
                <a:gd name="connsiteX2" fmla="*/ 975966 w 983018"/>
                <a:gd name="connsiteY2" fmla="*/ 161355 h 1031229"/>
                <a:gd name="connsiteX3" fmla="*/ 384670 w 983018"/>
                <a:gd name="connsiteY3" fmla="*/ 1030904 h 1031229"/>
                <a:gd name="connsiteX4" fmla="*/ 50997 w 983018"/>
                <a:gd name="connsiteY4" fmla="*/ 208925 h 1031229"/>
                <a:gd name="connsiteX5" fmla="*/ 411098 w 983018"/>
                <a:gd name="connsiteY5" fmla="*/ 298264 h 1031229"/>
                <a:gd name="connsiteX0" fmla="*/ 420271 w 992191"/>
                <a:gd name="connsiteY0" fmla="*/ 298264 h 1030904"/>
                <a:gd name="connsiteX1" fmla="*/ 594009 w 992191"/>
                <a:gd name="connsiteY1" fmla="*/ 92644 h 1030904"/>
                <a:gd name="connsiteX2" fmla="*/ 985139 w 992191"/>
                <a:gd name="connsiteY2" fmla="*/ 161355 h 1030904"/>
                <a:gd name="connsiteX3" fmla="*/ 393843 w 992191"/>
                <a:gd name="connsiteY3" fmla="*/ 1030904 h 1030904"/>
                <a:gd name="connsiteX4" fmla="*/ 60170 w 992191"/>
                <a:gd name="connsiteY4" fmla="*/ 208925 h 1030904"/>
                <a:gd name="connsiteX5" fmla="*/ 420271 w 992191"/>
                <a:gd name="connsiteY5" fmla="*/ 298264 h 1030904"/>
                <a:gd name="connsiteX0" fmla="*/ 420271 w 993343"/>
                <a:gd name="connsiteY0" fmla="*/ 298264 h 1030904"/>
                <a:gd name="connsiteX1" fmla="*/ 594009 w 993343"/>
                <a:gd name="connsiteY1" fmla="*/ 92644 h 1030904"/>
                <a:gd name="connsiteX2" fmla="*/ 985139 w 993343"/>
                <a:gd name="connsiteY2" fmla="*/ 161355 h 1030904"/>
                <a:gd name="connsiteX3" fmla="*/ 393843 w 993343"/>
                <a:gd name="connsiteY3" fmla="*/ 1030904 h 1030904"/>
                <a:gd name="connsiteX4" fmla="*/ 60170 w 993343"/>
                <a:gd name="connsiteY4" fmla="*/ 208925 h 1030904"/>
                <a:gd name="connsiteX5" fmla="*/ 420271 w 993343"/>
                <a:gd name="connsiteY5" fmla="*/ 298264 h 1030904"/>
                <a:gd name="connsiteX0" fmla="*/ 385040 w 958112"/>
                <a:gd name="connsiteY0" fmla="*/ 298264 h 1048177"/>
                <a:gd name="connsiteX1" fmla="*/ 558778 w 958112"/>
                <a:gd name="connsiteY1" fmla="*/ 92644 h 1048177"/>
                <a:gd name="connsiteX2" fmla="*/ 949908 w 958112"/>
                <a:gd name="connsiteY2" fmla="*/ 161355 h 1048177"/>
                <a:gd name="connsiteX3" fmla="*/ 358612 w 958112"/>
                <a:gd name="connsiteY3" fmla="*/ 1030904 h 1048177"/>
                <a:gd name="connsiteX4" fmla="*/ 67222 w 958112"/>
                <a:gd name="connsiteY4" fmla="*/ 700485 h 1048177"/>
                <a:gd name="connsiteX5" fmla="*/ 24939 w 958112"/>
                <a:gd name="connsiteY5" fmla="*/ 208925 h 1048177"/>
                <a:gd name="connsiteX6" fmla="*/ 385040 w 958112"/>
                <a:gd name="connsiteY6" fmla="*/ 298264 h 1048177"/>
                <a:gd name="connsiteX0" fmla="*/ 388015 w 961087"/>
                <a:gd name="connsiteY0" fmla="*/ 298264 h 1047926"/>
                <a:gd name="connsiteX1" fmla="*/ 561753 w 961087"/>
                <a:gd name="connsiteY1" fmla="*/ 92644 h 1047926"/>
                <a:gd name="connsiteX2" fmla="*/ 952883 w 961087"/>
                <a:gd name="connsiteY2" fmla="*/ 161355 h 1047926"/>
                <a:gd name="connsiteX3" fmla="*/ 361587 w 961087"/>
                <a:gd name="connsiteY3" fmla="*/ 1030904 h 1047926"/>
                <a:gd name="connsiteX4" fmla="*/ 59626 w 961087"/>
                <a:gd name="connsiteY4" fmla="*/ 695199 h 1047926"/>
                <a:gd name="connsiteX5" fmla="*/ 27914 w 961087"/>
                <a:gd name="connsiteY5" fmla="*/ 208925 h 1047926"/>
                <a:gd name="connsiteX6" fmla="*/ 388015 w 961087"/>
                <a:gd name="connsiteY6" fmla="*/ 298264 h 1047926"/>
                <a:gd name="connsiteX0" fmla="*/ 388015 w 961087"/>
                <a:gd name="connsiteY0" fmla="*/ 298264 h 1055008"/>
                <a:gd name="connsiteX1" fmla="*/ 561753 w 961087"/>
                <a:gd name="connsiteY1" fmla="*/ 92644 h 1055008"/>
                <a:gd name="connsiteX2" fmla="*/ 952883 w 961087"/>
                <a:gd name="connsiteY2" fmla="*/ 161355 h 1055008"/>
                <a:gd name="connsiteX3" fmla="*/ 361587 w 961087"/>
                <a:gd name="connsiteY3" fmla="*/ 1030904 h 1055008"/>
                <a:gd name="connsiteX4" fmla="*/ 59626 w 961087"/>
                <a:gd name="connsiteY4" fmla="*/ 695199 h 1055008"/>
                <a:gd name="connsiteX5" fmla="*/ 27914 w 961087"/>
                <a:gd name="connsiteY5" fmla="*/ 208925 h 1055008"/>
                <a:gd name="connsiteX6" fmla="*/ 388015 w 961087"/>
                <a:gd name="connsiteY6" fmla="*/ 298264 h 1055008"/>
                <a:gd name="connsiteX0" fmla="*/ 397425 w 970497"/>
                <a:gd name="connsiteY0" fmla="*/ 298264 h 1055008"/>
                <a:gd name="connsiteX1" fmla="*/ 571163 w 970497"/>
                <a:gd name="connsiteY1" fmla="*/ 92644 h 1055008"/>
                <a:gd name="connsiteX2" fmla="*/ 962293 w 970497"/>
                <a:gd name="connsiteY2" fmla="*/ 161355 h 1055008"/>
                <a:gd name="connsiteX3" fmla="*/ 370997 w 970497"/>
                <a:gd name="connsiteY3" fmla="*/ 1030904 h 1055008"/>
                <a:gd name="connsiteX4" fmla="*/ 69036 w 970497"/>
                <a:gd name="connsiteY4" fmla="*/ 695199 h 1055008"/>
                <a:gd name="connsiteX5" fmla="*/ 37324 w 970497"/>
                <a:gd name="connsiteY5" fmla="*/ 208925 h 1055008"/>
                <a:gd name="connsiteX6" fmla="*/ 397425 w 970497"/>
                <a:gd name="connsiteY6" fmla="*/ 298264 h 1055008"/>
                <a:gd name="connsiteX0" fmla="*/ 397425 w 970761"/>
                <a:gd name="connsiteY0" fmla="*/ 298264 h 1035869"/>
                <a:gd name="connsiteX1" fmla="*/ 571163 w 970761"/>
                <a:gd name="connsiteY1" fmla="*/ 92644 h 1035869"/>
                <a:gd name="connsiteX2" fmla="*/ 962293 w 970761"/>
                <a:gd name="connsiteY2" fmla="*/ 161355 h 1035869"/>
                <a:gd name="connsiteX3" fmla="*/ 386853 w 970761"/>
                <a:gd name="connsiteY3" fmla="*/ 1009762 h 1035869"/>
                <a:gd name="connsiteX4" fmla="*/ 69036 w 970761"/>
                <a:gd name="connsiteY4" fmla="*/ 695199 h 1035869"/>
                <a:gd name="connsiteX5" fmla="*/ 37324 w 970761"/>
                <a:gd name="connsiteY5" fmla="*/ 208925 h 1035869"/>
                <a:gd name="connsiteX6" fmla="*/ 397425 w 970761"/>
                <a:gd name="connsiteY6" fmla="*/ 298264 h 1035869"/>
                <a:gd name="connsiteX0" fmla="*/ 389414 w 962750"/>
                <a:gd name="connsiteY0" fmla="*/ 298264 h 1035869"/>
                <a:gd name="connsiteX1" fmla="*/ 563152 w 962750"/>
                <a:gd name="connsiteY1" fmla="*/ 92644 h 1035869"/>
                <a:gd name="connsiteX2" fmla="*/ 954282 w 962750"/>
                <a:gd name="connsiteY2" fmla="*/ 161355 h 1035869"/>
                <a:gd name="connsiteX3" fmla="*/ 378842 w 962750"/>
                <a:gd name="connsiteY3" fmla="*/ 1009762 h 1035869"/>
                <a:gd name="connsiteX4" fmla="*/ 61025 w 962750"/>
                <a:gd name="connsiteY4" fmla="*/ 695199 h 1035869"/>
                <a:gd name="connsiteX5" fmla="*/ 29313 w 962750"/>
                <a:gd name="connsiteY5" fmla="*/ 208925 h 1035869"/>
                <a:gd name="connsiteX6" fmla="*/ 389414 w 962750"/>
                <a:gd name="connsiteY6" fmla="*/ 298264 h 1035869"/>
                <a:gd name="connsiteX0" fmla="*/ 389414 w 964246"/>
                <a:gd name="connsiteY0" fmla="*/ 298264 h 1012400"/>
                <a:gd name="connsiteX1" fmla="*/ 563152 w 964246"/>
                <a:gd name="connsiteY1" fmla="*/ 92644 h 1012400"/>
                <a:gd name="connsiteX2" fmla="*/ 954282 w 964246"/>
                <a:gd name="connsiteY2" fmla="*/ 161355 h 1012400"/>
                <a:gd name="connsiteX3" fmla="*/ 452840 w 964246"/>
                <a:gd name="connsiteY3" fmla="*/ 983335 h 1012400"/>
                <a:gd name="connsiteX4" fmla="*/ 61025 w 964246"/>
                <a:gd name="connsiteY4" fmla="*/ 695199 h 1012400"/>
                <a:gd name="connsiteX5" fmla="*/ 29313 w 964246"/>
                <a:gd name="connsiteY5" fmla="*/ 208925 h 1012400"/>
                <a:gd name="connsiteX6" fmla="*/ 389414 w 964246"/>
                <a:gd name="connsiteY6" fmla="*/ 298264 h 1012400"/>
                <a:gd name="connsiteX0" fmla="*/ 402853 w 977685"/>
                <a:gd name="connsiteY0" fmla="*/ 298264 h 1009990"/>
                <a:gd name="connsiteX1" fmla="*/ 576591 w 977685"/>
                <a:gd name="connsiteY1" fmla="*/ 92644 h 1009990"/>
                <a:gd name="connsiteX2" fmla="*/ 967721 w 977685"/>
                <a:gd name="connsiteY2" fmla="*/ 161355 h 1009990"/>
                <a:gd name="connsiteX3" fmla="*/ 466279 w 977685"/>
                <a:gd name="connsiteY3" fmla="*/ 983335 h 1009990"/>
                <a:gd name="connsiteX4" fmla="*/ 42751 w 977685"/>
                <a:gd name="connsiteY4" fmla="*/ 674057 h 1009990"/>
                <a:gd name="connsiteX5" fmla="*/ 42752 w 977685"/>
                <a:gd name="connsiteY5" fmla="*/ 208925 h 1009990"/>
                <a:gd name="connsiteX6" fmla="*/ 402853 w 977685"/>
                <a:gd name="connsiteY6" fmla="*/ 298264 h 1009990"/>
                <a:gd name="connsiteX0" fmla="*/ 390851 w 965683"/>
                <a:gd name="connsiteY0" fmla="*/ 298264 h 1009990"/>
                <a:gd name="connsiteX1" fmla="*/ 564589 w 965683"/>
                <a:gd name="connsiteY1" fmla="*/ 92644 h 1009990"/>
                <a:gd name="connsiteX2" fmla="*/ 955719 w 965683"/>
                <a:gd name="connsiteY2" fmla="*/ 161355 h 1009990"/>
                <a:gd name="connsiteX3" fmla="*/ 454277 w 965683"/>
                <a:gd name="connsiteY3" fmla="*/ 983335 h 1009990"/>
                <a:gd name="connsiteX4" fmla="*/ 30749 w 965683"/>
                <a:gd name="connsiteY4" fmla="*/ 674057 h 1009990"/>
                <a:gd name="connsiteX5" fmla="*/ 62463 w 965683"/>
                <a:gd name="connsiteY5" fmla="*/ 208925 h 1009990"/>
                <a:gd name="connsiteX6" fmla="*/ 390851 w 965683"/>
                <a:gd name="connsiteY6" fmla="*/ 298264 h 1009990"/>
                <a:gd name="connsiteX0" fmla="*/ 390851 w 967799"/>
                <a:gd name="connsiteY0" fmla="*/ 298264 h 1000579"/>
                <a:gd name="connsiteX1" fmla="*/ 564589 w 967799"/>
                <a:gd name="connsiteY1" fmla="*/ 92644 h 1000579"/>
                <a:gd name="connsiteX2" fmla="*/ 955719 w 967799"/>
                <a:gd name="connsiteY2" fmla="*/ 161355 h 1000579"/>
                <a:gd name="connsiteX3" fmla="*/ 528274 w 967799"/>
                <a:gd name="connsiteY3" fmla="*/ 972764 h 1000579"/>
                <a:gd name="connsiteX4" fmla="*/ 30749 w 967799"/>
                <a:gd name="connsiteY4" fmla="*/ 674057 h 1000579"/>
                <a:gd name="connsiteX5" fmla="*/ 62463 w 967799"/>
                <a:gd name="connsiteY5" fmla="*/ 208925 h 1000579"/>
                <a:gd name="connsiteX6" fmla="*/ 390851 w 967799"/>
                <a:gd name="connsiteY6" fmla="*/ 298264 h 1000579"/>
                <a:gd name="connsiteX0" fmla="*/ 328388 w 905336"/>
                <a:gd name="connsiteY0" fmla="*/ 298264 h 972834"/>
                <a:gd name="connsiteX1" fmla="*/ 502126 w 905336"/>
                <a:gd name="connsiteY1" fmla="*/ 92644 h 972834"/>
                <a:gd name="connsiteX2" fmla="*/ 893256 w 905336"/>
                <a:gd name="connsiteY2" fmla="*/ 161355 h 972834"/>
                <a:gd name="connsiteX3" fmla="*/ 465811 w 905336"/>
                <a:gd name="connsiteY3" fmla="*/ 972764 h 972834"/>
                <a:gd name="connsiteX4" fmla="*/ 0 w 905336"/>
                <a:gd name="connsiteY4" fmla="*/ 208925 h 972834"/>
                <a:gd name="connsiteX5" fmla="*/ 328388 w 905336"/>
                <a:gd name="connsiteY5" fmla="*/ 298264 h 97283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94769 w 971717"/>
                <a:gd name="connsiteY0" fmla="*/ 298264 h 972907"/>
                <a:gd name="connsiteX1" fmla="*/ 568507 w 971717"/>
                <a:gd name="connsiteY1" fmla="*/ 92644 h 972907"/>
                <a:gd name="connsiteX2" fmla="*/ 959637 w 971717"/>
                <a:gd name="connsiteY2" fmla="*/ 161355 h 972907"/>
                <a:gd name="connsiteX3" fmla="*/ 532192 w 971717"/>
                <a:gd name="connsiteY3" fmla="*/ 972764 h 972907"/>
                <a:gd name="connsiteX4" fmla="*/ 13526 w 971717"/>
                <a:gd name="connsiteY4" fmla="*/ 351635 h 972907"/>
                <a:gd name="connsiteX5" fmla="*/ 394769 w 971717"/>
                <a:gd name="connsiteY5" fmla="*/ 298264 h 972907"/>
                <a:gd name="connsiteX0" fmla="*/ 397809 w 972051"/>
                <a:gd name="connsiteY0" fmla="*/ 298264 h 988758"/>
                <a:gd name="connsiteX1" fmla="*/ 571547 w 972051"/>
                <a:gd name="connsiteY1" fmla="*/ 92644 h 988758"/>
                <a:gd name="connsiteX2" fmla="*/ 962677 w 972051"/>
                <a:gd name="connsiteY2" fmla="*/ 161355 h 988758"/>
                <a:gd name="connsiteX3" fmla="*/ 434806 w 972051"/>
                <a:gd name="connsiteY3" fmla="*/ 988621 h 988758"/>
                <a:gd name="connsiteX4" fmla="*/ 16566 w 972051"/>
                <a:gd name="connsiteY4" fmla="*/ 351635 h 988758"/>
                <a:gd name="connsiteX5" fmla="*/ 397809 w 972051"/>
                <a:gd name="connsiteY5" fmla="*/ 298264 h 988758"/>
                <a:gd name="connsiteX0" fmla="*/ 402232 w 976474"/>
                <a:gd name="connsiteY0" fmla="*/ 298264 h 988621"/>
                <a:gd name="connsiteX1" fmla="*/ 575970 w 976474"/>
                <a:gd name="connsiteY1" fmla="*/ 92644 h 988621"/>
                <a:gd name="connsiteX2" fmla="*/ 967100 w 976474"/>
                <a:gd name="connsiteY2" fmla="*/ 161355 h 988621"/>
                <a:gd name="connsiteX3" fmla="*/ 439229 w 976474"/>
                <a:gd name="connsiteY3" fmla="*/ 988621 h 988621"/>
                <a:gd name="connsiteX4" fmla="*/ 20989 w 976474"/>
                <a:gd name="connsiteY4" fmla="*/ 351635 h 988621"/>
                <a:gd name="connsiteX5" fmla="*/ 402232 w 976474"/>
                <a:gd name="connsiteY5" fmla="*/ 298264 h 988621"/>
                <a:gd name="connsiteX0" fmla="*/ 472660 w 1046902"/>
                <a:gd name="connsiteY0" fmla="*/ 298264 h 988621"/>
                <a:gd name="connsiteX1" fmla="*/ 646398 w 1046902"/>
                <a:gd name="connsiteY1" fmla="*/ 92644 h 988621"/>
                <a:gd name="connsiteX2" fmla="*/ 1037528 w 1046902"/>
                <a:gd name="connsiteY2" fmla="*/ 161355 h 988621"/>
                <a:gd name="connsiteX3" fmla="*/ 509657 w 1046902"/>
                <a:gd name="connsiteY3" fmla="*/ 988621 h 988621"/>
                <a:gd name="connsiteX4" fmla="*/ 17420 w 1046902"/>
                <a:gd name="connsiteY4" fmla="*/ 256495 h 988621"/>
                <a:gd name="connsiteX5" fmla="*/ 472660 w 1046902"/>
                <a:gd name="connsiteY5" fmla="*/ 298264 h 988621"/>
                <a:gd name="connsiteX0" fmla="*/ 455240 w 1029482"/>
                <a:gd name="connsiteY0" fmla="*/ 298264 h 988621"/>
                <a:gd name="connsiteX1" fmla="*/ 628978 w 1029482"/>
                <a:gd name="connsiteY1" fmla="*/ 92644 h 988621"/>
                <a:gd name="connsiteX2" fmla="*/ 1020108 w 1029482"/>
                <a:gd name="connsiteY2" fmla="*/ 161355 h 988621"/>
                <a:gd name="connsiteX3" fmla="*/ 492237 w 1029482"/>
                <a:gd name="connsiteY3" fmla="*/ 988621 h 988621"/>
                <a:gd name="connsiteX4" fmla="*/ 0 w 1029482"/>
                <a:gd name="connsiteY4" fmla="*/ 256495 h 988621"/>
                <a:gd name="connsiteX5" fmla="*/ 455240 w 1029482"/>
                <a:gd name="connsiteY5" fmla="*/ 298264 h 988621"/>
                <a:gd name="connsiteX0" fmla="*/ 465742 w 1039984"/>
                <a:gd name="connsiteY0" fmla="*/ 298264 h 988621"/>
                <a:gd name="connsiteX1" fmla="*/ 639480 w 1039984"/>
                <a:gd name="connsiteY1" fmla="*/ 92644 h 988621"/>
                <a:gd name="connsiteX2" fmla="*/ 1030610 w 1039984"/>
                <a:gd name="connsiteY2" fmla="*/ 161355 h 988621"/>
                <a:gd name="connsiteX3" fmla="*/ 502739 w 1039984"/>
                <a:gd name="connsiteY3" fmla="*/ 988621 h 988621"/>
                <a:gd name="connsiteX4" fmla="*/ 10502 w 1039984"/>
                <a:gd name="connsiteY4" fmla="*/ 256495 h 988621"/>
                <a:gd name="connsiteX5" fmla="*/ 465742 w 1039984"/>
                <a:gd name="connsiteY5" fmla="*/ 298264 h 988621"/>
                <a:gd name="connsiteX0" fmla="*/ 469173 w 1041762"/>
                <a:gd name="connsiteY0" fmla="*/ 298264 h 1025620"/>
                <a:gd name="connsiteX1" fmla="*/ 642911 w 1041762"/>
                <a:gd name="connsiteY1" fmla="*/ 92644 h 1025620"/>
                <a:gd name="connsiteX2" fmla="*/ 1034041 w 1041762"/>
                <a:gd name="connsiteY2" fmla="*/ 161355 h 1025620"/>
                <a:gd name="connsiteX3" fmla="*/ 411031 w 1041762"/>
                <a:gd name="connsiteY3" fmla="*/ 1025620 h 1025620"/>
                <a:gd name="connsiteX4" fmla="*/ 13933 w 1041762"/>
                <a:gd name="connsiteY4" fmla="*/ 256495 h 1025620"/>
                <a:gd name="connsiteX5" fmla="*/ 469173 w 1041762"/>
                <a:gd name="connsiteY5" fmla="*/ 298264 h 1025620"/>
                <a:gd name="connsiteX0" fmla="*/ 469173 w 1044032"/>
                <a:gd name="connsiteY0" fmla="*/ 298264 h 1025620"/>
                <a:gd name="connsiteX1" fmla="*/ 642911 w 1044032"/>
                <a:gd name="connsiteY1" fmla="*/ 92644 h 1025620"/>
                <a:gd name="connsiteX2" fmla="*/ 1034041 w 1044032"/>
                <a:gd name="connsiteY2" fmla="*/ 161355 h 1025620"/>
                <a:gd name="connsiteX3" fmla="*/ 411031 w 1044032"/>
                <a:gd name="connsiteY3" fmla="*/ 1025620 h 1025620"/>
                <a:gd name="connsiteX4" fmla="*/ 13933 w 1044032"/>
                <a:gd name="connsiteY4" fmla="*/ 256495 h 1025620"/>
                <a:gd name="connsiteX5" fmla="*/ 469173 w 1044032"/>
                <a:gd name="connsiteY5" fmla="*/ 298264 h 1025620"/>
                <a:gd name="connsiteX0" fmla="*/ 466286 w 1041145"/>
                <a:gd name="connsiteY0" fmla="*/ 298264 h 1025620"/>
                <a:gd name="connsiteX1" fmla="*/ 640024 w 1041145"/>
                <a:gd name="connsiteY1" fmla="*/ 92644 h 1025620"/>
                <a:gd name="connsiteX2" fmla="*/ 1031154 w 1041145"/>
                <a:gd name="connsiteY2" fmla="*/ 161355 h 1025620"/>
                <a:gd name="connsiteX3" fmla="*/ 408144 w 1041145"/>
                <a:gd name="connsiteY3" fmla="*/ 1025620 h 1025620"/>
                <a:gd name="connsiteX4" fmla="*/ 11046 w 1041145"/>
                <a:gd name="connsiteY4" fmla="*/ 256495 h 1025620"/>
                <a:gd name="connsiteX5" fmla="*/ 466286 w 1041145"/>
                <a:gd name="connsiteY5" fmla="*/ 298264 h 1025620"/>
                <a:gd name="connsiteX0" fmla="*/ 468070 w 1042929"/>
                <a:gd name="connsiteY0" fmla="*/ 298264 h 1025620"/>
                <a:gd name="connsiteX1" fmla="*/ 641808 w 1042929"/>
                <a:gd name="connsiteY1" fmla="*/ 92644 h 1025620"/>
                <a:gd name="connsiteX2" fmla="*/ 1032938 w 1042929"/>
                <a:gd name="connsiteY2" fmla="*/ 161355 h 1025620"/>
                <a:gd name="connsiteX3" fmla="*/ 409928 w 1042929"/>
                <a:gd name="connsiteY3" fmla="*/ 1025620 h 1025620"/>
                <a:gd name="connsiteX4" fmla="*/ 12830 w 1042929"/>
                <a:gd name="connsiteY4" fmla="*/ 256495 h 1025620"/>
                <a:gd name="connsiteX5" fmla="*/ 468070 w 1042929"/>
                <a:gd name="connsiteY5" fmla="*/ 298264 h 1025620"/>
                <a:gd name="connsiteX0" fmla="*/ 458930 w 1033789"/>
                <a:gd name="connsiteY0" fmla="*/ 298264 h 1074474"/>
                <a:gd name="connsiteX1" fmla="*/ 632668 w 1033789"/>
                <a:gd name="connsiteY1" fmla="*/ 92644 h 1074474"/>
                <a:gd name="connsiteX2" fmla="*/ 1023798 w 1033789"/>
                <a:gd name="connsiteY2" fmla="*/ 161355 h 1074474"/>
                <a:gd name="connsiteX3" fmla="*/ 400788 w 1033789"/>
                <a:gd name="connsiteY3" fmla="*/ 1025620 h 1074474"/>
                <a:gd name="connsiteX4" fmla="*/ 252110 w 1033789"/>
                <a:gd name="connsiteY4" fmla="*/ 890765 h 1074474"/>
                <a:gd name="connsiteX5" fmla="*/ 3690 w 1033789"/>
                <a:gd name="connsiteY5" fmla="*/ 256495 h 1074474"/>
                <a:gd name="connsiteX6" fmla="*/ 458930 w 1033789"/>
                <a:gd name="connsiteY6" fmla="*/ 298264 h 1074474"/>
                <a:gd name="connsiteX0" fmla="*/ 458930 w 1033789"/>
                <a:gd name="connsiteY0" fmla="*/ 298264 h 1063265"/>
                <a:gd name="connsiteX1" fmla="*/ 632668 w 1033789"/>
                <a:gd name="connsiteY1" fmla="*/ 92644 h 1063265"/>
                <a:gd name="connsiteX2" fmla="*/ 1023798 w 1033789"/>
                <a:gd name="connsiteY2" fmla="*/ 161355 h 1063265"/>
                <a:gd name="connsiteX3" fmla="*/ 400788 w 1033789"/>
                <a:gd name="connsiteY3" fmla="*/ 1025620 h 1063265"/>
                <a:gd name="connsiteX4" fmla="*/ 252110 w 1033789"/>
                <a:gd name="connsiteY4" fmla="*/ 890765 h 1063265"/>
                <a:gd name="connsiteX5" fmla="*/ 3690 w 1033789"/>
                <a:gd name="connsiteY5" fmla="*/ 256495 h 1063265"/>
                <a:gd name="connsiteX6" fmla="*/ 458930 w 1033789"/>
                <a:gd name="connsiteY6" fmla="*/ 298264 h 1063265"/>
                <a:gd name="connsiteX0" fmla="*/ 459280 w 1034139"/>
                <a:gd name="connsiteY0" fmla="*/ 298264 h 1055394"/>
                <a:gd name="connsiteX1" fmla="*/ 633018 w 1034139"/>
                <a:gd name="connsiteY1" fmla="*/ 92644 h 1055394"/>
                <a:gd name="connsiteX2" fmla="*/ 1024148 w 1034139"/>
                <a:gd name="connsiteY2" fmla="*/ 161355 h 1055394"/>
                <a:gd name="connsiteX3" fmla="*/ 401138 w 1034139"/>
                <a:gd name="connsiteY3" fmla="*/ 1025620 h 1055394"/>
                <a:gd name="connsiteX4" fmla="*/ 231317 w 1034139"/>
                <a:gd name="connsiteY4" fmla="*/ 811482 h 1055394"/>
                <a:gd name="connsiteX5" fmla="*/ 4040 w 1034139"/>
                <a:gd name="connsiteY5" fmla="*/ 256495 h 1055394"/>
                <a:gd name="connsiteX6" fmla="*/ 459280 w 1034139"/>
                <a:gd name="connsiteY6" fmla="*/ 298264 h 1055394"/>
                <a:gd name="connsiteX0" fmla="*/ 458085 w 1032944"/>
                <a:gd name="connsiteY0" fmla="*/ 298264 h 1055394"/>
                <a:gd name="connsiteX1" fmla="*/ 631823 w 1032944"/>
                <a:gd name="connsiteY1" fmla="*/ 92644 h 1055394"/>
                <a:gd name="connsiteX2" fmla="*/ 1022953 w 1032944"/>
                <a:gd name="connsiteY2" fmla="*/ 161355 h 1055394"/>
                <a:gd name="connsiteX3" fmla="*/ 399943 w 1032944"/>
                <a:gd name="connsiteY3" fmla="*/ 1025620 h 1055394"/>
                <a:gd name="connsiteX4" fmla="*/ 230122 w 1032944"/>
                <a:gd name="connsiteY4" fmla="*/ 811482 h 1055394"/>
                <a:gd name="connsiteX5" fmla="*/ 2845 w 1032944"/>
                <a:gd name="connsiteY5" fmla="*/ 256495 h 1055394"/>
                <a:gd name="connsiteX6" fmla="*/ 458085 w 1032944"/>
                <a:gd name="connsiteY6" fmla="*/ 298264 h 1055394"/>
                <a:gd name="connsiteX0" fmla="*/ 457541 w 1032400"/>
                <a:gd name="connsiteY0" fmla="*/ 298264 h 1055816"/>
                <a:gd name="connsiteX1" fmla="*/ 631279 w 1032400"/>
                <a:gd name="connsiteY1" fmla="*/ 92644 h 1055816"/>
                <a:gd name="connsiteX2" fmla="*/ 1022409 w 1032400"/>
                <a:gd name="connsiteY2" fmla="*/ 161355 h 1055816"/>
                <a:gd name="connsiteX3" fmla="*/ 399399 w 1032400"/>
                <a:gd name="connsiteY3" fmla="*/ 1025620 h 1055816"/>
                <a:gd name="connsiteX4" fmla="*/ 303576 w 1032400"/>
                <a:gd name="connsiteY4" fmla="*/ 816768 h 1055816"/>
                <a:gd name="connsiteX5" fmla="*/ 2301 w 1032400"/>
                <a:gd name="connsiteY5" fmla="*/ 256495 h 1055816"/>
                <a:gd name="connsiteX6" fmla="*/ 457541 w 1032400"/>
                <a:gd name="connsiteY6" fmla="*/ 298264 h 1055816"/>
                <a:gd name="connsiteX0" fmla="*/ 458291 w 1033150"/>
                <a:gd name="connsiteY0" fmla="*/ 298264 h 1055394"/>
                <a:gd name="connsiteX1" fmla="*/ 632029 w 1033150"/>
                <a:gd name="connsiteY1" fmla="*/ 92644 h 1055394"/>
                <a:gd name="connsiteX2" fmla="*/ 1023159 w 1033150"/>
                <a:gd name="connsiteY2" fmla="*/ 161355 h 1055394"/>
                <a:gd name="connsiteX3" fmla="*/ 400149 w 1033150"/>
                <a:gd name="connsiteY3" fmla="*/ 1025620 h 1055394"/>
                <a:gd name="connsiteX4" fmla="*/ 209186 w 1033150"/>
                <a:gd name="connsiteY4" fmla="*/ 811482 h 1055394"/>
                <a:gd name="connsiteX5" fmla="*/ 3051 w 1033150"/>
                <a:gd name="connsiteY5" fmla="*/ 256495 h 1055394"/>
                <a:gd name="connsiteX6" fmla="*/ 458291 w 1033150"/>
                <a:gd name="connsiteY6" fmla="*/ 298264 h 1055394"/>
                <a:gd name="connsiteX0" fmla="*/ 459819 w 1034678"/>
                <a:gd name="connsiteY0" fmla="*/ 298264 h 1055394"/>
                <a:gd name="connsiteX1" fmla="*/ 633557 w 1034678"/>
                <a:gd name="connsiteY1" fmla="*/ 92644 h 1055394"/>
                <a:gd name="connsiteX2" fmla="*/ 1024687 w 1034678"/>
                <a:gd name="connsiteY2" fmla="*/ 161355 h 1055394"/>
                <a:gd name="connsiteX3" fmla="*/ 401677 w 1034678"/>
                <a:gd name="connsiteY3" fmla="*/ 1025620 h 1055394"/>
                <a:gd name="connsiteX4" fmla="*/ 210714 w 1034678"/>
                <a:gd name="connsiteY4" fmla="*/ 811482 h 1055394"/>
                <a:gd name="connsiteX5" fmla="*/ 4579 w 1034678"/>
                <a:gd name="connsiteY5" fmla="*/ 256495 h 1055394"/>
                <a:gd name="connsiteX6" fmla="*/ 459819 w 1034678"/>
                <a:gd name="connsiteY6" fmla="*/ 298264 h 1055394"/>
                <a:gd name="connsiteX0" fmla="*/ 459819 w 1034678"/>
                <a:gd name="connsiteY0" fmla="*/ 298264 h 1061899"/>
                <a:gd name="connsiteX1" fmla="*/ 633557 w 1034678"/>
                <a:gd name="connsiteY1" fmla="*/ 92644 h 1061899"/>
                <a:gd name="connsiteX2" fmla="*/ 1024687 w 1034678"/>
                <a:gd name="connsiteY2" fmla="*/ 161355 h 1061899"/>
                <a:gd name="connsiteX3" fmla="*/ 401677 w 1034678"/>
                <a:gd name="connsiteY3" fmla="*/ 1025620 h 1061899"/>
                <a:gd name="connsiteX4" fmla="*/ 210714 w 1034678"/>
                <a:gd name="connsiteY4" fmla="*/ 811482 h 1061899"/>
                <a:gd name="connsiteX5" fmla="*/ 4579 w 1034678"/>
                <a:gd name="connsiteY5" fmla="*/ 256495 h 1061899"/>
                <a:gd name="connsiteX6" fmla="*/ 459819 w 1034678"/>
                <a:gd name="connsiteY6" fmla="*/ 298264 h 1061899"/>
                <a:gd name="connsiteX0" fmla="*/ 459819 w 1036095"/>
                <a:gd name="connsiteY0" fmla="*/ 298264 h 1076038"/>
                <a:gd name="connsiteX1" fmla="*/ 633557 w 1036095"/>
                <a:gd name="connsiteY1" fmla="*/ 92644 h 1076038"/>
                <a:gd name="connsiteX2" fmla="*/ 1024687 w 1036095"/>
                <a:gd name="connsiteY2" fmla="*/ 161355 h 1076038"/>
                <a:gd name="connsiteX3" fmla="*/ 454532 w 1036095"/>
                <a:gd name="connsiteY3" fmla="*/ 1041477 h 1076038"/>
                <a:gd name="connsiteX4" fmla="*/ 210714 w 1036095"/>
                <a:gd name="connsiteY4" fmla="*/ 811482 h 1076038"/>
                <a:gd name="connsiteX5" fmla="*/ 4579 w 1036095"/>
                <a:gd name="connsiteY5" fmla="*/ 256495 h 1076038"/>
                <a:gd name="connsiteX6" fmla="*/ 459819 w 1036095"/>
                <a:gd name="connsiteY6" fmla="*/ 298264 h 1076038"/>
                <a:gd name="connsiteX0" fmla="*/ 459819 w 1035230"/>
                <a:gd name="connsiteY0" fmla="*/ 298264 h 1076038"/>
                <a:gd name="connsiteX1" fmla="*/ 633557 w 1035230"/>
                <a:gd name="connsiteY1" fmla="*/ 92644 h 1076038"/>
                <a:gd name="connsiteX2" fmla="*/ 1024687 w 1035230"/>
                <a:gd name="connsiteY2" fmla="*/ 161355 h 1076038"/>
                <a:gd name="connsiteX3" fmla="*/ 454532 w 1035230"/>
                <a:gd name="connsiteY3" fmla="*/ 1041477 h 1076038"/>
                <a:gd name="connsiteX4" fmla="*/ 210714 w 1035230"/>
                <a:gd name="connsiteY4" fmla="*/ 811482 h 1076038"/>
                <a:gd name="connsiteX5" fmla="*/ 4579 w 1035230"/>
                <a:gd name="connsiteY5" fmla="*/ 256495 h 1076038"/>
                <a:gd name="connsiteX6" fmla="*/ 459819 w 1035230"/>
                <a:gd name="connsiteY6" fmla="*/ 298264 h 1076038"/>
                <a:gd name="connsiteX0" fmla="*/ 459819 w 1035230"/>
                <a:gd name="connsiteY0" fmla="*/ 298264 h 1041477"/>
                <a:gd name="connsiteX1" fmla="*/ 633557 w 1035230"/>
                <a:gd name="connsiteY1" fmla="*/ 92644 h 1041477"/>
                <a:gd name="connsiteX2" fmla="*/ 1024687 w 1035230"/>
                <a:gd name="connsiteY2" fmla="*/ 161355 h 1041477"/>
                <a:gd name="connsiteX3" fmla="*/ 454532 w 1035230"/>
                <a:gd name="connsiteY3" fmla="*/ 1041477 h 1041477"/>
                <a:gd name="connsiteX4" fmla="*/ 210714 w 1035230"/>
                <a:gd name="connsiteY4" fmla="*/ 811482 h 1041477"/>
                <a:gd name="connsiteX5" fmla="*/ 4579 w 1035230"/>
                <a:gd name="connsiteY5" fmla="*/ 256495 h 1041477"/>
                <a:gd name="connsiteX6" fmla="*/ 459819 w 1035230"/>
                <a:gd name="connsiteY6" fmla="*/ 298264 h 1041477"/>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095 w 1032126"/>
                <a:gd name="connsiteY0" fmla="*/ 298264 h 1104903"/>
                <a:gd name="connsiteX1" fmla="*/ 632833 w 1032126"/>
                <a:gd name="connsiteY1" fmla="*/ 92644 h 1104903"/>
                <a:gd name="connsiteX2" fmla="*/ 1023963 w 1032126"/>
                <a:gd name="connsiteY2" fmla="*/ 161355 h 1104903"/>
                <a:gd name="connsiteX3" fmla="*/ 337526 w 1032126"/>
                <a:gd name="connsiteY3" fmla="*/ 1104903 h 1104903"/>
                <a:gd name="connsiteX4" fmla="*/ 246989 w 1032126"/>
                <a:gd name="connsiteY4" fmla="*/ 716342 h 1104903"/>
                <a:gd name="connsiteX5" fmla="*/ 3855 w 1032126"/>
                <a:gd name="connsiteY5" fmla="*/ 256495 h 1104903"/>
                <a:gd name="connsiteX6" fmla="*/ 459095 w 1032126"/>
                <a:gd name="connsiteY6" fmla="*/ 298264 h 1104903"/>
                <a:gd name="connsiteX0" fmla="*/ 458711 w 1031742"/>
                <a:gd name="connsiteY0" fmla="*/ 298264 h 1104903"/>
                <a:gd name="connsiteX1" fmla="*/ 632449 w 1031742"/>
                <a:gd name="connsiteY1" fmla="*/ 92644 h 1104903"/>
                <a:gd name="connsiteX2" fmla="*/ 1023579 w 1031742"/>
                <a:gd name="connsiteY2" fmla="*/ 161355 h 1104903"/>
                <a:gd name="connsiteX3" fmla="*/ 337142 w 1031742"/>
                <a:gd name="connsiteY3" fmla="*/ 1104903 h 1104903"/>
                <a:gd name="connsiteX4" fmla="*/ 246605 w 1031742"/>
                <a:gd name="connsiteY4" fmla="*/ 716342 h 1104903"/>
                <a:gd name="connsiteX5" fmla="*/ 3471 w 1031742"/>
                <a:gd name="connsiteY5" fmla="*/ 256495 h 1104903"/>
                <a:gd name="connsiteX6" fmla="*/ 458711 w 1031742"/>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937 w 1031274"/>
                <a:gd name="connsiteY0" fmla="*/ 298264 h 1104903"/>
                <a:gd name="connsiteX1" fmla="*/ 632675 w 1031274"/>
                <a:gd name="connsiteY1" fmla="*/ 92644 h 1104903"/>
                <a:gd name="connsiteX2" fmla="*/ 1023805 w 1031274"/>
                <a:gd name="connsiteY2" fmla="*/ 161355 h 1104903"/>
                <a:gd name="connsiteX3" fmla="*/ 289798 w 1031274"/>
                <a:gd name="connsiteY3" fmla="*/ 1104903 h 1104903"/>
                <a:gd name="connsiteX4" fmla="*/ 230974 w 1031274"/>
                <a:gd name="connsiteY4" fmla="*/ 621202 h 1104903"/>
                <a:gd name="connsiteX5" fmla="*/ 3697 w 1031274"/>
                <a:gd name="connsiteY5" fmla="*/ 256495 h 1104903"/>
                <a:gd name="connsiteX6" fmla="*/ 458937 w 1031274"/>
                <a:gd name="connsiteY6" fmla="*/ 298264 h 1104903"/>
                <a:gd name="connsiteX0" fmla="*/ 427781 w 1000118"/>
                <a:gd name="connsiteY0" fmla="*/ 298264 h 1104903"/>
                <a:gd name="connsiteX1" fmla="*/ 601519 w 1000118"/>
                <a:gd name="connsiteY1" fmla="*/ 92644 h 1104903"/>
                <a:gd name="connsiteX2" fmla="*/ 992649 w 1000118"/>
                <a:gd name="connsiteY2" fmla="*/ 161355 h 1104903"/>
                <a:gd name="connsiteX3" fmla="*/ 258642 w 1000118"/>
                <a:gd name="connsiteY3" fmla="*/ 1104903 h 1104903"/>
                <a:gd name="connsiteX4" fmla="*/ 199818 w 1000118"/>
                <a:gd name="connsiteY4" fmla="*/ 621202 h 1104903"/>
                <a:gd name="connsiteX5" fmla="*/ 4254 w 1000118"/>
                <a:gd name="connsiteY5" fmla="*/ 208925 h 1104903"/>
                <a:gd name="connsiteX6" fmla="*/ 427781 w 1000118"/>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8813 w 1001150"/>
                <a:gd name="connsiteY0" fmla="*/ 298264 h 1104903"/>
                <a:gd name="connsiteX1" fmla="*/ 602551 w 1001150"/>
                <a:gd name="connsiteY1" fmla="*/ 92644 h 1104903"/>
                <a:gd name="connsiteX2" fmla="*/ 993681 w 1001150"/>
                <a:gd name="connsiteY2" fmla="*/ 161355 h 1104903"/>
                <a:gd name="connsiteX3" fmla="*/ 259674 w 1001150"/>
                <a:gd name="connsiteY3" fmla="*/ 1104903 h 1104903"/>
                <a:gd name="connsiteX4" fmla="*/ 200850 w 1001150"/>
                <a:gd name="connsiteY4" fmla="*/ 621202 h 1104903"/>
                <a:gd name="connsiteX5" fmla="*/ 0 w 1001150"/>
                <a:gd name="connsiteY5" fmla="*/ 187783 h 1104903"/>
                <a:gd name="connsiteX6" fmla="*/ 428813 w 1001150"/>
                <a:gd name="connsiteY6" fmla="*/ 298264 h 1104903"/>
                <a:gd name="connsiteX0" fmla="*/ 431918 w 1004255"/>
                <a:gd name="connsiteY0" fmla="*/ 298264 h 1104903"/>
                <a:gd name="connsiteX1" fmla="*/ 605656 w 1004255"/>
                <a:gd name="connsiteY1" fmla="*/ 92644 h 1104903"/>
                <a:gd name="connsiteX2" fmla="*/ 996786 w 1004255"/>
                <a:gd name="connsiteY2" fmla="*/ 161355 h 1104903"/>
                <a:gd name="connsiteX3" fmla="*/ 262779 w 1004255"/>
                <a:gd name="connsiteY3" fmla="*/ 1104903 h 1104903"/>
                <a:gd name="connsiteX4" fmla="*/ 203955 w 1004255"/>
                <a:gd name="connsiteY4" fmla="*/ 621202 h 1104903"/>
                <a:gd name="connsiteX5" fmla="*/ 3105 w 1004255"/>
                <a:gd name="connsiteY5" fmla="*/ 187783 h 1104903"/>
                <a:gd name="connsiteX6" fmla="*/ 431918 w 1004255"/>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1392 w 1003729"/>
                <a:gd name="connsiteY0" fmla="*/ 298264 h 1104903"/>
                <a:gd name="connsiteX1" fmla="*/ 605130 w 1003729"/>
                <a:gd name="connsiteY1" fmla="*/ 92644 h 1104903"/>
                <a:gd name="connsiteX2" fmla="*/ 996260 w 1003729"/>
                <a:gd name="connsiteY2" fmla="*/ 161355 h 1104903"/>
                <a:gd name="connsiteX3" fmla="*/ 262253 w 1003729"/>
                <a:gd name="connsiteY3" fmla="*/ 1104903 h 1104903"/>
                <a:gd name="connsiteX4" fmla="*/ 245714 w 1003729"/>
                <a:gd name="connsiteY4" fmla="*/ 742770 h 1104903"/>
                <a:gd name="connsiteX5" fmla="*/ 2579 w 1003729"/>
                <a:gd name="connsiteY5" fmla="*/ 187783 h 1104903"/>
                <a:gd name="connsiteX6" fmla="*/ 431392 w 1003729"/>
                <a:gd name="connsiteY6" fmla="*/ 298264 h 1104903"/>
                <a:gd name="connsiteX0" fmla="*/ 431980 w 1004317"/>
                <a:gd name="connsiteY0" fmla="*/ 298264 h 1104903"/>
                <a:gd name="connsiteX1" fmla="*/ 605718 w 1004317"/>
                <a:gd name="connsiteY1" fmla="*/ 92644 h 1104903"/>
                <a:gd name="connsiteX2" fmla="*/ 996848 w 1004317"/>
                <a:gd name="connsiteY2" fmla="*/ 161355 h 1104903"/>
                <a:gd name="connsiteX3" fmla="*/ 262841 w 1004317"/>
                <a:gd name="connsiteY3" fmla="*/ 1104903 h 1104903"/>
                <a:gd name="connsiteX4" fmla="*/ 246302 w 1004317"/>
                <a:gd name="connsiteY4" fmla="*/ 742770 h 1104903"/>
                <a:gd name="connsiteX5" fmla="*/ 3167 w 1004317"/>
                <a:gd name="connsiteY5" fmla="*/ 187783 h 1104903"/>
                <a:gd name="connsiteX6" fmla="*/ 431980 w 1004317"/>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9" h="1104903">
                  <a:moveTo>
                    <a:pt x="432802" y="298264"/>
                  </a:moveTo>
                  <a:cubicBezTo>
                    <a:pt x="463634" y="315882"/>
                    <a:pt x="480682" y="190340"/>
                    <a:pt x="606540" y="92644"/>
                  </a:cubicBezTo>
                  <a:cubicBezTo>
                    <a:pt x="748256" y="-47336"/>
                    <a:pt x="928844" y="-32021"/>
                    <a:pt x="997670" y="161355"/>
                  </a:cubicBezTo>
                  <a:cubicBezTo>
                    <a:pt x="1071667" y="565358"/>
                    <a:pt x="579033" y="808913"/>
                    <a:pt x="263663" y="1104903"/>
                  </a:cubicBezTo>
                  <a:cubicBezTo>
                    <a:pt x="246045" y="999192"/>
                    <a:pt x="265737" y="944956"/>
                    <a:pt x="204840" y="711057"/>
                  </a:cubicBezTo>
                  <a:cubicBezTo>
                    <a:pt x="112228" y="450731"/>
                    <a:pt x="-25195" y="381672"/>
                    <a:pt x="3989" y="187783"/>
                  </a:cubicBezTo>
                  <a:cubicBezTo>
                    <a:pt x="99128" y="-115796"/>
                    <a:pt x="334024" y="106650"/>
                    <a:pt x="432802" y="298264"/>
                  </a:cubicBezTo>
                  <a:close/>
                </a:path>
              </a:pathLst>
            </a:custGeom>
            <a:solidFill>
              <a:srgbClr val="FF99CC">
                <a:alpha val="70000"/>
              </a:srgbClr>
            </a:solidFill>
            <a:ln>
              <a:noFill/>
            </a:ln>
            <a:effectLst>
              <a:glow rad="139700">
                <a:srgbClr val="FF33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ハート 15"/>
            <p:cNvSpPr/>
            <p:nvPr/>
          </p:nvSpPr>
          <p:spPr>
            <a:xfrm rot="19579077">
              <a:off x="1142381" y="3018648"/>
              <a:ext cx="687524" cy="755764"/>
            </a:xfrm>
            <a:custGeom>
              <a:avLst/>
              <a:gdLst>
                <a:gd name="connsiteX0" fmla="*/ 504056 w 1008112"/>
                <a:gd name="connsiteY0" fmla="*/ 216024 h 864096"/>
                <a:gd name="connsiteX1" fmla="*/ 504056 w 1008112"/>
                <a:gd name="connsiteY1" fmla="*/ 864096 h 864096"/>
                <a:gd name="connsiteX2" fmla="*/ 504056 w 1008112"/>
                <a:gd name="connsiteY2" fmla="*/ 216024 h 864096"/>
                <a:gd name="connsiteX0" fmla="*/ 497525 w 1005255"/>
                <a:gd name="connsiteY0" fmla="*/ 205320 h 853845"/>
                <a:gd name="connsiteX1" fmla="*/ 497525 w 1005255"/>
                <a:gd name="connsiteY1" fmla="*/ 853392 h 853845"/>
                <a:gd name="connsiteX2" fmla="*/ 0 w 1005255"/>
                <a:gd name="connsiteY2" fmla="*/ 306262 h 853845"/>
                <a:gd name="connsiteX3" fmla="*/ 497525 w 1005255"/>
                <a:gd name="connsiteY3" fmla="*/ 205320 h 853845"/>
                <a:gd name="connsiteX0" fmla="*/ 497525 w 1005255"/>
                <a:gd name="connsiteY0" fmla="*/ 205320 h 854656"/>
                <a:gd name="connsiteX1" fmla="*/ 497525 w 1005255"/>
                <a:gd name="connsiteY1" fmla="*/ 853392 h 854656"/>
                <a:gd name="connsiteX2" fmla="*/ 0 w 1005255"/>
                <a:gd name="connsiteY2" fmla="*/ 306262 h 854656"/>
                <a:gd name="connsiteX3" fmla="*/ 497525 w 1005255"/>
                <a:gd name="connsiteY3" fmla="*/ 205320 h 854656"/>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419966 w 927696"/>
                <a:gd name="connsiteY0" fmla="*/ 205320 h 853772"/>
                <a:gd name="connsiteX1" fmla="*/ 419966 w 927696"/>
                <a:gd name="connsiteY1" fmla="*/ 853392 h 853772"/>
                <a:gd name="connsiteX2" fmla="*/ 44008 w 927696"/>
                <a:gd name="connsiteY2" fmla="*/ 126553 h 853772"/>
                <a:gd name="connsiteX3" fmla="*/ 419966 w 927696"/>
                <a:gd name="connsiteY3" fmla="*/ 205320 h 853772"/>
                <a:gd name="connsiteX0" fmla="*/ 419966 w 857982"/>
                <a:gd name="connsiteY0" fmla="*/ 170100 h 818552"/>
                <a:gd name="connsiteX1" fmla="*/ 857982 w 857982"/>
                <a:gd name="connsiteY1" fmla="*/ 27906 h 818552"/>
                <a:gd name="connsiteX2" fmla="*/ 419966 w 857982"/>
                <a:gd name="connsiteY2" fmla="*/ 818172 h 818552"/>
                <a:gd name="connsiteX3" fmla="*/ 44008 w 857982"/>
                <a:gd name="connsiteY3" fmla="*/ 91333 h 818552"/>
                <a:gd name="connsiteX4" fmla="*/ 419966 w 857982"/>
                <a:gd name="connsiteY4" fmla="*/ 170100 h 818552"/>
                <a:gd name="connsiteX0" fmla="*/ 419966 w 875271"/>
                <a:gd name="connsiteY0" fmla="*/ 170100 h 818552"/>
                <a:gd name="connsiteX1" fmla="*/ 857982 w 875271"/>
                <a:gd name="connsiteY1" fmla="*/ 27906 h 818552"/>
                <a:gd name="connsiteX2" fmla="*/ 419966 w 875271"/>
                <a:gd name="connsiteY2" fmla="*/ 818172 h 818552"/>
                <a:gd name="connsiteX3" fmla="*/ 44008 w 875271"/>
                <a:gd name="connsiteY3" fmla="*/ 91333 h 818552"/>
                <a:gd name="connsiteX4" fmla="*/ 419966 w 875271"/>
                <a:gd name="connsiteY4" fmla="*/ 170100 h 818552"/>
                <a:gd name="connsiteX0" fmla="*/ 419966 w 875271"/>
                <a:gd name="connsiteY0" fmla="*/ 269977 h 918429"/>
                <a:gd name="connsiteX1" fmla="*/ 857982 w 875271"/>
                <a:gd name="connsiteY1" fmla="*/ 127783 h 918429"/>
                <a:gd name="connsiteX2" fmla="*/ 419966 w 875271"/>
                <a:gd name="connsiteY2" fmla="*/ 918049 h 918429"/>
                <a:gd name="connsiteX3" fmla="*/ 44008 w 875271"/>
                <a:gd name="connsiteY3" fmla="*/ 191210 h 918429"/>
                <a:gd name="connsiteX4" fmla="*/ 419966 w 875271"/>
                <a:gd name="connsiteY4" fmla="*/ 269977 h 918429"/>
                <a:gd name="connsiteX0" fmla="*/ 419966 w 875271"/>
                <a:gd name="connsiteY0" fmla="*/ 202533 h 850985"/>
                <a:gd name="connsiteX1" fmla="*/ 577848 w 875271"/>
                <a:gd name="connsiteY1" fmla="*/ 70911 h 850985"/>
                <a:gd name="connsiteX2" fmla="*/ 857982 w 875271"/>
                <a:gd name="connsiteY2" fmla="*/ 60339 h 850985"/>
                <a:gd name="connsiteX3" fmla="*/ 419966 w 875271"/>
                <a:gd name="connsiteY3" fmla="*/ 850605 h 850985"/>
                <a:gd name="connsiteX4" fmla="*/ 44008 w 875271"/>
                <a:gd name="connsiteY4" fmla="*/ 123766 h 850985"/>
                <a:gd name="connsiteX5" fmla="*/ 419966 w 875271"/>
                <a:gd name="connsiteY5" fmla="*/ 202533 h 850985"/>
                <a:gd name="connsiteX0" fmla="*/ 419966 w 875271"/>
                <a:gd name="connsiteY0" fmla="*/ 250155 h 898607"/>
                <a:gd name="connsiteX1" fmla="*/ 577848 w 875271"/>
                <a:gd name="connsiteY1" fmla="*/ 118533 h 898607"/>
                <a:gd name="connsiteX2" fmla="*/ 857982 w 875271"/>
                <a:gd name="connsiteY2" fmla="*/ 107961 h 898607"/>
                <a:gd name="connsiteX3" fmla="*/ 419966 w 875271"/>
                <a:gd name="connsiteY3" fmla="*/ 898227 h 898607"/>
                <a:gd name="connsiteX4" fmla="*/ 44008 w 875271"/>
                <a:gd name="connsiteY4" fmla="*/ 171388 h 898607"/>
                <a:gd name="connsiteX5" fmla="*/ 419966 w 875271"/>
                <a:gd name="connsiteY5" fmla="*/ 250155 h 89860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993402"/>
                <a:gd name="connsiteY0" fmla="*/ 311487 h 959939"/>
                <a:gd name="connsiteX1" fmla="*/ 577848 w 993402"/>
                <a:gd name="connsiteY1" fmla="*/ 100582 h 959939"/>
                <a:gd name="connsiteX2" fmla="*/ 979549 w 993402"/>
                <a:gd name="connsiteY2" fmla="*/ 132294 h 959939"/>
                <a:gd name="connsiteX3" fmla="*/ 419966 w 993402"/>
                <a:gd name="connsiteY3" fmla="*/ 959559 h 959939"/>
                <a:gd name="connsiteX4" fmla="*/ 44008 w 993402"/>
                <a:gd name="connsiteY4" fmla="*/ 232720 h 959939"/>
                <a:gd name="connsiteX5" fmla="*/ 419966 w 993402"/>
                <a:gd name="connsiteY5" fmla="*/ 311487 h 959939"/>
                <a:gd name="connsiteX0" fmla="*/ 419966 w 993402"/>
                <a:gd name="connsiteY0" fmla="*/ 332397 h 980849"/>
                <a:gd name="connsiteX1" fmla="*/ 577848 w 993402"/>
                <a:gd name="connsiteY1" fmla="*/ 121492 h 980849"/>
                <a:gd name="connsiteX2" fmla="*/ 979549 w 993402"/>
                <a:gd name="connsiteY2" fmla="*/ 153204 h 980849"/>
                <a:gd name="connsiteX3" fmla="*/ 419966 w 993402"/>
                <a:gd name="connsiteY3" fmla="*/ 980469 h 980849"/>
                <a:gd name="connsiteX4" fmla="*/ 44008 w 993402"/>
                <a:gd name="connsiteY4" fmla="*/ 253630 h 980849"/>
                <a:gd name="connsiteX5" fmla="*/ 419966 w 993402"/>
                <a:gd name="connsiteY5" fmla="*/ 332397 h 980849"/>
                <a:gd name="connsiteX0" fmla="*/ 419966 w 987004"/>
                <a:gd name="connsiteY0" fmla="*/ 332397 h 980849"/>
                <a:gd name="connsiteX1" fmla="*/ 577848 w 987004"/>
                <a:gd name="connsiteY1" fmla="*/ 121492 h 980849"/>
                <a:gd name="connsiteX2" fmla="*/ 979549 w 987004"/>
                <a:gd name="connsiteY2" fmla="*/ 153204 h 980849"/>
                <a:gd name="connsiteX3" fmla="*/ 419966 w 987004"/>
                <a:gd name="connsiteY3" fmla="*/ 980469 h 980849"/>
                <a:gd name="connsiteX4" fmla="*/ 44008 w 987004"/>
                <a:gd name="connsiteY4" fmla="*/ 253630 h 980849"/>
                <a:gd name="connsiteX5" fmla="*/ 419966 w 987004"/>
                <a:gd name="connsiteY5" fmla="*/ 332397 h 980849"/>
                <a:gd name="connsiteX0" fmla="*/ 419966 w 987004"/>
                <a:gd name="connsiteY0" fmla="*/ 363858 h 1012310"/>
                <a:gd name="connsiteX1" fmla="*/ 614847 w 987004"/>
                <a:gd name="connsiteY1" fmla="*/ 100098 h 1012310"/>
                <a:gd name="connsiteX2" fmla="*/ 979549 w 987004"/>
                <a:gd name="connsiteY2" fmla="*/ 184665 h 1012310"/>
                <a:gd name="connsiteX3" fmla="*/ 419966 w 987004"/>
                <a:gd name="connsiteY3" fmla="*/ 1011930 h 1012310"/>
                <a:gd name="connsiteX4" fmla="*/ 44008 w 987004"/>
                <a:gd name="connsiteY4" fmla="*/ 285091 h 1012310"/>
                <a:gd name="connsiteX5" fmla="*/ 419966 w 987004"/>
                <a:gd name="connsiteY5" fmla="*/ 363858 h 1012310"/>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303339 h 994075"/>
                <a:gd name="connsiteX1" fmla="*/ 651846 w 987004"/>
                <a:gd name="connsiteY1" fmla="*/ 71292 h 994075"/>
                <a:gd name="connsiteX2" fmla="*/ 979549 w 987004"/>
                <a:gd name="connsiteY2" fmla="*/ 166430 h 994075"/>
                <a:gd name="connsiteX3" fmla="*/ 419966 w 987004"/>
                <a:gd name="connsiteY3" fmla="*/ 993695 h 994075"/>
                <a:gd name="connsiteX4" fmla="*/ 44008 w 987004"/>
                <a:gd name="connsiteY4" fmla="*/ 266856 h 994075"/>
                <a:gd name="connsiteX5" fmla="*/ 414681 w 987004"/>
                <a:gd name="connsiteY5" fmla="*/ 303339 h 994075"/>
                <a:gd name="connsiteX0" fmla="*/ 414681 w 987004"/>
                <a:gd name="connsiteY0" fmla="*/ 287388 h 978124"/>
                <a:gd name="connsiteX1" fmla="*/ 588419 w 987004"/>
                <a:gd name="connsiteY1" fmla="*/ 81768 h 978124"/>
                <a:gd name="connsiteX2" fmla="*/ 979549 w 987004"/>
                <a:gd name="connsiteY2" fmla="*/ 150479 h 978124"/>
                <a:gd name="connsiteX3" fmla="*/ 419966 w 987004"/>
                <a:gd name="connsiteY3" fmla="*/ 977744 h 978124"/>
                <a:gd name="connsiteX4" fmla="*/ 44008 w 987004"/>
                <a:gd name="connsiteY4" fmla="*/ 250905 h 978124"/>
                <a:gd name="connsiteX5" fmla="*/ 414681 w 987004"/>
                <a:gd name="connsiteY5" fmla="*/ 287388 h 978124"/>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388377 w 960700"/>
                <a:gd name="connsiteY0" fmla="*/ 298264 h 988956"/>
                <a:gd name="connsiteX1" fmla="*/ 562115 w 960700"/>
                <a:gd name="connsiteY1" fmla="*/ 92644 h 988956"/>
                <a:gd name="connsiteX2" fmla="*/ 953245 w 960700"/>
                <a:gd name="connsiteY2" fmla="*/ 161355 h 988956"/>
                <a:gd name="connsiteX3" fmla="*/ 393662 w 960700"/>
                <a:gd name="connsiteY3" fmla="*/ 988620 h 988956"/>
                <a:gd name="connsiteX4" fmla="*/ 17704 w 960700"/>
                <a:gd name="connsiteY4" fmla="*/ 230068 h 988956"/>
                <a:gd name="connsiteX5" fmla="*/ 388377 w 960700"/>
                <a:gd name="connsiteY5" fmla="*/ 298264 h 988956"/>
                <a:gd name="connsiteX0" fmla="*/ 378206 w 950529"/>
                <a:gd name="connsiteY0" fmla="*/ 298264 h 988945"/>
                <a:gd name="connsiteX1" fmla="*/ 551944 w 950529"/>
                <a:gd name="connsiteY1" fmla="*/ 92644 h 988945"/>
                <a:gd name="connsiteX2" fmla="*/ 943074 w 950529"/>
                <a:gd name="connsiteY2" fmla="*/ 161355 h 988945"/>
                <a:gd name="connsiteX3" fmla="*/ 383491 w 950529"/>
                <a:gd name="connsiteY3" fmla="*/ 988620 h 988945"/>
                <a:gd name="connsiteX4" fmla="*/ 18105 w 950529"/>
                <a:gd name="connsiteY4" fmla="*/ 208925 h 988945"/>
                <a:gd name="connsiteX5" fmla="*/ 378206 w 950529"/>
                <a:gd name="connsiteY5" fmla="*/ 298264 h 988945"/>
                <a:gd name="connsiteX0" fmla="*/ 408546 w 980869"/>
                <a:gd name="connsiteY0" fmla="*/ 298264 h 988967"/>
                <a:gd name="connsiteX1" fmla="*/ 582284 w 980869"/>
                <a:gd name="connsiteY1" fmla="*/ 92644 h 988967"/>
                <a:gd name="connsiteX2" fmla="*/ 973414 w 980869"/>
                <a:gd name="connsiteY2" fmla="*/ 161355 h 988967"/>
                <a:gd name="connsiteX3" fmla="*/ 413831 w 980869"/>
                <a:gd name="connsiteY3" fmla="*/ 988620 h 988967"/>
                <a:gd name="connsiteX4" fmla="*/ 48445 w 980869"/>
                <a:gd name="connsiteY4" fmla="*/ 208925 h 988967"/>
                <a:gd name="connsiteX5" fmla="*/ 408546 w 980869"/>
                <a:gd name="connsiteY5" fmla="*/ 298264 h 988967"/>
                <a:gd name="connsiteX0" fmla="*/ 411098 w 983018"/>
                <a:gd name="connsiteY0" fmla="*/ 298264 h 1031229"/>
                <a:gd name="connsiteX1" fmla="*/ 584836 w 983018"/>
                <a:gd name="connsiteY1" fmla="*/ 92644 h 1031229"/>
                <a:gd name="connsiteX2" fmla="*/ 975966 w 983018"/>
                <a:gd name="connsiteY2" fmla="*/ 161355 h 1031229"/>
                <a:gd name="connsiteX3" fmla="*/ 384670 w 983018"/>
                <a:gd name="connsiteY3" fmla="*/ 1030904 h 1031229"/>
                <a:gd name="connsiteX4" fmla="*/ 50997 w 983018"/>
                <a:gd name="connsiteY4" fmla="*/ 208925 h 1031229"/>
                <a:gd name="connsiteX5" fmla="*/ 411098 w 983018"/>
                <a:gd name="connsiteY5" fmla="*/ 298264 h 1031229"/>
                <a:gd name="connsiteX0" fmla="*/ 420271 w 992191"/>
                <a:gd name="connsiteY0" fmla="*/ 298264 h 1030904"/>
                <a:gd name="connsiteX1" fmla="*/ 594009 w 992191"/>
                <a:gd name="connsiteY1" fmla="*/ 92644 h 1030904"/>
                <a:gd name="connsiteX2" fmla="*/ 985139 w 992191"/>
                <a:gd name="connsiteY2" fmla="*/ 161355 h 1030904"/>
                <a:gd name="connsiteX3" fmla="*/ 393843 w 992191"/>
                <a:gd name="connsiteY3" fmla="*/ 1030904 h 1030904"/>
                <a:gd name="connsiteX4" fmla="*/ 60170 w 992191"/>
                <a:gd name="connsiteY4" fmla="*/ 208925 h 1030904"/>
                <a:gd name="connsiteX5" fmla="*/ 420271 w 992191"/>
                <a:gd name="connsiteY5" fmla="*/ 298264 h 1030904"/>
                <a:gd name="connsiteX0" fmla="*/ 420271 w 993343"/>
                <a:gd name="connsiteY0" fmla="*/ 298264 h 1030904"/>
                <a:gd name="connsiteX1" fmla="*/ 594009 w 993343"/>
                <a:gd name="connsiteY1" fmla="*/ 92644 h 1030904"/>
                <a:gd name="connsiteX2" fmla="*/ 985139 w 993343"/>
                <a:gd name="connsiteY2" fmla="*/ 161355 h 1030904"/>
                <a:gd name="connsiteX3" fmla="*/ 393843 w 993343"/>
                <a:gd name="connsiteY3" fmla="*/ 1030904 h 1030904"/>
                <a:gd name="connsiteX4" fmla="*/ 60170 w 993343"/>
                <a:gd name="connsiteY4" fmla="*/ 208925 h 1030904"/>
                <a:gd name="connsiteX5" fmla="*/ 420271 w 993343"/>
                <a:gd name="connsiteY5" fmla="*/ 298264 h 1030904"/>
                <a:gd name="connsiteX0" fmla="*/ 385040 w 958112"/>
                <a:gd name="connsiteY0" fmla="*/ 298264 h 1048177"/>
                <a:gd name="connsiteX1" fmla="*/ 558778 w 958112"/>
                <a:gd name="connsiteY1" fmla="*/ 92644 h 1048177"/>
                <a:gd name="connsiteX2" fmla="*/ 949908 w 958112"/>
                <a:gd name="connsiteY2" fmla="*/ 161355 h 1048177"/>
                <a:gd name="connsiteX3" fmla="*/ 358612 w 958112"/>
                <a:gd name="connsiteY3" fmla="*/ 1030904 h 1048177"/>
                <a:gd name="connsiteX4" fmla="*/ 67222 w 958112"/>
                <a:gd name="connsiteY4" fmla="*/ 700485 h 1048177"/>
                <a:gd name="connsiteX5" fmla="*/ 24939 w 958112"/>
                <a:gd name="connsiteY5" fmla="*/ 208925 h 1048177"/>
                <a:gd name="connsiteX6" fmla="*/ 385040 w 958112"/>
                <a:gd name="connsiteY6" fmla="*/ 298264 h 1048177"/>
                <a:gd name="connsiteX0" fmla="*/ 388015 w 961087"/>
                <a:gd name="connsiteY0" fmla="*/ 298264 h 1047926"/>
                <a:gd name="connsiteX1" fmla="*/ 561753 w 961087"/>
                <a:gd name="connsiteY1" fmla="*/ 92644 h 1047926"/>
                <a:gd name="connsiteX2" fmla="*/ 952883 w 961087"/>
                <a:gd name="connsiteY2" fmla="*/ 161355 h 1047926"/>
                <a:gd name="connsiteX3" fmla="*/ 361587 w 961087"/>
                <a:gd name="connsiteY3" fmla="*/ 1030904 h 1047926"/>
                <a:gd name="connsiteX4" fmla="*/ 59626 w 961087"/>
                <a:gd name="connsiteY4" fmla="*/ 695199 h 1047926"/>
                <a:gd name="connsiteX5" fmla="*/ 27914 w 961087"/>
                <a:gd name="connsiteY5" fmla="*/ 208925 h 1047926"/>
                <a:gd name="connsiteX6" fmla="*/ 388015 w 961087"/>
                <a:gd name="connsiteY6" fmla="*/ 298264 h 1047926"/>
                <a:gd name="connsiteX0" fmla="*/ 388015 w 961087"/>
                <a:gd name="connsiteY0" fmla="*/ 298264 h 1055008"/>
                <a:gd name="connsiteX1" fmla="*/ 561753 w 961087"/>
                <a:gd name="connsiteY1" fmla="*/ 92644 h 1055008"/>
                <a:gd name="connsiteX2" fmla="*/ 952883 w 961087"/>
                <a:gd name="connsiteY2" fmla="*/ 161355 h 1055008"/>
                <a:gd name="connsiteX3" fmla="*/ 361587 w 961087"/>
                <a:gd name="connsiteY3" fmla="*/ 1030904 h 1055008"/>
                <a:gd name="connsiteX4" fmla="*/ 59626 w 961087"/>
                <a:gd name="connsiteY4" fmla="*/ 695199 h 1055008"/>
                <a:gd name="connsiteX5" fmla="*/ 27914 w 961087"/>
                <a:gd name="connsiteY5" fmla="*/ 208925 h 1055008"/>
                <a:gd name="connsiteX6" fmla="*/ 388015 w 961087"/>
                <a:gd name="connsiteY6" fmla="*/ 298264 h 1055008"/>
                <a:gd name="connsiteX0" fmla="*/ 397425 w 970497"/>
                <a:gd name="connsiteY0" fmla="*/ 298264 h 1055008"/>
                <a:gd name="connsiteX1" fmla="*/ 571163 w 970497"/>
                <a:gd name="connsiteY1" fmla="*/ 92644 h 1055008"/>
                <a:gd name="connsiteX2" fmla="*/ 962293 w 970497"/>
                <a:gd name="connsiteY2" fmla="*/ 161355 h 1055008"/>
                <a:gd name="connsiteX3" fmla="*/ 370997 w 970497"/>
                <a:gd name="connsiteY3" fmla="*/ 1030904 h 1055008"/>
                <a:gd name="connsiteX4" fmla="*/ 69036 w 970497"/>
                <a:gd name="connsiteY4" fmla="*/ 695199 h 1055008"/>
                <a:gd name="connsiteX5" fmla="*/ 37324 w 970497"/>
                <a:gd name="connsiteY5" fmla="*/ 208925 h 1055008"/>
                <a:gd name="connsiteX6" fmla="*/ 397425 w 970497"/>
                <a:gd name="connsiteY6" fmla="*/ 298264 h 1055008"/>
                <a:gd name="connsiteX0" fmla="*/ 397425 w 970761"/>
                <a:gd name="connsiteY0" fmla="*/ 298264 h 1035869"/>
                <a:gd name="connsiteX1" fmla="*/ 571163 w 970761"/>
                <a:gd name="connsiteY1" fmla="*/ 92644 h 1035869"/>
                <a:gd name="connsiteX2" fmla="*/ 962293 w 970761"/>
                <a:gd name="connsiteY2" fmla="*/ 161355 h 1035869"/>
                <a:gd name="connsiteX3" fmla="*/ 386853 w 970761"/>
                <a:gd name="connsiteY3" fmla="*/ 1009762 h 1035869"/>
                <a:gd name="connsiteX4" fmla="*/ 69036 w 970761"/>
                <a:gd name="connsiteY4" fmla="*/ 695199 h 1035869"/>
                <a:gd name="connsiteX5" fmla="*/ 37324 w 970761"/>
                <a:gd name="connsiteY5" fmla="*/ 208925 h 1035869"/>
                <a:gd name="connsiteX6" fmla="*/ 397425 w 970761"/>
                <a:gd name="connsiteY6" fmla="*/ 298264 h 1035869"/>
                <a:gd name="connsiteX0" fmla="*/ 389414 w 962750"/>
                <a:gd name="connsiteY0" fmla="*/ 298264 h 1035869"/>
                <a:gd name="connsiteX1" fmla="*/ 563152 w 962750"/>
                <a:gd name="connsiteY1" fmla="*/ 92644 h 1035869"/>
                <a:gd name="connsiteX2" fmla="*/ 954282 w 962750"/>
                <a:gd name="connsiteY2" fmla="*/ 161355 h 1035869"/>
                <a:gd name="connsiteX3" fmla="*/ 378842 w 962750"/>
                <a:gd name="connsiteY3" fmla="*/ 1009762 h 1035869"/>
                <a:gd name="connsiteX4" fmla="*/ 61025 w 962750"/>
                <a:gd name="connsiteY4" fmla="*/ 695199 h 1035869"/>
                <a:gd name="connsiteX5" fmla="*/ 29313 w 962750"/>
                <a:gd name="connsiteY5" fmla="*/ 208925 h 1035869"/>
                <a:gd name="connsiteX6" fmla="*/ 389414 w 962750"/>
                <a:gd name="connsiteY6" fmla="*/ 298264 h 1035869"/>
                <a:gd name="connsiteX0" fmla="*/ 389414 w 964246"/>
                <a:gd name="connsiteY0" fmla="*/ 298264 h 1012400"/>
                <a:gd name="connsiteX1" fmla="*/ 563152 w 964246"/>
                <a:gd name="connsiteY1" fmla="*/ 92644 h 1012400"/>
                <a:gd name="connsiteX2" fmla="*/ 954282 w 964246"/>
                <a:gd name="connsiteY2" fmla="*/ 161355 h 1012400"/>
                <a:gd name="connsiteX3" fmla="*/ 452840 w 964246"/>
                <a:gd name="connsiteY3" fmla="*/ 983335 h 1012400"/>
                <a:gd name="connsiteX4" fmla="*/ 61025 w 964246"/>
                <a:gd name="connsiteY4" fmla="*/ 695199 h 1012400"/>
                <a:gd name="connsiteX5" fmla="*/ 29313 w 964246"/>
                <a:gd name="connsiteY5" fmla="*/ 208925 h 1012400"/>
                <a:gd name="connsiteX6" fmla="*/ 389414 w 964246"/>
                <a:gd name="connsiteY6" fmla="*/ 298264 h 1012400"/>
                <a:gd name="connsiteX0" fmla="*/ 402853 w 977685"/>
                <a:gd name="connsiteY0" fmla="*/ 298264 h 1009990"/>
                <a:gd name="connsiteX1" fmla="*/ 576591 w 977685"/>
                <a:gd name="connsiteY1" fmla="*/ 92644 h 1009990"/>
                <a:gd name="connsiteX2" fmla="*/ 967721 w 977685"/>
                <a:gd name="connsiteY2" fmla="*/ 161355 h 1009990"/>
                <a:gd name="connsiteX3" fmla="*/ 466279 w 977685"/>
                <a:gd name="connsiteY3" fmla="*/ 983335 h 1009990"/>
                <a:gd name="connsiteX4" fmla="*/ 42751 w 977685"/>
                <a:gd name="connsiteY4" fmla="*/ 674057 h 1009990"/>
                <a:gd name="connsiteX5" fmla="*/ 42752 w 977685"/>
                <a:gd name="connsiteY5" fmla="*/ 208925 h 1009990"/>
                <a:gd name="connsiteX6" fmla="*/ 402853 w 977685"/>
                <a:gd name="connsiteY6" fmla="*/ 298264 h 1009990"/>
                <a:gd name="connsiteX0" fmla="*/ 390851 w 965683"/>
                <a:gd name="connsiteY0" fmla="*/ 298264 h 1009990"/>
                <a:gd name="connsiteX1" fmla="*/ 564589 w 965683"/>
                <a:gd name="connsiteY1" fmla="*/ 92644 h 1009990"/>
                <a:gd name="connsiteX2" fmla="*/ 955719 w 965683"/>
                <a:gd name="connsiteY2" fmla="*/ 161355 h 1009990"/>
                <a:gd name="connsiteX3" fmla="*/ 454277 w 965683"/>
                <a:gd name="connsiteY3" fmla="*/ 983335 h 1009990"/>
                <a:gd name="connsiteX4" fmla="*/ 30749 w 965683"/>
                <a:gd name="connsiteY4" fmla="*/ 674057 h 1009990"/>
                <a:gd name="connsiteX5" fmla="*/ 62463 w 965683"/>
                <a:gd name="connsiteY5" fmla="*/ 208925 h 1009990"/>
                <a:gd name="connsiteX6" fmla="*/ 390851 w 965683"/>
                <a:gd name="connsiteY6" fmla="*/ 298264 h 1009990"/>
                <a:gd name="connsiteX0" fmla="*/ 390851 w 967799"/>
                <a:gd name="connsiteY0" fmla="*/ 298264 h 1000579"/>
                <a:gd name="connsiteX1" fmla="*/ 564589 w 967799"/>
                <a:gd name="connsiteY1" fmla="*/ 92644 h 1000579"/>
                <a:gd name="connsiteX2" fmla="*/ 955719 w 967799"/>
                <a:gd name="connsiteY2" fmla="*/ 161355 h 1000579"/>
                <a:gd name="connsiteX3" fmla="*/ 528274 w 967799"/>
                <a:gd name="connsiteY3" fmla="*/ 972764 h 1000579"/>
                <a:gd name="connsiteX4" fmla="*/ 30749 w 967799"/>
                <a:gd name="connsiteY4" fmla="*/ 674057 h 1000579"/>
                <a:gd name="connsiteX5" fmla="*/ 62463 w 967799"/>
                <a:gd name="connsiteY5" fmla="*/ 208925 h 1000579"/>
                <a:gd name="connsiteX6" fmla="*/ 390851 w 967799"/>
                <a:gd name="connsiteY6" fmla="*/ 298264 h 1000579"/>
                <a:gd name="connsiteX0" fmla="*/ 328388 w 905336"/>
                <a:gd name="connsiteY0" fmla="*/ 298264 h 972834"/>
                <a:gd name="connsiteX1" fmla="*/ 502126 w 905336"/>
                <a:gd name="connsiteY1" fmla="*/ 92644 h 972834"/>
                <a:gd name="connsiteX2" fmla="*/ 893256 w 905336"/>
                <a:gd name="connsiteY2" fmla="*/ 161355 h 972834"/>
                <a:gd name="connsiteX3" fmla="*/ 465811 w 905336"/>
                <a:gd name="connsiteY3" fmla="*/ 972764 h 972834"/>
                <a:gd name="connsiteX4" fmla="*/ 0 w 905336"/>
                <a:gd name="connsiteY4" fmla="*/ 208925 h 972834"/>
                <a:gd name="connsiteX5" fmla="*/ 328388 w 905336"/>
                <a:gd name="connsiteY5" fmla="*/ 298264 h 97283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94769 w 971717"/>
                <a:gd name="connsiteY0" fmla="*/ 298264 h 972907"/>
                <a:gd name="connsiteX1" fmla="*/ 568507 w 971717"/>
                <a:gd name="connsiteY1" fmla="*/ 92644 h 972907"/>
                <a:gd name="connsiteX2" fmla="*/ 959637 w 971717"/>
                <a:gd name="connsiteY2" fmla="*/ 161355 h 972907"/>
                <a:gd name="connsiteX3" fmla="*/ 532192 w 971717"/>
                <a:gd name="connsiteY3" fmla="*/ 972764 h 972907"/>
                <a:gd name="connsiteX4" fmla="*/ 13526 w 971717"/>
                <a:gd name="connsiteY4" fmla="*/ 351635 h 972907"/>
                <a:gd name="connsiteX5" fmla="*/ 394769 w 971717"/>
                <a:gd name="connsiteY5" fmla="*/ 298264 h 972907"/>
                <a:gd name="connsiteX0" fmla="*/ 397809 w 972051"/>
                <a:gd name="connsiteY0" fmla="*/ 298264 h 988758"/>
                <a:gd name="connsiteX1" fmla="*/ 571547 w 972051"/>
                <a:gd name="connsiteY1" fmla="*/ 92644 h 988758"/>
                <a:gd name="connsiteX2" fmla="*/ 962677 w 972051"/>
                <a:gd name="connsiteY2" fmla="*/ 161355 h 988758"/>
                <a:gd name="connsiteX3" fmla="*/ 434806 w 972051"/>
                <a:gd name="connsiteY3" fmla="*/ 988621 h 988758"/>
                <a:gd name="connsiteX4" fmla="*/ 16566 w 972051"/>
                <a:gd name="connsiteY4" fmla="*/ 351635 h 988758"/>
                <a:gd name="connsiteX5" fmla="*/ 397809 w 972051"/>
                <a:gd name="connsiteY5" fmla="*/ 298264 h 988758"/>
                <a:gd name="connsiteX0" fmla="*/ 402232 w 976474"/>
                <a:gd name="connsiteY0" fmla="*/ 298264 h 988621"/>
                <a:gd name="connsiteX1" fmla="*/ 575970 w 976474"/>
                <a:gd name="connsiteY1" fmla="*/ 92644 h 988621"/>
                <a:gd name="connsiteX2" fmla="*/ 967100 w 976474"/>
                <a:gd name="connsiteY2" fmla="*/ 161355 h 988621"/>
                <a:gd name="connsiteX3" fmla="*/ 439229 w 976474"/>
                <a:gd name="connsiteY3" fmla="*/ 988621 h 988621"/>
                <a:gd name="connsiteX4" fmla="*/ 20989 w 976474"/>
                <a:gd name="connsiteY4" fmla="*/ 351635 h 988621"/>
                <a:gd name="connsiteX5" fmla="*/ 402232 w 976474"/>
                <a:gd name="connsiteY5" fmla="*/ 298264 h 988621"/>
                <a:gd name="connsiteX0" fmla="*/ 472660 w 1046902"/>
                <a:gd name="connsiteY0" fmla="*/ 298264 h 988621"/>
                <a:gd name="connsiteX1" fmla="*/ 646398 w 1046902"/>
                <a:gd name="connsiteY1" fmla="*/ 92644 h 988621"/>
                <a:gd name="connsiteX2" fmla="*/ 1037528 w 1046902"/>
                <a:gd name="connsiteY2" fmla="*/ 161355 h 988621"/>
                <a:gd name="connsiteX3" fmla="*/ 509657 w 1046902"/>
                <a:gd name="connsiteY3" fmla="*/ 988621 h 988621"/>
                <a:gd name="connsiteX4" fmla="*/ 17420 w 1046902"/>
                <a:gd name="connsiteY4" fmla="*/ 256495 h 988621"/>
                <a:gd name="connsiteX5" fmla="*/ 472660 w 1046902"/>
                <a:gd name="connsiteY5" fmla="*/ 298264 h 988621"/>
                <a:gd name="connsiteX0" fmla="*/ 455240 w 1029482"/>
                <a:gd name="connsiteY0" fmla="*/ 298264 h 988621"/>
                <a:gd name="connsiteX1" fmla="*/ 628978 w 1029482"/>
                <a:gd name="connsiteY1" fmla="*/ 92644 h 988621"/>
                <a:gd name="connsiteX2" fmla="*/ 1020108 w 1029482"/>
                <a:gd name="connsiteY2" fmla="*/ 161355 h 988621"/>
                <a:gd name="connsiteX3" fmla="*/ 492237 w 1029482"/>
                <a:gd name="connsiteY3" fmla="*/ 988621 h 988621"/>
                <a:gd name="connsiteX4" fmla="*/ 0 w 1029482"/>
                <a:gd name="connsiteY4" fmla="*/ 256495 h 988621"/>
                <a:gd name="connsiteX5" fmla="*/ 455240 w 1029482"/>
                <a:gd name="connsiteY5" fmla="*/ 298264 h 988621"/>
                <a:gd name="connsiteX0" fmla="*/ 465742 w 1039984"/>
                <a:gd name="connsiteY0" fmla="*/ 298264 h 988621"/>
                <a:gd name="connsiteX1" fmla="*/ 639480 w 1039984"/>
                <a:gd name="connsiteY1" fmla="*/ 92644 h 988621"/>
                <a:gd name="connsiteX2" fmla="*/ 1030610 w 1039984"/>
                <a:gd name="connsiteY2" fmla="*/ 161355 h 988621"/>
                <a:gd name="connsiteX3" fmla="*/ 502739 w 1039984"/>
                <a:gd name="connsiteY3" fmla="*/ 988621 h 988621"/>
                <a:gd name="connsiteX4" fmla="*/ 10502 w 1039984"/>
                <a:gd name="connsiteY4" fmla="*/ 256495 h 988621"/>
                <a:gd name="connsiteX5" fmla="*/ 465742 w 1039984"/>
                <a:gd name="connsiteY5" fmla="*/ 298264 h 988621"/>
                <a:gd name="connsiteX0" fmla="*/ 469173 w 1041762"/>
                <a:gd name="connsiteY0" fmla="*/ 298264 h 1025620"/>
                <a:gd name="connsiteX1" fmla="*/ 642911 w 1041762"/>
                <a:gd name="connsiteY1" fmla="*/ 92644 h 1025620"/>
                <a:gd name="connsiteX2" fmla="*/ 1034041 w 1041762"/>
                <a:gd name="connsiteY2" fmla="*/ 161355 h 1025620"/>
                <a:gd name="connsiteX3" fmla="*/ 411031 w 1041762"/>
                <a:gd name="connsiteY3" fmla="*/ 1025620 h 1025620"/>
                <a:gd name="connsiteX4" fmla="*/ 13933 w 1041762"/>
                <a:gd name="connsiteY4" fmla="*/ 256495 h 1025620"/>
                <a:gd name="connsiteX5" fmla="*/ 469173 w 1041762"/>
                <a:gd name="connsiteY5" fmla="*/ 298264 h 1025620"/>
                <a:gd name="connsiteX0" fmla="*/ 469173 w 1044032"/>
                <a:gd name="connsiteY0" fmla="*/ 298264 h 1025620"/>
                <a:gd name="connsiteX1" fmla="*/ 642911 w 1044032"/>
                <a:gd name="connsiteY1" fmla="*/ 92644 h 1025620"/>
                <a:gd name="connsiteX2" fmla="*/ 1034041 w 1044032"/>
                <a:gd name="connsiteY2" fmla="*/ 161355 h 1025620"/>
                <a:gd name="connsiteX3" fmla="*/ 411031 w 1044032"/>
                <a:gd name="connsiteY3" fmla="*/ 1025620 h 1025620"/>
                <a:gd name="connsiteX4" fmla="*/ 13933 w 1044032"/>
                <a:gd name="connsiteY4" fmla="*/ 256495 h 1025620"/>
                <a:gd name="connsiteX5" fmla="*/ 469173 w 1044032"/>
                <a:gd name="connsiteY5" fmla="*/ 298264 h 1025620"/>
                <a:gd name="connsiteX0" fmla="*/ 466286 w 1041145"/>
                <a:gd name="connsiteY0" fmla="*/ 298264 h 1025620"/>
                <a:gd name="connsiteX1" fmla="*/ 640024 w 1041145"/>
                <a:gd name="connsiteY1" fmla="*/ 92644 h 1025620"/>
                <a:gd name="connsiteX2" fmla="*/ 1031154 w 1041145"/>
                <a:gd name="connsiteY2" fmla="*/ 161355 h 1025620"/>
                <a:gd name="connsiteX3" fmla="*/ 408144 w 1041145"/>
                <a:gd name="connsiteY3" fmla="*/ 1025620 h 1025620"/>
                <a:gd name="connsiteX4" fmla="*/ 11046 w 1041145"/>
                <a:gd name="connsiteY4" fmla="*/ 256495 h 1025620"/>
                <a:gd name="connsiteX5" fmla="*/ 466286 w 1041145"/>
                <a:gd name="connsiteY5" fmla="*/ 298264 h 1025620"/>
                <a:gd name="connsiteX0" fmla="*/ 468070 w 1042929"/>
                <a:gd name="connsiteY0" fmla="*/ 298264 h 1025620"/>
                <a:gd name="connsiteX1" fmla="*/ 641808 w 1042929"/>
                <a:gd name="connsiteY1" fmla="*/ 92644 h 1025620"/>
                <a:gd name="connsiteX2" fmla="*/ 1032938 w 1042929"/>
                <a:gd name="connsiteY2" fmla="*/ 161355 h 1025620"/>
                <a:gd name="connsiteX3" fmla="*/ 409928 w 1042929"/>
                <a:gd name="connsiteY3" fmla="*/ 1025620 h 1025620"/>
                <a:gd name="connsiteX4" fmla="*/ 12830 w 1042929"/>
                <a:gd name="connsiteY4" fmla="*/ 256495 h 1025620"/>
                <a:gd name="connsiteX5" fmla="*/ 468070 w 1042929"/>
                <a:gd name="connsiteY5" fmla="*/ 298264 h 1025620"/>
                <a:gd name="connsiteX0" fmla="*/ 458930 w 1033789"/>
                <a:gd name="connsiteY0" fmla="*/ 298264 h 1074474"/>
                <a:gd name="connsiteX1" fmla="*/ 632668 w 1033789"/>
                <a:gd name="connsiteY1" fmla="*/ 92644 h 1074474"/>
                <a:gd name="connsiteX2" fmla="*/ 1023798 w 1033789"/>
                <a:gd name="connsiteY2" fmla="*/ 161355 h 1074474"/>
                <a:gd name="connsiteX3" fmla="*/ 400788 w 1033789"/>
                <a:gd name="connsiteY3" fmla="*/ 1025620 h 1074474"/>
                <a:gd name="connsiteX4" fmla="*/ 252110 w 1033789"/>
                <a:gd name="connsiteY4" fmla="*/ 890765 h 1074474"/>
                <a:gd name="connsiteX5" fmla="*/ 3690 w 1033789"/>
                <a:gd name="connsiteY5" fmla="*/ 256495 h 1074474"/>
                <a:gd name="connsiteX6" fmla="*/ 458930 w 1033789"/>
                <a:gd name="connsiteY6" fmla="*/ 298264 h 1074474"/>
                <a:gd name="connsiteX0" fmla="*/ 458930 w 1033789"/>
                <a:gd name="connsiteY0" fmla="*/ 298264 h 1063265"/>
                <a:gd name="connsiteX1" fmla="*/ 632668 w 1033789"/>
                <a:gd name="connsiteY1" fmla="*/ 92644 h 1063265"/>
                <a:gd name="connsiteX2" fmla="*/ 1023798 w 1033789"/>
                <a:gd name="connsiteY2" fmla="*/ 161355 h 1063265"/>
                <a:gd name="connsiteX3" fmla="*/ 400788 w 1033789"/>
                <a:gd name="connsiteY3" fmla="*/ 1025620 h 1063265"/>
                <a:gd name="connsiteX4" fmla="*/ 252110 w 1033789"/>
                <a:gd name="connsiteY4" fmla="*/ 890765 h 1063265"/>
                <a:gd name="connsiteX5" fmla="*/ 3690 w 1033789"/>
                <a:gd name="connsiteY5" fmla="*/ 256495 h 1063265"/>
                <a:gd name="connsiteX6" fmla="*/ 458930 w 1033789"/>
                <a:gd name="connsiteY6" fmla="*/ 298264 h 1063265"/>
                <a:gd name="connsiteX0" fmla="*/ 459280 w 1034139"/>
                <a:gd name="connsiteY0" fmla="*/ 298264 h 1055394"/>
                <a:gd name="connsiteX1" fmla="*/ 633018 w 1034139"/>
                <a:gd name="connsiteY1" fmla="*/ 92644 h 1055394"/>
                <a:gd name="connsiteX2" fmla="*/ 1024148 w 1034139"/>
                <a:gd name="connsiteY2" fmla="*/ 161355 h 1055394"/>
                <a:gd name="connsiteX3" fmla="*/ 401138 w 1034139"/>
                <a:gd name="connsiteY3" fmla="*/ 1025620 h 1055394"/>
                <a:gd name="connsiteX4" fmla="*/ 231317 w 1034139"/>
                <a:gd name="connsiteY4" fmla="*/ 811482 h 1055394"/>
                <a:gd name="connsiteX5" fmla="*/ 4040 w 1034139"/>
                <a:gd name="connsiteY5" fmla="*/ 256495 h 1055394"/>
                <a:gd name="connsiteX6" fmla="*/ 459280 w 1034139"/>
                <a:gd name="connsiteY6" fmla="*/ 298264 h 1055394"/>
                <a:gd name="connsiteX0" fmla="*/ 458085 w 1032944"/>
                <a:gd name="connsiteY0" fmla="*/ 298264 h 1055394"/>
                <a:gd name="connsiteX1" fmla="*/ 631823 w 1032944"/>
                <a:gd name="connsiteY1" fmla="*/ 92644 h 1055394"/>
                <a:gd name="connsiteX2" fmla="*/ 1022953 w 1032944"/>
                <a:gd name="connsiteY2" fmla="*/ 161355 h 1055394"/>
                <a:gd name="connsiteX3" fmla="*/ 399943 w 1032944"/>
                <a:gd name="connsiteY3" fmla="*/ 1025620 h 1055394"/>
                <a:gd name="connsiteX4" fmla="*/ 230122 w 1032944"/>
                <a:gd name="connsiteY4" fmla="*/ 811482 h 1055394"/>
                <a:gd name="connsiteX5" fmla="*/ 2845 w 1032944"/>
                <a:gd name="connsiteY5" fmla="*/ 256495 h 1055394"/>
                <a:gd name="connsiteX6" fmla="*/ 458085 w 1032944"/>
                <a:gd name="connsiteY6" fmla="*/ 298264 h 1055394"/>
                <a:gd name="connsiteX0" fmla="*/ 457541 w 1032400"/>
                <a:gd name="connsiteY0" fmla="*/ 298264 h 1055816"/>
                <a:gd name="connsiteX1" fmla="*/ 631279 w 1032400"/>
                <a:gd name="connsiteY1" fmla="*/ 92644 h 1055816"/>
                <a:gd name="connsiteX2" fmla="*/ 1022409 w 1032400"/>
                <a:gd name="connsiteY2" fmla="*/ 161355 h 1055816"/>
                <a:gd name="connsiteX3" fmla="*/ 399399 w 1032400"/>
                <a:gd name="connsiteY3" fmla="*/ 1025620 h 1055816"/>
                <a:gd name="connsiteX4" fmla="*/ 303576 w 1032400"/>
                <a:gd name="connsiteY4" fmla="*/ 816768 h 1055816"/>
                <a:gd name="connsiteX5" fmla="*/ 2301 w 1032400"/>
                <a:gd name="connsiteY5" fmla="*/ 256495 h 1055816"/>
                <a:gd name="connsiteX6" fmla="*/ 457541 w 1032400"/>
                <a:gd name="connsiteY6" fmla="*/ 298264 h 1055816"/>
                <a:gd name="connsiteX0" fmla="*/ 458291 w 1033150"/>
                <a:gd name="connsiteY0" fmla="*/ 298264 h 1055394"/>
                <a:gd name="connsiteX1" fmla="*/ 632029 w 1033150"/>
                <a:gd name="connsiteY1" fmla="*/ 92644 h 1055394"/>
                <a:gd name="connsiteX2" fmla="*/ 1023159 w 1033150"/>
                <a:gd name="connsiteY2" fmla="*/ 161355 h 1055394"/>
                <a:gd name="connsiteX3" fmla="*/ 400149 w 1033150"/>
                <a:gd name="connsiteY3" fmla="*/ 1025620 h 1055394"/>
                <a:gd name="connsiteX4" fmla="*/ 209186 w 1033150"/>
                <a:gd name="connsiteY4" fmla="*/ 811482 h 1055394"/>
                <a:gd name="connsiteX5" fmla="*/ 3051 w 1033150"/>
                <a:gd name="connsiteY5" fmla="*/ 256495 h 1055394"/>
                <a:gd name="connsiteX6" fmla="*/ 458291 w 1033150"/>
                <a:gd name="connsiteY6" fmla="*/ 298264 h 1055394"/>
                <a:gd name="connsiteX0" fmla="*/ 459819 w 1034678"/>
                <a:gd name="connsiteY0" fmla="*/ 298264 h 1055394"/>
                <a:gd name="connsiteX1" fmla="*/ 633557 w 1034678"/>
                <a:gd name="connsiteY1" fmla="*/ 92644 h 1055394"/>
                <a:gd name="connsiteX2" fmla="*/ 1024687 w 1034678"/>
                <a:gd name="connsiteY2" fmla="*/ 161355 h 1055394"/>
                <a:gd name="connsiteX3" fmla="*/ 401677 w 1034678"/>
                <a:gd name="connsiteY3" fmla="*/ 1025620 h 1055394"/>
                <a:gd name="connsiteX4" fmla="*/ 210714 w 1034678"/>
                <a:gd name="connsiteY4" fmla="*/ 811482 h 1055394"/>
                <a:gd name="connsiteX5" fmla="*/ 4579 w 1034678"/>
                <a:gd name="connsiteY5" fmla="*/ 256495 h 1055394"/>
                <a:gd name="connsiteX6" fmla="*/ 459819 w 1034678"/>
                <a:gd name="connsiteY6" fmla="*/ 298264 h 1055394"/>
                <a:gd name="connsiteX0" fmla="*/ 459819 w 1034678"/>
                <a:gd name="connsiteY0" fmla="*/ 298264 h 1061899"/>
                <a:gd name="connsiteX1" fmla="*/ 633557 w 1034678"/>
                <a:gd name="connsiteY1" fmla="*/ 92644 h 1061899"/>
                <a:gd name="connsiteX2" fmla="*/ 1024687 w 1034678"/>
                <a:gd name="connsiteY2" fmla="*/ 161355 h 1061899"/>
                <a:gd name="connsiteX3" fmla="*/ 401677 w 1034678"/>
                <a:gd name="connsiteY3" fmla="*/ 1025620 h 1061899"/>
                <a:gd name="connsiteX4" fmla="*/ 210714 w 1034678"/>
                <a:gd name="connsiteY4" fmla="*/ 811482 h 1061899"/>
                <a:gd name="connsiteX5" fmla="*/ 4579 w 1034678"/>
                <a:gd name="connsiteY5" fmla="*/ 256495 h 1061899"/>
                <a:gd name="connsiteX6" fmla="*/ 459819 w 1034678"/>
                <a:gd name="connsiteY6" fmla="*/ 298264 h 1061899"/>
                <a:gd name="connsiteX0" fmla="*/ 459819 w 1036095"/>
                <a:gd name="connsiteY0" fmla="*/ 298264 h 1076038"/>
                <a:gd name="connsiteX1" fmla="*/ 633557 w 1036095"/>
                <a:gd name="connsiteY1" fmla="*/ 92644 h 1076038"/>
                <a:gd name="connsiteX2" fmla="*/ 1024687 w 1036095"/>
                <a:gd name="connsiteY2" fmla="*/ 161355 h 1076038"/>
                <a:gd name="connsiteX3" fmla="*/ 454532 w 1036095"/>
                <a:gd name="connsiteY3" fmla="*/ 1041477 h 1076038"/>
                <a:gd name="connsiteX4" fmla="*/ 210714 w 1036095"/>
                <a:gd name="connsiteY4" fmla="*/ 811482 h 1076038"/>
                <a:gd name="connsiteX5" fmla="*/ 4579 w 1036095"/>
                <a:gd name="connsiteY5" fmla="*/ 256495 h 1076038"/>
                <a:gd name="connsiteX6" fmla="*/ 459819 w 1036095"/>
                <a:gd name="connsiteY6" fmla="*/ 298264 h 1076038"/>
                <a:gd name="connsiteX0" fmla="*/ 459819 w 1035230"/>
                <a:gd name="connsiteY0" fmla="*/ 298264 h 1076038"/>
                <a:gd name="connsiteX1" fmla="*/ 633557 w 1035230"/>
                <a:gd name="connsiteY1" fmla="*/ 92644 h 1076038"/>
                <a:gd name="connsiteX2" fmla="*/ 1024687 w 1035230"/>
                <a:gd name="connsiteY2" fmla="*/ 161355 h 1076038"/>
                <a:gd name="connsiteX3" fmla="*/ 454532 w 1035230"/>
                <a:gd name="connsiteY3" fmla="*/ 1041477 h 1076038"/>
                <a:gd name="connsiteX4" fmla="*/ 210714 w 1035230"/>
                <a:gd name="connsiteY4" fmla="*/ 811482 h 1076038"/>
                <a:gd name="connsiteX5" fmla="*/ 4579 w 1035230"/>
                <a:gd name="connsiteY5" fmla="*/ 256495 h 1076038"/>
                <a:gd name="connsiteX6" fmla="*/ 459819 w 1035230"/>
                <a:gd name="connsiteY6" fmla="*/ 298264 h 1076038"/>
                <a:gd name="connsiteX0" fmla="*/ 459819 w 1035230"/>
                <a:gd name="connsiteY0" fmla="*/ 298264 h 1041477"/>
                <a:gd name="connsiteX1" fmla="*/ 633557 w 1035230"/>
                <a:gd name="connsiteY1" fmla="*/ 92644 h 1041477"/>
                <a:gd name="connsiteX2" fmla="*/ 1024687 w 1035230"/>
                <a:gd name="connsiteY2" fmla="*/ 161355 h 1041477"/>
                <a:gd name="connsiteX3" fmla="*/ 454532 w 1035230"/>
                <a:gd name="connsiteY3" fmla="*/ 1041477 h 1041477"/>
                <a:gd name="connsiteX4" fmla="*/ 210714 w 1035230"/>
                <a:gd name="connsiteY4" fmla="*/ 811482 h 1041477"/>
                <a:gd name="connsiteX5" fmla="*/ 4579 w 1035230"/>
                <a:gd name="connsiteY5" fmla="*/ 256495 h 1041477"/>
                <a:gd name="connsiteX6" fmla="*/ 459819 w 1035230"/>
                <a:gd name="connsiteY6" fmla="*/ 298264 h 1041477"/>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095 w 1032126"/>
                <a:gd name="connsiteY0" fmla="*/ 298264 h 1104903"/>
                <a:gd name="connsiteX1" fmla="*/ 632833 w 1032126"/>
                <a:gd name="connsiteY1" fmla="*/ 92644 h 1104903"/>
                <a:gd name="connsiteX2" fmla="*/ 1023963 w 1032126"/>
                <a:gd name="connsiteY2" fmla="*/ 161355 h 1104903"/>
                <a:gd name="connsiteX3" fmla="*/ 337526 w 1032126"/>
                <a:gd name="connsiteY3" fmla="*/ 1104903 h 1104903"/>
                <a:gd name="connsiteX4" fmla="*/ 246989 w 1032126"/>
                <a:gd name="connsiteY4" fmla="*/ 716342 h 1104903"/>
                <a:gd name="connsiteX5" fmla="*/ 3855 w 1032126"/>
                <a:gd name="connsiteY5" fmla="*/ 256495 h 1104903"/>
                <a:gd name="connsiteX6" fmla="*/ 459095 w 1032126"/>
                <a:gd name="connsiteY6" fmla="*/ 298264 h 1104903"/>
                <a:gd name="connsiteX0" fmla="*/ 458711 w 1031742"/>
                <a:gd name="connsiteY0" fmla="*/ 298264 h 1104903"/>
                <a:gd name="connsiteX1" fmla="*/ 632449 w 1031742"/>
                <a:gd name="connsiteY1" fmla="*/ 92644 h 1104903"/>
                <a:gd name="connsiteX2" fmla="*/ 1023579 w 1031742"/>
                <a:gd name="connsiteY2" fmla="*/ 161355 h 1104903"/>
                <a:gd name="connsiteX3" fmla="*/ 337142 w 1031742"/>
                <a:gd name="connsiteY3" fmla="*/ 1104903 h 1104903"/>
                <a:gd name="connsiteX4" fmla="*/ 246605 w 1031742"/>
                <a:gd name="connsiteY4" fmla="*/ 716342 h 1104903"/>
                <a:gd name="connsiteX5" fmla="*/ 3471 w 1031742"/>
                <a:gd name="connsiteY5" fmla="*/ 256495 h 1104903"/>
                <a:gd name="connsiteX6" fmla="*/ 458711 w 1031742"/>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937 w 1031274"/>
                <a:gd name="connsiteY0" fmla="*/ 298264 h 1104903"/>
                <a:gd name="connsiteX1" fmla="*/ 632675 w 1031274"/>
                <a:gd name="connsiteY1" fmla="*/ 92644 h 1104903"/>
                <a:gd name="connsiteX2" fmla="*/ 1023805 w 1031274"/>
                <a:gd name="connsiteY2" fmla="*/ 161355 h 1104903"/>
                <a:gd name="connsiteX3" fmla="*/ 289798 w 1031274"/>
                <a:gd name="connsiteY3" fmla="*/ 1104903 h 1104903"/>
                <a:gd name="connsiteX4" fmla="*/ 230974 w 1031274"/>
                <a:gd name="connsiteY4" fmla="*/ 621202 h 1104903"/>
                <a:gd name="connsiteX5" fmla="*/ 3697 w 1031274"/>
                <a:gd name="connsiteY5" fmla="*/ 256495 h 1104903"/>
                <a:gd name="connsiteX6" fmla="*/ 458937 w 1031274"/>
                <a:gd name="connsiteY6" fmla="*/ 298264 h 1104903"/>
                <a:gd name="connsiteX0" fmla="*/ 427781 w 1000118"/>
                <a:gd name="connsiteY0" fmla="*/ 298264 h 1104903"/>
                <a:gd name="connsiteX1" fmla="*/ 601519 w 1000118"/>
                <a:gd name="connsiteY1" fmla="*/ 92644 h 1104903"/>
                <a:gd name="connsiteX2" fmla="*/ 992649 w 1000118"/>
                <a:gd name="connsiteY2" fmla="*/ 161355 h 1104903"/>
                <a:gd name="connsiteX3" fmla="*/ 258642 w 1000118"/>
                <a:gd name="connsiteY3" fmla="*/ 1104903 h 1104903"/>
                <a:gd name="connsiteX4" fmla="*/ 199818 w 1000118"/>
                <a:gd name="connsiteY4" fmla="*/ 621202 h 1104903"/>
                <a:gd name="connsiteX5" fmla="*/ 4254 w 1000118"/>
                <a:gd name="connsiteY5" fmla="*/ 208925 h 1104903"/>
                <a:gd name="connsiteX6" fmla="*/ 427781 w 1000118"/>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8813 w 1001150"/>
                <a:gd name="connsiteY0" fmla="*/ 298264 h 1104903"/>
                <a:gd name="connsiteX1" fmla="*/ 602551 w 1001150"/>
                <a:gd name="connsiteY1" fmla="*/ 92644 h 1104903"/>
                <a:gd name="connsiteX2" fmla="*/ 993681 w 1001150"/>
                <a:gd name="connsiteY2" fmla="*/ 161355 h 1104903"/>
                <a:gd name="connsiteX3" fmla="*/ 259674 w 1001150"/>
                <a:gd name="connsiteY3" fmla="*/ 1104903 h 1104903"/>
                <a:gd name="connsiteX4" fmla="*/ 200850 w 1001150"/>
                <a:gd name="connsiteY4" fmla="*/ 621202 h 1104903"/>
                <a:gd name="connsiteX5" fmla="*/ 0 w 1001150"/>
                <a:gd name="connsiteY5" fmla="*/ 187783 h 1104903"/>
                <a:gd name="connsiteX6" fmla="*/ 428813 w 1001150"/>
                <a:gd name="connsiteY6" fmla="*/ 298264 h 1104903"/>
                <a:gd name="connsiteX0" fmla="*/ 431918 w 1004255"/>
                <a:gd name="connsiteY0" fmla="*/ 298264 h 1104903"/>
                <a:gd name="connsiteX1" fmla="*/ 605656 w 1004255"/>
                <a:gd name="connsiteY1" fmla="*/ 92644 h 1104903"/>
                <a:gd name="connsiteX2" fmla="*/ 996786 w 1004255"/>
                <a:gd name="connsiteY2" fmla="*/ 161355 h 1104903"/>
                <a:gd name="connsiteX3" fmla="*/ 262779 w 1004255"/>
                <a:gd name="connsiteY3" fmla="*/ 1104903 h 1104903"/>
                <a:gd name="connsiteX4" fmla="*/ 203955 w 1004255"/>
                <a:gd name="connsiteY4" fmla="*/ 621202 h 1104903"/>
                <a:gd name="connsiteX5" fmla="*/ 3105 w 1004255"/>
                <a:gd name="connsiteY5" fmla="*/ 187783 h 1104903"/>
                <a:gd name="connsiteX6" fmla="*/ 431918 w 1004255"/>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1392 w 1003729"/>
                <a:gd name="connsiteY0" fmla="*/ 298264 h 1104903"/>
                <a:gd name="connsiteX1" fmla="*/ 605130 w 1003729"/>
                <a:gd name="connsiteY1" fmla="*/ 92644 h 1104903"/>
                <a:gd name="connsiteX2" fmla="*/ 996260 w 1003729"/>
                <a:gd name="connsiteY2" fmla="*/ 161355 h 1104903"/>
                <a:gd name="connsiteX3" fmla="*/ 262253 w 1003729"/>
                <a:gd name="connsiteY3" fmla="*/ 1104903 h 1104903"/>
                <a:gd name="connsiteX4" fmla="*/ 245714 w 1003729"/>
                <a:gd name="connsiteY4" fmla="*/ 742770 h 1104903"/>
                <a:gd name="connsiteX5" fmla="*/ 2579 w 1003729"/>
                <a:gd name="connsiteY5" fmla="*/ 187783 h 1104903"/>
                <a:gd name="connsiteX6" fmla="*/ 431392 w 1003729"/>
                <a:gd name="connsiteY6" fmla="*/ 298264 h 1104903"/>
                <a:gd name="connsiteX0" fmla="*/ 431980 w 1004317"/>
                <a:gd name="connsiteY0" fmla="*/ 298264 h 1104903"/>
                <a:gd name="connsiteX1" fmla="*/ 605718 w 1004317"/>
                <a:gd name="connsiteY1" fmla="*/ 92644 h 1104903"/>
                <a:gd name="connsiteX2" fmla="*/ 996848 w 1004317"/>
                <a:gd name="connsiteY2" fmla="*/ 161355 h 1104903"/>
                <a:gd name="connsiteX3" fmla="*/ 262841 w 1004317"/>
                <a:gd name="connsiteY3" fmla="*/ 1104903 h 1104903"/>
                <a:gd name="connsiteX4" fmla="*/ 246302 w 1004317"/>
                <a:gd name="connsiteY4" fmla="*/ 742770 h 1104903"/>
                <a:gd name="connsiteX5" fmla="*/ 3167 w 1004317"/>
                <a:gd name="connsiteY5" fmla="*/ 187783 h 1104903"/>
                <a:gd name="connsiteX6" fmla="*/ 431980 w 1004317"/>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9" h="1104903">
                  <a:moveTo>
                    <a:pt x="432802" y="298264"/>
                  </a:moveTo>
                  <a:cubicBezTo>
                    <a:pt x="463634" y="315882"/>
                    <a:pt x="480682" y="190340"/>
                    <a:pt x="606540" y="92644"/>
                  </a:cubicBezTo>
                  <a:cubicBezTo>
                    <a:pt x="748256" y="-47336"/>
                    <a:pt x="928844" y="-32021"/>
                    <a:pt x="997670" y="161355"/>
                  </a:cubicBezTo>
                  <a:cubicBezTo>
                    <a:pt x="1071667" y="565358"/>
                    <a:pt x="579033" y="808913"/>
                    <a:pt x="263663" y="1104903"/>
                  </a:cubicBezTo>
                  <a:cubicBezTo>
                    <a:pt x="246045" y="999192"/>
                    <a:pt x="265737" y="944956"/>
                    <a:pt x="204840" y="711057"/>
                  </a:cubicBezTo>
                  <a:cubicBezTo>
                    <a:pt x="112228" y="450731"/>
                    <a:pt x="-25195" y="381672"/>
                    <a:pt x="3989" y="187783"/>
                  </a:cubicBezTo>
                  <a:cubicBezTo>
                    <a:pt x="99128" y="-115796"/>
                    <a:pt x="334024" y="106650"/>
                    <a:pt x="432802" y="298264"/>
                  </a:cubicBezTo>
                  <a:close/>
                </a:path>
              </a:pathLst>
            </a:custGeom>
            <a:solidFill>
              <a:srgbClr val="FF99CC">
                <a:alpha val="70000"/>
              </a:srgbClr>
            </a:solidFill>
            <a:ln>
              <a:noFill/>
            </a:ln>
            <a:effectLst>
              <a:glow rad="139700">
                <a:srgbClr val="FF33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ハート 15"/>
            <p:cNvSpPr/>
            <p:nvPr/>
          </p:nvSpPr>
          <p:spPr>
            <a:xfrm rot="1318942">
              <a:off x="447995" y="3764370"/>
              <a:ext cx="573362" cy="630271"/>
            </a:xfrm>
            <a:custGeom>
              <a:avLst/>
              <a:gdLst>
                <a:gd name="connsiteX0" fmla="*/ 504056 w 1008112"/>
                <a:gd name="connsiteY0" fmla="*/ 216024 h 864096"/>
                <a:gd name="connsiteX1" fmla="*/ 504056 w 1008112"/>
                <a:gd name="connsiteY1" fmla="*/ 864096 h 864096"/>
                <a:gd name="connsiteX2" fmla="*/ 504056 w 1008112"/>
                <a:gd name="connsiteY2" fmla="*/ 216024 h 864096"/>
                <a:gd name="connsiteX0" fmla="*/ 497525 w 1005255"/>
                <a:gd name="connsiteY0" fmla="*/ 205320 h 853845"/>
                <a:gd name="connsiteX1" fmla="*/ 497525 w 1005255"/>
                <a:gd name="connsiteY1" fmla="*/ 853392 h 853845"/>
                <a:gd name="connsiteX2" fmla="*/ 0 w 1005255"/>
                <a:gd name="connsiteY2" fmla="*/ 306262 h 853845"/>
                <a:gd name="connsiteX3" fmla="*/ 497525 w 1005255"/>
                <a:gd name="connsiteY3" fmla="*/ 205320 h 853845"/>
                <a:gd name="connsiteX0" fmla="*/ 497525 w 1005255"/>
                <a:gd name="connsiteY0" fmla="*/ 205320 h 854656"/>
                <a:gd name="connsiteX1" fmla="*/ 497525 w 1005255"/>
                <a:gd name="connsiteY1" fmla="*/ 853392 h 854656"/>
                <a:gd name="connsiteX2" fmla="*/ 0 w 1005255"/>
                <a:gd name="connsiteY2" fmla="*/ 306262 h 854656"/>
                <a:gd name="connsiteX3" fmla="*/ 497525 w 1005255"/>
                <a:gd name="connsiteY3" fmla="*/ 205320 h 854656"/>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419966 w 927696"/>
                <a:gd name="connsiteY0" fmla="*/ 205320 h 853772"/>
                <a:gd name="connsiteX1" fmla="*/ 419966 w 927696"/>
                <a:gd name="connsiteY1" fmla="*/ 853392 h 853772"/>
                <a:gd name="connsiteX2" fmla="*/ 44008 w 927696"/>
                <a:gd name="connsiteY2" fmla="*/ 126553 h 853772"/>
                <a:gd name="connsiteX3" fmla="*/ 419966 w 927696"/>
                <a:gd name="connsiteY3" fmla="*/ 205320 h 853772"/>
                <a:gd name="connsiteX0" fmla="*/ 419966 w 857982"/>
                <a:gd name="connsiteY0" fmla="*/ 170100 h 818552"/>
                <a:gd name="connsiteX1" fmla="*/ 857982 w 857982"/>
                <a:gd name="connsiteY1" fmla="*/ 27906 h 818552"/>
                <a:gd name="connsiteX2" fmla="*/ 419966 w 857982"/>
                <a:gd name="connsiteY2" fmla="*/ 818172 h 818552"/>
                <a:gd name="connsiteX3" fmla="*/ 44008 w 857982"/>
                <a:gd name="connsiteY3" fmla="*/ 91333 h 818552"/>
                <a:gd name="connsiteX4" fmla="*/ 419966 w 857982"/>
                <a:gd name="connsiteY4" fmla="*/ 170100 h 818552"/>
                <a:gd name="connsiteX0" fmla="*/ 419966 w 875271"/>
                <a:gd name="connsiteY0" fmla="*/ 170100 h 818552"/>
                <a:gd name="connsiteX1" fmla="*/ 857982 w 875271"/>
                <a:gd name="connsiteY1" fmla="*/ 27906 h 818552"/>
                <a:gd name="connsiteX2" fmla="*/ 419966 w 875271"/>
                <a:gd name="connsiteY2" fmla="*/ 818172 h 818552"/>
                <a:gd name="connsiteX3" fmla="*/ 44008 w 875271"/>
                <a:gd name="connsiteY3" fmla="*/ 91333 h 818552"/>
                <a:gd name="connsiteX4" fmla="*/ 419966 w 875271"/>
                <a:gd name="connsiteY4" fmla="*/ 170100 h 818552"/>
                <a:gd name="connsiteX0" fmla="*/ 419966 w 875271"/>
                <a:gd name="connsiteY0" fmla="*/ 269977 h 918429"/>
                <a:gd name="connsiteX1" fmla="*/ 857982 w 875271"/>
                <a:gd name="connsiteY1" fmla="*/ 127783 h 918429"/>
                <a:gd name="connsiteX2" fmla="*/ 419966 w 875271"/>
                <a:gd name="connsiteY2" fmla="*/ 918049 h 918429"/>
                <a:gd name="connsiteX3" fmla="*/ 44008 w 875271"/>
                <a:gd name="connsiteY3" fmla="*/ 191210 h 918429"/>
                <a:gd name="connsiteX4" fmla="*/ 419966 w 875271"/>
                <a:gd name="connsiteY4" fmla="*/ 269977 h 918429"/>
                <a:gd name="connsiteX0" fmla="*/ 419966 w 875271"/>
                <a:gd name="connsiteY0" fmla="*/ 202533 h 850985"/>
                <a:gd name="connsiteX1" fmla="*/ 577848 w 875271"/>
                <a:gd name="connsiteY1" fmla="*/ 70911 h 850985"/>
                <a:gd name="connsiteX2" fmla="*/ 857982 w 875271"/>
                <a:gd name="connsiteY2" fmla="*/ 60339 h 850985"/>
                <a:gd name="connsiteX3" fmla="*/ 419966 w 875271"/>
                <a:gd name="connsiteY3" fmla="*/ 850605 h 850985"/>
                <a:gd name="connsiteX4" fmla="*/ 44008 w 875271"/>
                <a:gd name="connsiteY4" fmla="*/ 123766 h 850985"/>
                <a:gd name="connsiteX5" fmla="*/ 419966 w 875271"/>
                <a:gd name="connsiteY5" fmla="*/ 202533 h 850985"/>
                <a:gd name="connsiteX0" fmla="*/ 419966 w 875271"/>
                <a:gd name="connsiteY0" fmla="*/ 250155 h 898607"/>
                <a:gd name="connsiteX1" fmla="*/ 577848 w 875271"/>
                <a:gd name="connsiteY1" fmla="*/ 118533 h 898607"/>
                <a:gd name="connsiteX2" fmla="*/ 857982 w 875271"/>
                <a:gd name="connsiteY2" fmla="*/ 107961 h 898607"/>
                <a:gd name="connsiteX3" fmla="*/ 419966 w 875271"/>
                <a:gd name="connsiteY3" fmla="*/ 898227 h 898607"/>
                <a:gd name="connsiteX4" fmla="*/ 44008 w 875271"/>
                <a:gd name="connsiteY4" fmla="*/ 171388 h 898607"/>
                <a:gd name="connsiteX5" fmla="*/ 419966 w 875271"/>
                <a:gd name="connsiteY5" fmla="*/ 250155 h 89860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993402"/>
                <a:gd name="connsiteY0" fmla="*/ 311487 h 959939"/>
                <a:gd name="connsiteX1" fmla="*/ 577848 w 993402"/>
                <a:gd name="connsiteY1" fmla="*/ 100582 h 959939"/>
                <a:gd name="connsiteX2" fmla="*/ 979549 w 993402"/>
                <a:gd name="connsiteY2" fmla="*/ 132294 h 959939"/>
                <a:gd name="connsiteX3" fmla="*/ 419966 w 993402"/>
                <a:gd name="connsiteY3" fmla="*/ 959559 h 959939"/>
                <a:gd name="connsiteX4" fmla="*/ 44008 w 993402"/>
                <a:gd name="connsiteY4" fmla="*/ 232720 h 959939"/>
                <a:gd name="connsiteX5" fmla="*/ 419966 w 993402"/>
                <a:gd name="connsiteY5" fmla="*/ 311487 h 959939"/>
                <a:gd name="connsiteX0" fmla="*/ 419966 w 993402"/>
                <a:gd name="connsiteY0" fmla="*/ 332397 h 980849"/>
                <a:gd name="connsiteX1" fmla="*/ 577848 w 993402"/>
                <a:gd name="connsiteY1" fmla="*/ 121492 h 980849"/>
                <a:gd name="connsiteX2" fmla="*/ 979549 w 993402"/>
                <a:gd name="connsiteY2" fmla="*/ 153204 h 980849"/>
                <a:gd name="connsiteX3" fmla="*/ 419966 w 993402"/>
                <a:gd name="connsiteY3" fmla="*/ 980469 h 980849"/>
                <a:gd name="connsiteX4" fmla="*/ 44008 w 993402"/>
                <a:gd name="connsiteY4" fmla="*/ 253630 h 980849"/>
                <a:gd name="connsiteX5" fmla="*/ 419966 w 993402"/>
                <a:gd name="connsiteY5" fmla="*/ 332397 h 980849"/>
                <a:gd name="connsiteX0" fmla="*/ 419966 w 987004"/>
                <a:gd name="connsiteY0" fmla="*/ 332397 h 980849"/>
                <a:gd name="connsiteX1" fmla="*/ 577848 w 987004"/>
                <a:gd name="connsiteY1" fmla="*/ 121492 h 980849"/>
                <a:gd name="connsiteX2" fmla="*/ 979549 w 987004"/>
                <a:gd name="connsiteY2" fmla="*/ 153204 h 980849"/>
                <a:gd name="connsiteX3" fmla="*/ 419966 w 987004"/>
                <a:gd name="connsiteY3" fmla="*/ 980469 h 980849"/>
                <a:gd name="connsiteX4" fmla="*/ 44008 w 987004"/>
                <a:gd name="connsiteY4" fmla="*/ 253630 h 980849"/>
                <a:gd name="connsiteX5" fmla="*/ 419966 w 987004"/>
                <a:gd name="connsiteY5" fmla="*/ 332397 h 980849"/>
                <a:gd name="connsiteX0" fmla="*/ 419966 w 987004"/>
                <a:gd name="connsiteY0" fmla="*/ 363858 h 1012310"/>
                <a:gd name="connsiteX1" fmla="*/ 614847 w 987004"/>
                <a:gd name="connsiteY1" fmla="*/ 100098 h 1012310"/>
                <a:gd name="connsiteX2" fmla="*/ 979549 w 987004"/>
                <a:gd name="connsiteY2" fmla="*/ 184665 h 1012310"/>
                <a:gd name="connsiteX3" fmla="*/ 419966 w 987004"/>
                <a:gd name="connsiteY3" fmla="*/ 1011930 h 1012310"/>
                <a:gd name="connsiteX4" fmla="*/ 44008 w 987004"/>
                <a:gd name="connsiteY4" fmla="*/ 285091 h 1012310"/>
                <a:gd name="connsiteX5" fmla="*/ 419966 w 987004"/>
                <a:gd name="connsiteY5" fmla="*/ 363858 h 1012310"/>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303339 h 994075"/>
                <a:gd name="connsiteX1" fmla="*/ 651846 w 987004"/>
                <a:gd name="connsiteY1" fmla="*/ 71292 h 994075"/>
                <a:gd name="connsiteX2" fmla="*/ 979549 w 987004"/>
                <a:gd name="connsiteY2" fmla="*/ 166430 h 994075"/>
                <a:gd name="connsiteX3" fmla="*/ 419966 w 987004"/>
                <a:gd name="connsiteY3" fmla="*/ 993695 h 994075"/>
                <a:gd name="connsiteX4" fmla="*/ 44008 w 987004"/>
                <a:gd name="connsiteY4" fmla="*/ 266856 h 994075"/>
                <a:gd name="connsiteX5" fmla="*/ 414681 w 987004"/>
                <a:gd name="connsiteY5" fmla="*/ 303339 h 994075"/>
                <a:gd name="connsiteX0" fmla="*/ 414681 w 987004"/>
                <a:gd name="connsiteY0" fmla="*/ 287388 h 978124"/>
                <a:gd name="connsiteX1" fmla="*/ 588419 w 987004"/>
                <a:gd name="connsiteY1" fmla="*/ 81768 h 978124"/>
                <a:gd name="connsiteX2" fmla="*/ 979549 w 987004"/>
                <a:gd name="connsiteY2" fmla="*/ 150479 h 978124"/>
                <a:gd name="connsiteX3" fmla="*/ 419966 w 987004"/>
                <a:gd name="connsiteY3" fmla="*/ 977744 h 978124"/>
                <a:gd name="connsiteX4" fmla="*/ 44008 w 987004"/>
                <a:gd name="connsiteY4" fmla="*/ 250905 h 978124"/>
                <a:gd name="connsiteX5" fmla="*/ 414681 w 987004"/>
                <a:gd name="connsiteY5" fmla="*/ 287388 h 978124"/>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388377 w 960700"/>
                <a:gd name="connsiteY0" fmla="*/ 298264 h 988956"/>
                <a:gd name="connsiteX1" fmla="*/ 562115 w 960700"/>
                <a:gd name="connsiteY1" fmla="*/ 92644 h 988956"/>
                <a:gd name="connsiteX2" fmla="*/ 953245 w 960700"/>
                <a:gd name="connsiteY2" fmla="*/ 161355 h 988956"/>
                <a:gd name="connsiteX3" fmla="*/ 393662 w 960700"/>
                <a:gd name="connsiteY3" fmla="*/ 988620 h 988956"/>
                <a:gd name="connsiteX4" fmla="*/ 17704 w 960700"/>
                <a:gd name="connsiteY4" fmla="*/ 230068 h 988956"/>
                <a:gd name="connsiteX5" fmla="*/ 388377 w 960700"/>
                <a:gd name="connsiteY5" fmla="*/ 298264 h 988956"/>
                <a:gd name="connsiteX0" fmla="*/ 378206 w 950529"/>
                <a:gd name="connsiteY0" fmla="*/ 298264 h 988945"/>
                <a:gd name="connsiteX1" fmla="*/ 551944 w 950529"/>
                <a:gd name="connsiteY1" fmla="*/ 92644 h 988945"/>
                <a:gd name="connsiteX2" fmla="*/ 943074 w 950529"/>
                <a:gd name="connsiteY2" fmla="*/ 161355 h 988945"/>
                <a:gd name="connsiteX3" fmla="*/ 383491 w 950529"/>
                <a:gd name="connsiteY3" fmla="*/ 988620 h 988945"/>
                <a:gd name="connsiteX4" fmla="*/ 18105 w 950529"/>
                <a:gd name="connsiteY4" fmla="*/ 208925 h 988945"/>
                <a:gd name="connsiteX5" fmla="*/ 378206 w 950529"/>
                <a:gd name="connsiteY5" fmla="*/ 298264 h 988945"/>
                <a:gd name="connsiteX0" fmla="*/ 408546 w 980869"/>
                <a:gd name="connsiteY0" fmla="*/ 298264 h 988967"/>
                <a:gd name="connsiteX1" fmla="*/ 582284 w 980869"/>
                <a:gd name="connsiteY1" fmla="*/ 92644 h 988967"/>
                <a:gd name="connsiteX2" fmla="*/ 973414 w 980869"/>
                <a:gd name="connsiteY2" fmla="*/ 161355 h 988967"/>
                <a:gd name="connsiteX3" fmla="*/ 413831 w 980869"/>
                <a:gd name="connsiteY3" fmla="*/ 988620 h 988967"/>
                <a:gd name="connsiteX4" fmla="*/ 48445 w 980869"/>
                <a:gd name="connsiteY4" fmla="*/ 208925 h 988967"/>
                <a:gd name="connsiteX5" fmla="*/ 408546 w 980869"/>
                <a:gd name="connsiteY5" fmla="*/ 298264 h 988967"/>
                <a:gd name="connsiteX0" fmla="*/ 411098 w 983018"/>
                <a:gd name="connsiteY0" fmla="*/ 298264 h 1031229"/>
                <a:gd name="connsiteX1" fmla="*/ 584836 w 983018"/>
                <a:gd name="connsiteY1" fmla="*/ 92644 h 1031229"/>
                <a:gd name="connsiteX2" fmla="*/ 975966 w 983018"/>
                <a:gd name="connsiteY2" fmla="*/ 161355 h 1031229"/>
                <a:gd name="connsiteX3" fmla="*/ 384670 w 983018"/>
                <a:gd name="connsiteY3" fmla="*/ 1030904 h 1031229"/>
                <a:gd name="connsiteX4" fmla="*/ 50997 w 983018"/>
                <a:gd name="connsiteY4" fmla="*/ 208925 h 1031229"/>
                <a:gd name="connsiteX5" fmla="*/ 411098 w 983018"/>
                <a:gd name="connsiteY5" fmla="*/ 298264 h 1031229"/>
                <a:gd name="connsiteX0" fmla="*/ 420271 w 992191"/>
                <a:gd name="connsiteY0" fmla="*/ 298264 h 1030904"/>
                <a:gd name="connsiteX1" fmla="*/ 594009 w 992191"/>
                <a:gd name="connsiteY1" fmla="*/ 92644 h 1030904"/>
                <a:gd name="connsiteX2" fmla="*/ 985139 w 992191"/>
                <a:gd name="connsiteY2" fmla="*/ 161355 h 1030904"/>
                <a:gd name="connsiteX3" fmla="*/ 393843 w 992191"/>
                <a:gd name="connsiteY3" fmla="*/ 1030904 h 1030904"/>
                <a:gd name="connsiteX4" fmla="*/ 60170 w 992191"/>
                <a:gd name="connsiteY4" fmla="*/ 208925 h 1030904"/>
                <a:gd name="connsiteX5" fmla="*/ 420271 w 992191"/>
                <a:gd name="connsiteY5" fmla="*/ 298264 h 1030904"/>
                <a:gd name="connsiteX0" fmla="*/ 420271 w 993343"/>
                <a:gd name="connsiteY0" fmla="*/ 298264 h 1030904"/>
                <a:gd name="connsiteX1" fmla="*/ 594009 w 993343"/>
                <a:gd name="connsiteY1" fmla="*/ 92644 h 1030904"/>
                <a:gd name="connsiteX2" fmla="*/ 985139 w 993343"/>
                <a:gd name="connsiteY2" fmla="*/ 161355 h 1030904"/>
                <a:gd name="connsiteX3" fmla="*/ 393843 w 993343"/>
                <a:gd name="connsiteY3" fmla="*/ 1030904 h 1030904"/>
                <a:gd name="connsiteX4" fmla="*/ 60170 w 993343"/>
                <a:gd name="connsiteY4" fmla="*/ 208925 h 1030904"/>
                <a:gd name="connsiteX5" fmla="*/ 420271 w 993343"/>
                <a:gd name="connsiteY5" fmla="*/ 298264 h 1030904"/>
                <a:gd name="connsiteX0" fmla="*/ 385040 w 958112"/>
                <a:gd name="connsiteY0" fmla="*/ 298264 h 1048177"/>
                <a:gd name="connsiteX1" fmla="*/ 558778 w 958112"/>
                <a:gd name="connsiteY1" fmla="*/ 92644 h 1048177"/>
                <a:gd name="connsiteX2" fmla="*/ 949908 w 958112"/>
                <a:gd name="connsiteY2" fmla="*/ 161355 h 1048177"/>
                <a:gd name="connsiteX3" fmla="*/ 358612 w 958112"/>
                <a:gd name="connsiteY3" fmla="*/ 1030904 h 1048177"/>
                <a:gd name="connsiteX4" fmla="*/ 67222 w 958112"/>
                <a:gd name="connsiteY4" fmla="*/ 700485 h 1048177"/>
                <a:gd name="connsiteX5" fmla="*/ 24939 w 958112"/>
                <a:gd name="connsiteY5" fmla="*/ 208925 h 1048177"/>
                <a:gd name="connsiteX6" fmla="*/ 385040 w 958112"/>
                <a:gd name="connsiteY6" fmla="*/ 298264 h 1048177"/>
                <a:gd name="connsiteX0" fmla="*/ 388015 w 961087"/>
                <a:gd name="connsiteY0" fmla="*/ 298264 h 1047926"/>
                <a:gd name="connsiteX1" fmla="*/ 561753 w 961087"/>
                <a:gd name="connsiteY1" fmla="*/ 92644 h 1047926"/>
                <a:gd name="connsiteX2" fmla="*/ 952883 w 961087"/>
                <a:gd name="connsiteY2" fmla="*/ 161355 h 1047926"/>
                <a:gd name="connsiteX3" fmla="*/ 361587 w 961087"/>
                <a:gd name="connsiteY3" fmla="*/ 1030904 h 1047926"/>
                <a:gd name="connsiteX4" fmla="*/ 59626 w 961087"/>
                <a:gd name="connsiteY4" fmla="*/ 695199 h 1047926"/>
                <a:gd name="connsiteX5" fmla="*/ 27914 w 961087"/>
                <a:gd name="connsiteY5" fmla="*/ 208925 h 1047926"/>
                <a:gd name="connsiteX6" fmla="*/ 388015 w 961087"/>
                <a:gd name="connsiteY6" fmla="*/ 298264 h 1047926"/>
                <a:gd name="connsiteX0" fmla="*/ 388015 w 961087"/>
                <a:gd name="connsiteY0" fmla="*/ 298264 h 1055008"/>
                <a:gd name="connsiteX1" fmla="*/ 561753 w 961087"/>
                <a:gd name="connsiteY1" fmla="*/ 92644 h 1055008"/>
                <a:gd name="connsiteX2" fmla="*/ 952883 w 961087"/>
                <a:gd name="connsiteY2" fmla="*/ 161355 h 1055008"/>
                <a:gd name="connsiteX3" fmla="*/ 361587 w 961087"/>
                <a:gd name="connsiteY3" fmla="*/ 1030904 h 1055008"/>
                <a:gd name="connsiteX4" fmla="*/ 59626 w 961087"/>
                <a:gd name="connsiteY4" fmla="*/ 695199 h 1055008"/>
                <a:gd name="connsiteX5" fmla="*/ 27914 w 961087"/>
                <a:gd name="connsiteY5" fmla="*/ 208925 h 1055008"/>
                <a:gd name="connsiteX6" fmla="*/ 388015 w 961087"/>
                <a:gd name="connsiteY6" fmla="*/ 298264 h 1055008"/>
                <a:gd name="connsiteX0" fmla="*/ 397425 w 970497"/>
                <a:gd name="connsiteY0" fmla="*/ 298264 h 1055008"/>
                <a:gd name="connsiteX1" fmla="*/ 571163 w 970497"/>
                <a:gd name="connsiteY1" fmla="*/ 92644 h 1055008"/>
                <a:gd name="connsiteX2" fmla="*/ 962293 w 970497"/>
                <a:gd name="connsiteY2" fmla="*/ 161355 h 1055008"/>
                <a:gd name="connsiteX3" fmla="*/ 370997 w 970497"/>
                <a:gd name="connsiteY3" fmla="*/ 1030904 h 1055008"/>
                <a:gd name="connsiteX4" fmla="*/ 69036 w 970497"/>
                <a:gd name="connsiteY4" fmla="*/ 695199 h 1055008"/>
                <a:gd name="connsiteX5" fmla="*/ 37324 w 970497"/>
                <a:gd name="connsiteY5" fmla="*/ 208925 h 1055008"/>
                <a:gd name="connsiteX6" fmla="*/ 397425 w 970497"/>
                <a:gd name="connsiteY6" fmla="*/ 298264 h 1055008"/>
                <a:gd name="connsiteX0" fmla="*/ 397425 w 970761"/>
                <a:gd name="connsiteY0" fmla="*/ 298264 h 1035869"/>
                <a:gd name="connsiteX1" fmla="*/ 571163 w 970761"/>
                <a:gd name="connsiteY1" fmla="*/ 92644 h 1035869"/>
                <a:gd name="connsiteX2" fmla="*/ 962293 w 970761"/>
                <a:gd name="connsiteY2" fmla="*/ 161355 h 1035869"/>
                <a:gd name="connsiteX3" fmla="*/ 386853 w 970761"/>
                <a:gd name="connsiteY3" fmla="*/ 1009762 h 1035869"/>
                <a:gd name="connsiteX4" fmla="*/ 69036 w 970761"/>
                <a:gd name="connsiteY4" fmla="*/ 695199 h 1035869"/>
                <a:gd name="connsiteX5" fmla="*/ 37324 w 970761"/>
                <a:gd name="connsiteY5" fmla="*/ 208925 h 1035869"/>
                <a:gd name="connsiteX6" fmla="*/ 397425 w 970761"/>
                <a:gd name="connsiteY6" fmla="*/ 298264 h 1035869"/>
                <a:gd name="connsiteX0" fmla="*/ 389414 w 962750"/>
                <a:gd name="connsiteY0" fmla="*/ 298264 h 1035869"/>
                <a:gd name="connsiteX1" fmla="*/ 563152 w 962750"/>
                <a:gd name="connsiteY1" fmla="*/ 92644 h 1035869"/>
                <a:gd name="connsiteX2" fmla="*/ 954282 w 962750"/>
                <a:gd name="connsiteY2" fmla="*/ 161355 h 1035869"/>
                <a:gd name="connsiteX3" fmla="*/ 378842 w 962750"/>
                <a:gd name="connsiteY3" fmla="*/ 1009762 h 1035869"/>
                <a:gd name="connsiteX4" fmla="*/ 61025 w 962750"/>
                <a:gd name="connsiteY4" fmla="*/ 695199 h 1035869"/>
                <a:gd name="connsiteX5" fmla="*/ 29313 w 962750"/>
                <a:gd name="connsiteY5" fmla="*/ 208925 h 1035869"/>
                <a:gd name="connsiteX6" fmla="*/ 389414 w 962750"/>
                <a:gd name="connsiteY6" fmla="*/ 298264 h 1035869"/>
                <a:gd name="connsiteX0" fmla="*/ 389414 w 964246"/>
                <a:gd name="connsiteY0" fmla="*/ 298264 h 1012400"/>
                <a:gd name="connsiteX1" fmla="*/ 563152 w 964246"/>
                <a:gd name="connsiteY1" fmla="*/ 92644 h 1012400"/>
                <a:gd name="connsiteX2" fmla="*/ 954282 w 964246"/>
                <a:gd name="connsiteY2" fmla="*/ 161355 h 1012400"/>
                <a:gd name="connsiteX3" fmla="*/ 452840 w 964246"/>
                <a:gd name="connsiteY3" fmla="*/ 983335 h 1012400"/>
                <a:gd name="connsiteX4" fmla="*/ 61025 w 964246"/>
                <a:gd name="connsiteY4" fmla="*/ 695199 h 1012400"/>
                <a:gd name="connsiteX5" fmla="*/ 29313 w 964246"/>
                <a:gd name="connsiteY5" fmla="*/ 208925 h 1012400"/>
                <a:gd name="connsiteX6" fmla="*/ 389414 w 964246"/>
                <a:gd name="connsiteY6" fmla="*/ 298264 h 1012400"/>
                <a:gd name="connsiteX0" fmla="*/ 402853 w 977685"/>
                <a:gd name="connsiteY0" fmla="*/ 298264 h 1009990"/>
                <a:gd name="connsiteX1" fmla="*/ 576591 w 977685"/>
                <a:gd name="connsiteY1" fmla="*/ 92644 h 1009990"/>
                <a:gd name="connsiteX2" fmla="*/ 967721 w 977685"/>
                <a:gd name="connsiteY2" fmla="*/ 161355 h 1009990"/>
                <a:gd name="connsiteX3" fmla="*/ 466279 w 977685"/>
                <a:gd name="connsiteY3" fmla="*/ 983335 h 1009990"/>
                <a:gd name="connsiteX4" fmla="*/ 42751 w 977685"/>
                <a:gd name="connsiteY4" fmla="*/ 674057 h 1009990"/>
                <a:gd name="connsiteX5" fmla="*/ 42752 w 977685"/>
                <a:gd name="connsiteY5" fmla="*/ 208925 h 1009990"/>
                <a:gd name="connsiteX6" fmla="*/ 402853 w 977685"/>
                <a:gd name="connsiteY6" fmla="*/ 298264 h 1009990"/>
                <a:gd name="connsiteX0" fmla="*/ 390851 w 965683"/>
                <a:gd name="connsiteY0" fmla="*/ 298264 h 1009990"/>
                <a:gd name="connsiteX1" fmla="*/ 564589 w 965683"/>
                <a:gd name="connsiteY1" fmla="*/ 92644 h 1009990"/>
                <a:gd name="connsiteX2" fmla="*/ 955719 w 965683"/>
                <a:gd name="connsiteY2" fmla="*/ 161355 h 1009990"/>
                <a:gd name="connsiteX3" fmla="*/ 454277 w 965683"/>
                <a:gd name="connsiteY3" fmla="*/ 983335 h 1009990"/>
                <a:gd name="connsiteX4" fmla="*/ 30749 w 965683"/>
                <a:gd name="connsiteY4" fmla="*/ 674057 h 1009990"/>
                <a:gd name="connsiteX5" fmla="*/ 62463 w 965683"/>
                <a:gd name="connsiteY5" fmla="*/ 208925 h 1009990"/>
                <a:gd name="connsiteX6" fmla="*/ 390851 w 965683"/>
                <a:gd name="connsiteY6" fmla="*/ 298264 h 1009990"/>
                <a:gd name="connsiteX0" fmla="*/ 390851 w 967799"/>
                <a:gd name="connsiteY0" fmla="*/ 298264 h 1000579"/>
                <a:gd name="connsiteX1" fmla="*/ 564589 w 967799"/>
                <a:gd name="connsiteY1" fmla="*/ 92644 h 1000579"/>
                <a:gd name="connsiteX2" fmla="*/ 955719 w 967799"/>
                <a:gd name="connsiteY2" fmla="*/ 161355 h 1000579"/>
                <a:gd name="connsiteX3" fmla="*/ 528274 w 967799"/>
                <a:gd name="connsiteY3" fmla="*/ 972764 h 1000579"/>
                <a:gd name="connsiteX4" fmla="*/ 30749 w 967799"/>
                <a:gd name="connsiteY4" fmla="*/ 674057 h 1000579"/>
                <a:gd name="connsiteX5" fmla="*/ 62463 w 967799"/>
                <a:gd name="connsiteY5" fmla="*/ 208925 h 1000579"/>
                <a:gd name="connsiteX6" fmla="*/ 390851 w 967799"/>
                <a:gd name="connsiteY6" fmla="*/ 298264 h 1000579"/>
                <a:gd name="connsiteX0" fmla="*/ 328388 w 905336"/>
                <a:gd name="connsiteY0" fmla="*/ 298264 h 972834"/>
                <a:gd name="connsiteX1" fmla="*/ 502126 w 905336"/>
                <a:gd name="connsiteY1" fmla="*/ 92644 h 972834"/>
                <a:gd name="connsiteX2" fmla="*/ 893256 w 905336"/>
                <a:gd name="connsiteY2" fmla="*/ 161355 h 972834"/>
                <a:gd name="connsiteX3" fmla="*/ 465811 w 905336"/>
                <a:gd name="connsiteY3" fmla="*/ 972764 h 972834"/>
                <a:gd name="connsiteX4" fmla="*/ 0 w 905336"/>
                <a:gd name="connsiteY4" fmla="*/ 208925 h 972834"/>
                <a:gd name="connsiteX5" fmla="*/ 328388 w 905336"/>
                <a:gd name="connsiteY5" fmla="*/ 298264 h 97283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94769 w 971717"/>
                <a:gd name="connsiteY0" fmla="*/ 298264 h 972907"/>
                <a:gd name="connsiteX1" fmla="*/ 568507 w 971717"/>
                <a:gd name="connsiteY1" fmla="*/ 92644 h 972907"/>
                <a:gd name="connsiteX2" fmla="*/ 959637 w 971717"/>
                <a:gd name="connsiteY2" fmla="*/ 161355 h 972907"/>
                <a:gd name="connsiteX3" fmla="*/ 532192 w 971717"/>
                <a:gd name="connsiteY3" fmla="*/ 972764 h 972907"/>
                <a:gd name="connsiteX4" fmla="*/ 13526 w 971717"/>
                <a:gd name="connsiteY4" fmla="*/ 351635 h 972907"/>
                <a:gd name="connsiteX5" fmla="*/ 394769 w 971717"/>
                <a:gd name="connsiteY5" fmla="*/ 298264 h 972907"/>
                <a:gd name="connsiteX0" fmla="*/ 397809 w 972051"/>
                <a:gd name="connsiteY0" fmla="*/ 298264 h 988758"/>
                <a:gd name="connsiteX1" fmla="*/ 571547 w 972051"/>
                <a:gd name="connsiteY1" fmla="*/ 92644 h 988758"/>
                <a:gd name="connsiteX2" fmla="*/ 962677 w 972051"/>
                <a:gd name="connsiteY2" fmla="*/ 161355 h 988758"/>
                <a:gd name="connsiteX3" fmla="*/ 434806 w 972051"/>
                <a:gd name="connsiteY3" fmla="*/ 988621 h 988758"/>
                <a:gd name="connsiteX4" fmla="*/ 16566 w 972051"/>
                <a:gd name="connsiteY4" fmla="*/ 351635 h 988758"/>
                <a:gd name="connsiteX5" fmla="*/ 397809 w 972051"/>
                <a:gd name="connsiteY5" fmla="*/ 298264 h 988758"/>
                <a:gd name="connsiteX0" fmla="*/ 402232 w 976474"/>
                <a:gd name="connsiteY0" fmla="*/ 298264 h 988621"/>
                <a:gd name="connsiteX1" fmla="*/ 575970 w 976474"/>
                <a:gd name="connsiteY1" fmla="*/ 92644 h 988621"/>
                <a:gd name="connsiteX2" fmla="*/ 967100 w 976474"/>
                <a:gd name="connsiteY2" fmla="*/ 161355 h 988621"/>
                <a:gd name="connsiteX3" fmla="*/ 439229 w 976474"/>
                <a:gd name="connsiteY3" fmla="*/ 988621 h 988621"/>
                <a:gd name="connsiteX4" fmla="*/ 20989 w 976474"/>
                <a:gd name="connsiteY4" fmla="*/ 351635 h 988621"/>
                <a:gd name="connsiteX5" fmla="*/ 402232 w 976474"/>
                <a:gd name="connsiteY5" fmla="*/ 298264 h 988621"/>
                <a:gd name="connsiteX0" fmla="*/ 472660 w 1046902"/>
                <a:gd name="connsiteY0" fmla="*/ 298264 h 988621"/>
                <a:gd name="connsiteX1" fmla="*/ 646398 w 1046902"/>
                <a:gd name="connsiteY1" fmla="*/ 92644 h 988621"/>
                <a:gd name="connsiteX2" fmla="*/ 1037528 w 1046902"/>
                <a:gd name="connsiteY2" fmla="*/ 161355 h 988621"/>
                <a:gd name="connsiteX3" fmla="*/ 509657 w 1046902"/>
                <a:gd name="connsiteY3" fmla="*/ 988621 h 988621"/>
                <a:gd name="connsiteX4" fmla="*/ 17420 w 1046902"/>
                <a:gd name="connsiteY4" fmla="*/ 256495 h 988621"/>
                <a:gd name="connsiteX5" fmla="*/ 472660 w 1046902"/>
                <a:gd name="connsiteY5" fmla="*/ 298264 h 988621"/>
                <a:gd name="connsiteX0" fmla="*/ 455240 w 1029482"/>
                <a:gd name="connsiteY0" fmla="*/ 298264 h 988621"/>
                <a:gd name="connsiteX1" fmla="*/ 628978 w 1029482"/>
                <a:gd name="connsiteY1" fmla="*/ 92644 h 988621"/>
                <a:gd name="connsiteX2" fmla="*/ 1020108 w 1029482"/>
                <a:gd name="connsiteY2" fmla="*/ 161355 h 988621"/>
                <a:gd name="connsiteX3" fmla="*/ 492237 w 1029482"/>
                <a:gd name="connsiteY3" fmla="*/ 988621 h 988621"/>
                <a:gd name="connsiteX4" fmla="*/ 0 w 1029482"/>
                <a:gd name="connsiteY4" fmla="*/ 256495 h 988621"/>
                <a:gd name="connsiteX5" fmla="*/ 455240 w 1029482"/>
                <a:gd name="connsiteY5" fmla="*/ 298264 h 988621"/>
                <a:gd name="connsiteX0" fmla="*/ 465742 w 1039984"/>
                <a:gd name="connsiteY0" fmla="*/ 298264 h 988621"/>
                <a:gd name="connsiteX1" fmla="*/ 639480 w 1039984"/>
                <a:gd name="connsiteY1" fmla="*/ 92644 h 988621"/>
                <a:gd name="connsiteX2" fmla="*/ 1030610 w 1039984"/>
                <a:gd name="connsiteY2" fmla="*/ 161355 h 988621"/>
                <a:gd name="connsiteX3" fmla="*/ 502739 w 1039984"/>
                <a:gd name="connsiteY3" fmla="*/ 988621 h 988621"/>
                <a:gd name="connsiteX4" fmla="*/ 10502 w 1039984"/>
                <a:gd name="connsiteY4" fmla="*/ 256495 h 988621"/>
                <a:gd name="connsiteX5" fmla="*/ 465742 w 1039984"/>
                <a:gd name="connsiteY5" fmla="*/ 298264 h 988621"/>
                <a:gd name="connsiteX0" fmla="*/ 469173 w 1041762"/>
                <a:gd name="connsiteY0" fmla="*/ 298264 h 1025620"/>
                <a:gd name="connsiteX1" fmla="*/ 642911 w 1041762"/>
                <a:gd name="connsiteY1" fmla="*/ 92644 h 1025620"/>
                <a:gd name="connsiteX2" fmla="*/ 1034041 w 1041762"/>
                <a:gd name="connsiteY2" fmla="*/ 161355 h 1025620"/>
                <a:gd name="connsiteX3" fmla="*/ 411031 w 1041762"/>
                <a:gd name="connsiteY3" fmla="*/ 1025620 h 1025620"/>
                <a:gd name="connsiteX4" fmla="*/ 13933 w 1041762"/>
                <a:gd name="connsiteY4" fmla="*/ 256495 h 1025620"/>
                <a:gd name="connsiteX5" fmla="*/ 469173 w 1041762"/>
                <a:gd name="connsiteY5" fmla="*/ 298264 h 1025620"/>
                <a:gd name="connsiteX0" fmla="*/ 469173 w 1044032"/>
                <a:gd name="connsiteY0" fmla="*/ 298264 h 1025620"/>
                <a:gd name="connsiteX1" fmla="*/ 642911 w 1044032"/>
                <a:gd name="connsiteY1" fmla="*/ 92644 h 1025620"/>
                <a:gd name="connsiteX2" fmla="*/ 1034041 w 1044032"/>
                <a:gd name="connsiteY2" fmla="*/ 161355 h 1025620"/>
                <a:gd name="connsiteX3" fmla="*/ 411031 w 1044032"/>
                <a:gd name="connsiteY3" fmla="*/ 1025620 h 1025620"/>
                <a:gd name="connsiteX4" fmla="*/ 13933 w 1044032"/>
                <a:gd name="connsiteY4" fmla="*/ 256495 h 1025620"/>
                <a:gd name="connsiteX5" fmla="*/ 469173 w 1044032"/>
                <a:gd name="connsiteY5" fmla="*/ 298264 h 1025620"/>
                <a:gd name="connsiteX0" fmla="*/ 466286 w 1041145"/>
                <a:gd name="connsiteY0" fmla="*/ 298264 h 1025620"/>
                <a:gd name="connsiteX1" fmla="*/ 640024 w 1041145"/>
                <a:gd name="connsiteY1" fmla="*/ 92644 h 1025620"/>
                <a:gd name="connsiteX2" fmla="*/ 1031154 w 1041145"/>
                <a:gd name="connsiteY2" fmla="*/ 161355 h 1025620"/>
                <a:gd name="connsiteX3" fmla="*/ 408144 w 1041145"/>
                <a:gd name="connsiteY3" fmla="*/ 1025620 h 1025620"/>
                <a:gd name="connsiteX4" fmla="*/ 11046 w 1041145"/>
                <a:gd name="connsiteY4" fmla="*/ 256495 h 1025620"/>
                <a:gd name="connsiteX5" fmla="*/ 466286 w 1041145"/>
                <a:gd name="connsiteY5" fmla="*/ 298264 h 1025620"/>
                <a:gd name="connsiteX0" fmla="*/ 468070 w 1042929"/>
                <a:gd name="connsiteY0" fmla="*/ 298264 h 1025620"/>
                <a:gd name="connsiteX1" fmla="*/ 641808 w 1042929"/>
                <a:gd name="connsiteY1" fmla="*/ 92644 h 1025620"/>
                <a:gd name="connsiteX2" fmla="*/ 1032938 w 1042929"/>
                <a:gd name="connsiteY2" fmla="*/ 161355 h 1025620"/>
                <a:gd name="connsiteX3" fmla="*/ 409928 w 1042929"/>
                <a:gd name="connsiteY3" fmla="*/ 1025620 h 1025620"/>
                <a:gd name="connsiteX4" fmla="*/ 12830 w 1042929"/>
                <a:gd name="connsiteY4" fmla="*/ 256495 h 1025620"/>
                <a:gd name="connsiteX5" fmla="*/ 468070 w 1042929"/>
                <a:gd name="connsiteY5" fmla="*/ 298264 h 1025620"/>
                <a:gd name="connsiteX0" fmla="*/ 458930 w 1033789"/>
                <a:gd name="connsiteY0" fmla="*/ 298264 h 1074474"/>
                <a:gd name="connsiteX1" fmla="*/ 632668 w 1033789"/>
                <a:gd name="connsiteY1" fmla="*/ 92644 h 1074474"/>
                <a:gd name="connsiteX2" fmla="*/ 1023798 w 1033789"/>
                <a:gd name="connsiteY2" fmla="*/ 161355 h 1074474"/>
                <a:gd name="connsiteX3" fmla="*/ 400788 w 1033789"/>
                <a:gd name="connsiteY3" fmla="*/ 1025620 h 1074474"/>
                <a:gd name="connsiteX4" fmla="*/ 252110 w 1033789"/>
                <a:gd name="connsiteY4" fmla="*/ 890765 h 1074474"/>
                <a:gd name="connsiteX5" fmla="*/ 3690 w 1033789"/>
                <a:gd name="connsiteY5" fmla="*/ 256495 h 1074474"/>
                <a:gd name="connsiteX6" fmla="*/ 458930 w 1033789"/>
                <a:gd name="connsiteY6" fmla="*/ 298264 h 1074474"/>
                <a:gd name="connsiteX0" fmla="*/ 458930 w 1033789"/>
                <a:gd name="connsiteY0" fmla="*/ 298264 h 1063265"/>
                <a:gd name="connsiteX1" fmla="*/ 632668 w 1033789"/>
                <a:gd name="connsiteY1" fmla="*/ 92644 h 1063265"/>
                <a:gd name="connsiteX2" fmla="*/ 1023798 w 1033789"/>
                <a:gd name="connsiteY2" fmla="*/ 161355 h 1063265"/>
                <a:gd name="connsiteX3" fmla="*/ 400788 w 1033789"/>
                <a:gd name="connsiteY3" fmla="*/ 1025620 h 1063265"/>
                <a:gd name="connsiteX4" fmla="*/ 252110 w 1033789"/>
                <a:gd name="connsiteY4" fmla="*/ 890765 h 1063265"/>
                <a:gd name="connsiteX5" fmla="*/ 3690 w 1033789"/>
                <a:gd name="connsiteY5" fmla="*/ 256495 h 1063265"/>
                <a:gd name="connsiteX6" fmla="*/ 458930 w 1033789"/>
                <a:gd name="connsiteY6" fmla="*/ 298264 h 1063265"/>
                <a:gd name="connsiteX0" fmla="*/ 459280 w 1034139"/>
                <a:gd name="connsiteY0" fmla="*/ 298264 h 1055394"/>
                <a:gd name="connsiteX1" fmla="*/ 633018 w 1034139"/>
                <a:gd name="connsiteY1" fmla="*/ 92644 h 1055394"/>
                <a:gd name="connsiteX2" fmla="*/ 1024148 w 1034139"/>
                <a:gd name="connsiteY2" fmla="*/ 161355 h 1055394"/>
                <a:gd name="connsiteX3" fmla="*/ 401138 w 1034139"/>
                <a:gd name="connsiteY3" fmla="*/ 1025620 h 1055394"/>
                <a:gd name="connsiteX4" fmla="*/ 231317 w 1034139"/>
                <a:gd name="connsiteY4" fmla="*/ 811482 h 1055394"/>
                <a:gd name="connsiteX5" fmla="*/ 4040 w 1034139"/>
                <a:gd name="connsiteY5" fmla="*/ 256495 h 1055394"/>
                <a:gd name="connsiteX6" fmla="*/ 459280 w 1034139"/>
                <a:gd name="connsiteY6" fmla="*/ 298264 h 1055394"/>
                <a:gd name="connsiteX0" fmla="*/ 458085 w 1032944"/>
                <a:gd name="connsiteY0" fmla="*/ 298264 h 1055394"/>
                <a:gd name="connsiteX1" fmla="*/ 631823 w 1032944"/>
                <a:gd name="connsiteY1" fmla="*/ 92644 h 1055394"/>
                <a:gd name="connsiteX2" fmla="*/ 1022953 w 1032944"/>
                <a:gd name="connsiteY2" fmla="*/ 161355 h 1055394"/>
                <a:gd name="connsiteX3" fmla="*/ 399943 w 1032944"/>
                <a:gd name="connsiteY3" fmla="*/ 1025620 h 1055394"/>
                <a:gd name="connsiteX4" fmla="*/ 230122 w 1032944"/>
                <a:gd name="connsiteY4" fmla="*/ 811482 h 1055394"/>
                <a:gd name="connsiteX5" fmla="*/ 2845 w 1032944"/>
                <a:gd name="connsiteY5" fmla="*/ 256495 h 1055394"/>
                <a:gd name="connsiteX6" fmla="*/ 458085 w 1032944"/>
                <a:gd name="connsiteY6" fmla="*/ 298264 h 1055394"/>
                <a:gd name="connsiteX0" fmla="*/ 457541 w 1032400"/>
                <a:gd name="connsiteY0" fmla="*/ 298264 h 1055816"/>
                <a:gd name="connsiteX1" fmla="*/ 631279 w 1032400"/>
                <a:gd name="connsiteY1" fmla="*/ 92644 h 1055816"/>
                <a:gd name="connsiteX2" fmla="*/ 1022409 w 1032400"/>
                <a:gd name="connsiteY2" fmla="*/ 161355 h 1055816"/>
                <a:gd name="connsiteX3" fmla="*/ 399399 w 1032400"/>
                <a:gd name="connsiteY3" fmla="*/ 1025620 h 1055816"/>
                <a:gd name="connsiteX4" fmla="*/ 303576 w 1032400"/>
                <a:gd name="connsiteY4" fmla="*/ 816768 h 1055816"/>
                <a:gd name="connsiteX5" fmla="*/ 2301 w 1032400"/>
                <a:gd name="connsiteY5" fmla="*/ 256495 h 1055816"/>
                <a:gd name="connsiteX6" fmla="*/ 457541 w 1032400"/>
                <a:gd name="connsiteY6" fmla="*/ 298264 h 1055816"/>
                <a:gd name="connsiteX0" fmla="*/ 458291 w 1033150"/>
                <a:gd name="connsiteY0" fmla="*/ 298264 h 1055394"/>
                <a:gd name="connsiteX1" fmla="*/ 632029 w 1033150"/>
                <a:gd name="connsiteY1" fmla="*/ 92644 h 1055394"/>
                <a:gd name="connsiteX2" fmla="*/ 1023159 w 1033150"/>
                <a:gd name="connsiteY2" fmla="*/ 161355 h 1055394"/>
                <a:gd name="connsiteX3" fmla="*/ 400149 w 1033150"/>
                <a:gd name="connsiteY3" fmla="*/ 1025620 h 1055394"/>
                <a:gd name="connsiteX4" fmla="*/ 209186 w 1033150"/>
                <a:gd name="connsiteY4" fmla="*/ 811482 h 1055394"/>
                <a:gd name="connsiteX5" fmla="*/ 3051 w 1033150"/>
                <a:gd name="connsiteY5" fmla="*/ 256495 h 1055394"/>
                <a:gd name="connsiteX6" fmla="*/ 458291 w 1033150"/>
                <a:gd name="connsiteY6" fmla="*/ 298264 h 1055394"/>
                <a:gd name="connsiteX0" fmla="*/ 459819 w 1034678"/>
                <a:gd name="connsiteY0" fmla="*/ 298264 h 1055394"/>
                <a:gd name="connsiteX1" fmla="*/ 633557 w 1034678"/>
                <a:gd name="connsiteY1" fmla="*/ 92644 h 1055394"/>
                <a:gd name="connsiteX2" fmla="*/ 1024687 w 1034678"/>
                <a:gd name="connsiteY2" fmla="*/ 161355 h 1055394"/>
                <a:gd name="connsiteX3" fmla="*/ 401677 w 1034678"/>
                <a:gd name="connsiteY3" fmla="*/ 1025620 h 1055394"/>
                <a:gd name="connsiteX4" fmla="*/ 210714 w 1034678"/>
                <a:gd name="connsiteY4" fmla="*/ 811482 h 1055394"/>
                <a:gd name="connsiteX5" fmla="*/ 4579 w 1034678"/>
                <a:gd name="connsiteY5" fmla="*/ 256495 h 1055394"/>
                <a:gd name="connsiteX6" fmla="*/ 459819 w 1034678"/>
                <a:gd name="connsiteY6" fmla="*/ 298264 h 1055394"/>
                <a:gd name="connsiteX0" fmla="*/ 459819 w 1034678"/>
                <a:gd name="connsiteY0" fmla="*/ 298264 h 1061899"/>
                <a:gd name="connsiteX1" fmla="*/ 633557 w 1034678"/>
                <a:gd name="connsiteY1" fmla="*/ 92644 h 1061899"/>
                <a:gd name="connsiteX2" fmla="*/ 1024687 w 1034678"/>
                <a:gd name="connsiteY2" fmla="*/ 161355 h 1061899"/>
                <a:gd name="connsiteX3" fmla="*/ 401677 w 1034678"/>
                <a:gd name="connsiteY3" fmla="*/ 1025620 h 1061899"/>
                <a:gd name="connsiteX4" fmla="*/ 210714 w 1034678"/>
                <a:gd name="connsiteY4" fmla="*/ 811482 h 1061899"/>
                <a:gd name="connsiteX5" fmla="*/ 4579 w 1034678"/>
                <a:gd name="connsiteY5" fmla="*/ 256495 h 1061899"/>
                <a:gd name="connsiteX6" fmla="*/ 459819 w 1034678"/>
                <a:gd name="connsiteY6" fmla="*/ 298264 h 1061899"/>
                <a:gd name="connsiteX0" fmla="*/ 459819 w 1036095"/>
                <a:gd name="connsiteY0" fmla="*/ 298264 h 1076038"/>
                <a:gd name="connsiteX1" fmla="*/ 633557 w 1036095"/>
                <a:gd name="connsiteY1" fmla="*/ 92644 h 1076038"/>
                <a:gd name="connsiteX2" fmla="*/ 1024687 w 1036095"/>
                <a:gd name="connsiteY2" fmla="*/ 161355 h 1076038"/>
                <a:gd name="connsiteX3" fmla="*/ 454532 w 1036095"/>
                <a:gd name="connsiteY3" fmla="*/ 1041477 h 1076038"/>
                <a:gd name="connsiteX4" fmla="*/ 210714 w 1036095"/>
                <a:gd name="connsiteY4" fmla="*/ 811482 h 1076038"/>
                <a:gd name="connsiteX5" fmla="*/ 4579 w 1036095"/>
                <a:gd name="connsiteY5" fmla="*/ 256495 h 1076038"/>
                <a:gd name="connsiteX6" fmla="*/ 459819 w 1036095"/>
                <a:gd name="connsiteY6" fmla="*/ 298264 h 1076038"/>
                <a:gd name="connsiteX0" fmla="*/ 459819 w 1035230"/>
                <a:gd name="connsiteY0" fmla="*/ 298264 h 1076038"/>
                <a:gd name="connsiteX1" fmla="*/ 633557 w 1035230"/>
                <a:gd name="connsiteY1" fmla="*/ 92644 h 1076038"/>
                <a:gd name="connsiteX2" fmla="*/ 1024687 w 1035230"/>
                <a:gd name="connsiteY2" fmla="*/ 161355 h 1076038"/>
                <a:gd name="connsiteX3" fmla="*/ 454532 w 1035230"/>
                <a:gd name="connsiteY3" fmla="*/ 1041477 h 1076038"/>
                <a:gd name="connsiteX4" fmla="*/ 210714 w 1035230"/>
                <a:gd name="connsiteY4" fmla="*/ 811482 h 1076038"/>
                <a:gd name="connsiteX5" fmla="*/ 4579 w 1035230"/>
                <a:gd name="connsiteY5" fmla="*/ 256495 h 1076038"/>
                <a:gd name="connsiteX6" fmla="*/ 459819 w 1035230"/>
                <a:gd name="connsiteY6" fmla="*/ 298264 h 1076038"/>
                <a:gd name="connsiteX0" fmla="*/ 459819 w 1035230"/>
                <a:gd name="connsiteY0" fmla="*/ 298264 h 1041477"/>
                <a:gd name="connsiteX1" fmla="*/ 633557 w 1035230"/>
                <a:gd name="connsiteY1" fmla="*/ 92644 h 1041477"/>
                <a:gd name="connsiteX2" fmla="*/ 1024687 w 1035230"/>
                <a:gd name="connsiteY2" fmla="*/ 161355 h 1041477"/>
                <a:gd name="connsiteX3" fmla="*/ 454532 w 1035230"/>
                <a:gd name="connsiteY3" fmla="*/ 1041477 h 1041477"/>
                <a:gd name="connsiteX4" fmla="*/ 210714 w 1035230"/>
                <a:gd name="connsiteY4" fmla="*/ 811482 h 1041477"/>
                <a:gd name="connsiteX5" fmla="*/ 4579 w 1035230"/>
                <a:gd name="connsiteY5" fmla="*/ 256495 h 1041477"/>
                <a:gd name="connsiteX6" fmla="*/ 459819 w 1035230"/>
                <a:gd name="connsiteY6" fmla="*/ 298264 h 1041477"/>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095 w 1032126"/>
                <a:gd name="connsiteY0" fmla="*/ 298264 h 1104903"/>
                <a:gd name="connsiteX1" fmla="*/ 632833 w 1032126"/>
                <a:gd name="connsiteY1" fmla="*/ 92644 h 1104903"/>
                <a:gd name="connsiteX2" fmla="*/ 1023963 w 1032126"/>
                <a:gd name="connsiteY2" fmla="*/ 161355 h 1104903"/>
                <a:gd name="connsiteX3" fmla="*/ 337526 w 1032126"/>
                <a:gd name="connsiteY3" fmla="*/ 1104903 h 1104903"/>
                <a:gd name="connsiteX4" fmla="*/ 246989 w 1032126"/>
                <a:gd name="connsiteY4" fmla="*/ 716342 h 1104903"/>
                <a:gd name="connsiteX5" fmla="*/ 3855 w 1032126"/>
                <a:gd name="connsiteY5" fmla="*/ 256495 h 1104903"/>
                <a:gd name="connsiteX6" fmla="*/ 459095 w 1032126"/>
                <a:gd name="connsiteY6" fmla="*/ 298264 h 1104903"/>
                <a:gd name="connsiteX0" fmla="*/ 458711 w 1031742"/>
                <a:gd name="connsiteY0" fmla="*/ 298264 h 1104903"/>
                <a:gd name="connsiteX1" fmla="*/ 632449 w 1031742"/>
                <a:gd name="connsiteY1" fmla="*/ 92644 h 1104903"/>
                <a:gd name="connsiteX2" fmla="*/ 1023579 w 1031742"/>
                <a:gd name="connsiteY2" fmla="*/ 161355 h 1104903"/>
                <a:gd name="connsiteX3" fmla="*/ 337142 w 1031742"/>
                <a:gd name="connsiteY3" fmla="*/ 1104903 h 1104903"/>
                <a:gd name="connsiteX4" fmla="*/ 246605 w 1031742"/>
                <a:gd name="connsiteY4" fmla="*/ 716342 h 1104903"/>
                <a:gd name="connsiteX5" fmla="*/ 3471 w 1031742"/>
                <a:gd name="connsiteY5" fmla="*/ 256495 h 1104903"/>
                <a:gd name="connsiteX6" fmla="*/ 458711 w 1031742"/>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937 w 1031274"/>
                <a:gd name="connsiteY0" fmla="*/ 298264 h 1104903"/>
                <a:gd name="connsiteX1" fmla="*/ 632675 w 1031274"/>
                <a:gd name="connsiteY1" fmla="*/ 92644 h 1104903"/>
                <a:gd name="connsiteX2" fmla="*/ 1023805 w 1031274"/>
                <a:gd name="connsiteY2" fmla="*/ 161355 h 1104903"/>
                <a:gd name="connsiteX3" fmla="*/ 289798 w 1031274"/>
                <a:gd name="connsiteY3" fmla="*/ 1104903 h 1104903"/>
                <a:gd name="connsiteX4" fmla="*/ 230974 w 1031274"/>
                <a:gd name="connsiteY4" fmla="*/ 621202 h 1104903"/>
                <a:gd name="connsiteX5" fmla="*/ 3697 w 1031274"/>
                <a:gd name="connsiteY5" fmla="*/ 256495 h 1104903"/>
                <a:gd name="connsiteX6" fmla="*/ 458937 w 1031274"/>
                <a:gd name="connsiteY6" fmla="*/ 298264 h 1104903"/>
                <a:gd name="connsiteX0" fmla="*/ 427781 w 1000118"/>
                <a:gd name="connsiteY0" fmla="*/ 298264 h 1104903"/>
                <a:gd name="connsiteX1" fmla="*/ 601519 w 1000118"/>
                <a:gd name="connsiteY1" fmla="*/ 92644 h 1104903"/>
                <a:gd name="connsiteX2" fmla="*/ 992649 w 1000118"/>
                <a:gd name="connsiteY2" fmla="*/ 161355 h 1104903"/>
                <a:gd name="connsiteX3" fmla="*/ 258642 w 1000118"/>
                <a:gd name="connsiteY3" fmla="*/ 1104903 h 1104903"/>
                <a:gd name="connsiteX4" fmla="*/ 199818 w 1000118"/>
                <a:gd name="connsiteY4" fmla="*/ 621202 h 1104903"/>
                <a:gd name="connsiteX5" fmla="*/ 4254 w 1000118"/>
                <a:gd name="connsiteY5" fmla="*/ 208925 h 1104903"/>
                <a:gd name="connsiteX6" fmla="*/ 427781 w 1000118"/>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8813 w 1001150"/>
                <a:gd name="connsiteY0" fmla="*/ 298264 h 1104903"/>
                <a:gd name="connsiteX1" fmla="*/ 602551 w 1001150"/>
                <a:gd name="connsiteY1" fmla="*/ 92644 h 1104903"/>
                <a:gd name="connsiteX2" fmla="*/ 993681 w 1001150"/>
                <a:gd name="connsiteY2" fmla="*/ 161355 h 1104903"/>
                <a:gd name="connsiteX3" fmla="*/ 259674 w 1001150"/>
                <a:gd name="connsiteY3" fmla="*/ 1104903 h 1104903"/>
                <a:gd name="connsiteX4" fmla="*/ 200850 w 1001150"/>
                <a:gd name="connsiteY4" fmla="*/ 621202 h 1104903"/>
                <a:gd name="connsiteX5" fmla="*/ 0 w 1001150"/>
                <a:gd name="connsiteY5" fmla="*/ 187783 h 1104903"/>
                <a:gd name="connsiteX6" fmla="*/ 428813 w 1001150"/>
                <a:gd name="connsiteY6" fmla="*/ 298264 h 1104903"/>
                <a:gd name="connsiteX0" fmla="*/ 431918 w 1004255"/>
                <a:gd name="connsiteY0" fmla="*/ 298264 h 1104903"/>
                <a:gd name="connsiteX1" fmla="*/ 605656 w 1004255"/>
                <a:gd name="connsiteY1" fmla="*/ 92644 h 1104903"/>
                <a:gd name="connsiteX2" fmla="*/ 996786 w 1004255"/>
                <a:gd name="connsiteY2" fmla="*/ 161355 h 1104903"/>
                <a:gd name="connsiteX3" fmla="*/ 262779 w 1004255"/>
                <a:gd name="connsiteY3" fmla="*/ 1104903 h 1104903"/>
                <a:gd name="connsiteX4" fmla="*/ 203955 w 1004255"/>
                <a:gd name="connsiteY4" fmla="*/ 621202 h 1104903"/>
                <a:gd name="connsiteX5" fmla="*/ 3105 w 1004255"/>
                <a:gd name="connsiteY5" fmla="*/ 187783 h 1104903"/>
                <a:gd name="connsiteX6" fmla="*/ 431918 w 1004255"/>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1392 w 1003729"/>
                <a:gd name="connsiteY0" fmla="*/ 298264 h 1104903"/>
                <a:gd name="connsiteX1" fmla="*/ 605130 w 1003729"/>
                <a:gd name="connsiteY1" fmla="*/ 92644 h 1104903"/>
                <a:gd name="connsiteX2" fmla="*/ 996260 w 1003729"/>
                <a:gd name="connsiteY2" fmla="*/ 161355 h 1104903"/>
                <a:gd name="connsiteX3" fmla="*/ 262253 w 1003729"/>
                <a:gd name="connsiteY3" fmla="*/ 1104903 h 1104903"/>
                <a:gd name="connsiteX4" fmla="*/ 245714 w 1003729"/>
                <a:gd name="connsiteY4" fmla="*/ 742770 h 1104903"/>
                <a:gd name="connsiteX5" fmla="*/ 2579 w 1003729"/>
                <a:gd name="connsiteY5" fmla="*/ 187783 h 1104903"/>
                <a:gd name="connsiteX6" fmla="*/ 431392 w 1003729"/>
                <a:gd name="connsiteY6" fmla="*/ 298264 h 1104903"/>
                <a:gd name="connsiteX0" fmla="*/ 431980 w 1004317"/>
                <a:gd name="connsiteY0" fmla="*/ 298264 h 1104903"/>
                <a:gd name="connsiteX1" fmla="*/ 605718 w 1004317"/>
                <a:gd name="connsiteY1" fmla="*/ 92644 h 1104903"/>
                <a:gd name="connsiteX2" fmla="*/ 996848 w 1004317"/>
                <a:gd name="connsiteY2" fmla="*/ 161355 h 1104903"/>
                <a:gd name="connsiteX3" fmla="*/ 262841 w 1004317"/>
                <a:gd name="connsiteY3" fmla="*/ 1104903 h 1104903"/>
                <a:gd name="connsiteX4" fmla="*/ 246302 w 1004317"/>
                <a:gd name="connsiteY4" fmla="*/ 742770 h 1104903"/>
                <a:gd name="connsiteX5" fmla="*/ 3167 w 1004317"/>
                <a:gd name="connsiteY5" fmla="*/ 187783 h 1104903"/>
                <a:gd name="connsiteX6" fmla="*/ 431980 w 1004317"/>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9" h="1104903">
                  <a:moveTo>
                    <a:pt x="432802" y="298264"/>
                  </a:moveTo>
                  <a:cubicBezTo>
                    <a:pt x="463634" y="315882"/>
                    <a:pt x="480682" y="190340"/>
                    <a:pt x="606540" y="92644"/>
                  </a:cubicBezTo>
                  <a:cubicBezTo>
                    <a:pt x="748256" y="-47336"/>
                    <a:pt x="928844" y="-32021"/>
                    <a:pt x="997670" y="161355"/>
                  </a:cubicBezTo>
                  <a:cubicBezTo>
                    <a:pt x="1071667" y="565358"/>
                    <a:pt x="579033" y="808913"/>
                    <a:pt x="263663" y="1104903"/>
                  </a:cubicBezTo>
                  <a:cubicBezTo>
                    <a:pt x="246045" y="999192"/>
                    <a:pt x="265737" y="944956"/>
                    <a:pt x="204840" y="711057"/>
                  </a:cubicBezTo>
                  <a:cubicBezTo>
                    <a:pt x="112228" y="450731"/>
                    <a:pt x="-25195" y="381672"/>
                    <a:pt x="3989" y="187783"/>
                  </a:cubicBezTo>
                  <a:cubicBezTo>
                    <a:pt x="99128" y="-115796"/>
                    <a:pt x="334024" y="106650"/>
                    <a:pt x="432802" y="298264"/>
                  </a:cubicBezTo>
                  <a:close/>
                </a:path>
              </a:pathLst>
            </a:custGeom>
            <a:solidFill>
              <a:srgbClr val="FF99CC">
                <a:alpha val="70000"/>
              </a:srgbClr>
            </a:solidFill>
            <a:ln>
              <a:noFill/>
            </a:ln>
            <a:effectLst>
              <a:glow rad="139700">
                <a:srgbClr val="FF33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416112" y="1943613"/>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33" name="グループ化 32"/>
            <p:cNvGrpSpPr/>
            <p:nvPr/>
          </p:nvGrpSpPr>
          <p:grpSpPr>
            <a:xfrm>
              <a:off x="1423708" y="2941015"/>
              <a:ext cx="4968553" cy="1198937"/>
              <a:chOff x="1825981" y="2468537"/>
              <a:chExt cx="4968553" cy="1198937"/>
            </a:xfrm>
          </p:grpSpPr>
          <p:sp>
            <p:nvSpPr>
              <p:cNvPr id="57" name="テキスト ボックス 56"/>
              <p:cNvSpPr txBox="1"/>
              <p:nvPr/>
            </p:nvSpPr>
            <p:spPr>
              <a:xfrm>
                <a:off x="1825981" y="2559478"/>
                <a:ext cx="4968553" cy="1107996"/>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子どもを「預けたい人」と「預りたい人」を繋げるファミリーサポー</a:t>
                </a:r>
                <a:endParaRPr kumimoji="1" lang="en-US" altLang="ja-JP" sz="1100" b="1" dirty="0" smtClean="0">
                  <a:solidFill>
                    <a:srgbClr val="FF0066"/>
                  </a:solidFill>
                  <a:latin typeface="HG丸ｺﾞｼｯｸM-PRO" pitchFamily="50" charset="-128"/>
                  <a:ea typeface="HG丸ｺﾞｼｯｸM-PRO" pitchFamily="50" charset="-128"/>
                </a:endParaRPr>
              </a:p>
              <a:p>
                <a:r>
                  <a:rPr lang="ja-JP" altLang="en-US" sz="1100" b="1" dirty="0">
                    <a:solidFill>
                      <a:srgbClr val="FF0066"/>
                    </a:solidFill>
                    <a:latin typeface="HG丸ｺﾞｼｯｸM-PRO" pitchFamily="50" charset="-128"/>
                    <a:ea typeface="HG丸ｺﾞｼｯｸM-PRO" pitchFamily="50" charset="-128"/>
                  </a:rPr>
                  <a:t>　</a:t>
                </a:r>
                <a:r>
                  <a:rPr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rgbClr val="FF0066"/>
                    </a:solidFill>
                    <a:latin typeface="HG丸ｺﾞｼｯｸM-PRO" pitchFamily="50" charset="-128"/>
                    <a:ea typeface="HG丸ｺﾞｼｯｸM-PRO" pitchFamily="50" charset="-128"/>
                  </a:rPr>
                  <a:t>トセンターがあります</a:t>
                </a:r>
                <a:r>
                  <a:rPr lang="ja-JP" altLang="en-US" sz="1100" b="1" dirty="0" smtClean="0">
                    <a:solidFill>
                      <a:srgbClr val="FF0066"/>
                    </a:solidFill>
                    <a:latin typeface="HG丸ｺﾞｼｯｸM-PRO" pitchFamily="50" charset="-128"/>
                    <a:ea typeface="HG丸ｺﾞｼｯｸM-PRO" pitchFamily="50" charset="-128"/>
                  </a:rPr>
                  <a:t>。</a:t>
                </a:r>
                <a:endParaRPr lang="en-US" altLang="ja-JP" sz="1100" b="1" dirty="0" smtClean="0">
                  <a:solidFill>
                    <a:srgbClr val="FF0066"/>
                  </a:solidFill>
                  <a:latin typeface="HG丸ｺﾞｼｯｸM-PRO" pitchFamily="50" charset="-128"/>
                  <a:ea typeface="HG丸ｺﾞｼｯｸM-PRO" pitchFamily="50" charset="-128"/>
                </a:endParaRPr>
              </a:p>
              <a:p>
                <a:r>
                  <a:rPr kumimoji="1" lang="ja-JP" altLang="en-US" sz="1100" b="1" dirty="0">
                    <a:solidFill>
                      <a:srgbClr val="FF0066"/>
                    </a:solidFill>
                    <a:latin typeface="HG丸ｺﾞｼｯｸM-PRO" pitchFamily="50" charset="-128"/>
                    <a:ea typeface="HG丸ｺﾞｼｯｸM-PRO" pitchFamily="50" charset="-128"/>
                  </a:rPr>
                  <a:t>保育園等</a:t>
                </a:r>
                <a:r>
                  <a:rPr kumimoji="1" lang="ja-JP" altLang="en-US" sz="1100" b="1" dirty="0" smtClean="0">
                    <a:solidFill>
                      <a:srgbClr val="FF0066"/>
                    </a:solidFill>
                    <a:latin typeface="HG丸ｺﾞｼｯｸM-PRO" pitchFamily="50" charset="-128"/>
                    <a:ea typeface="HG丸ｺﾞｼｯｸM-PRO" pitchFamily="50" charset="-128"/>
                  </a:rPr>
                  <a:t>のお迎えだけでなく、急病や冠婚葬祭で子どもの預りが必要な場合等にも利用できます。</a:t>
                </a:r>
                <a:endParaRPr kumimoji="1" lang="en-US" altLang="ja-JP" sz="1100" b="1" dirty="0" smtClean="0">
                  <a:solidFill>
                    <a:srgbClr val="FF0066"/>
                  </a:solidFill>
                  <a:latin typeface="HG丸ｺﾞｼｯｸM-PRO" pitchFamily="50" charset="-128"/>
                  <a:ea typeface="HG丸ｺﾞｼｯｸM-PRO" pitchFamily="50" charset="-128"/>
                </a:endParaRPr>
              </a:p>
              <a:p>
                <a:r>
                  <a:rPr lang="ja-JP" altLang="en-US" sz="1100" b="1" dirty="0" smtClean="0">
                    <a:solidFill>
                      <a:srgbClr val="FF0066"/>
                    </a:solidFill>
                    <a:latin typeface="HG丸ｺﾞｼｯｸM-PRO" pitchFamily="50" charset="-128"/>
                    <a:ea typeface="HG丸ｺﾞｼｯｸM-PRO" pitchFamily="50" charset="-128"/>
                  </a:rPr>
                  <a:t>利用条件・料金等は市町村によって異なります。事前に会員登録が必要となりますので、いざという時のために、予め登録されることをおすすめします。</a:t>
                </a:r>
                <a:endParaRPr kumimoji="1" lang="ja-JP" altLang="en-US" sz="1100" b="1" dirty="0">
                  <a:solidFill>
                    <a:srgbClr val="FF0066"/>
                  </a:solidFill>
                  <a:latin typeface="HG丸ｺﾞｼｯｸM-PRO" pitchFamily="50" charset="-128"/>
                  <a:ea typeface="HG丸ｺﾞｼｯｸM-PRO" pitchFamily="50" charset="-128"/>
                </a:endParaRPr>
              </a:p>
            </p:txBody>
          </p:sp>
          <p:sp>
            <p:nvSpPr>
              <p:cNvPr id="58" name="正方形/長方形 57"/>
              <p:cNvSpPr/>
              <p:nvPr/>
            </p:nvSpPr>
            <p:spPr>
              <a:xfrm>
                <a:off x="1873735" y="2468537"/>
                <a:ext cx="433131" cy="584775"/>
              </a:xfrm>
              <a:prstGeom prst="rect">
                <a:avLst/>
              </a:prstGeom>
              <a:noFill/>
            </p:spPr>
            <p:txBody>
              <a:bodyPr wrap="none" lIns="91440" tIns="45720" rIns="91440" bIns="45720">
                <a:spAutoFit/>
              </a:bodyPr>
              <a:lstStyle/>
              <a:p>
                <a:pPr algn="ctr"/>
                <a:r>
                  <a:rPr lang="en-US" altLang="ja-JP" sz="3200" b="1" dirty="0" smtClean="0">
                    <a:ln w="1905"/>
                    <a:solidFill>
                      <a:srgbClr val="FF0066"/>
                    </a:solidFill>
                    <a:effectLst>
                      <a:innerShdw blurRad="69850" dist="43180" dir="5400000">
                        <a:srgbClr val="000000">
                          <a:alpha val="65000"/>
                        </a:srgbClr>
                      </a:innerShdw>
                    </a:effectLst>
                  </a:rPr>
                  <a:t>A</a:t>
                </a:r>
                <a:endParaRPr lang="ja-JP" altLang="en-US" sz="3200" b="1" dirty="0">
                  <a:ln w="1905"/>
                  <a:solidFill>
                    <a:srgbClr val="FF0066"/>
                  </a:solidFill>
                  <a:effectLst>
                    <a:innerShdw blurRad="69850" dist="43180" dir="5400000">
                      <a:srgbClr val="000000">
                        <a:alpha val="65000"/>
                      </a:srgbClr>
                    </a:innerShdw>
                  </a:effectLst>
                </a:endParaRPr>
              </a:p>
            </p:txBody>
          </p:sp>
        </p:grpSp>
        <p:sp>
          <p:nvSpPr>
            <p:cNvPr id="34" name="テキスト ボックス 33"/>
            <p:cNvSpPr txBox="1"/>
            <p:nvPr/>
          </p:nvSpPr>
          <p:spPr>
            <a:xfrm>
              <a:off x="1230974" y="2245065"/>
              <a:ext cx="5445722" cy="707886"/>
            </a:xfrm>
            <a:prstGeom prst="rect">
              <a:avLst/>
            </a:prstGeom>
            <a:noFill/>
          </p:spPr>
          <p:txBody>
            <a:bodyPr wrap="none" rtlCol="0">
              <a:spAutoFit/>
            </a:bodyPr>
            <a:lstStyle/>
            <a:p>
              <a:r>
                <a:rPr lang="ja-JP" altLang="en-US" sz="2000" dirty="0" smtClean="0">
                  <a:latin typeface="HGP創英角ﾎﾟｯﾌﾟ体" pitchFamily="50" charset="-128"/>
                  <a:ea typeface="HGP創英角ﾎﾟｯﾌﾟ体" pitchFamily="50" charset="-128"/>
                </a:rPr>
                <a:t>保育園のお迎えを頼める人が近くにおらず、</a:t>
              </a:r>
              <a:endParaRPr lang="en-US" altLang="ja-JP" sz="2000" dirty="0" smtClean="0">
                <a:latin typeface="HGP創英角ﾎﾟｯﾌﾟ体" pitchFamily="50" charset="-128"/>
                <a:ea typeface="HGP創英角ﾎﾟｯﾌﾟ体" pitchFamily="50" charset="-128"/>
              </a:endParaRPr>
            </a:p>
            <a:p>
              <a:r>
                <a:rPr kumimoji="1" lang="ja-JP" altLang="en-US" sz="2000" dirty="0">
                  <a:latin typeface="HGP創英角ﾎﾟｯﾌﾟ体" pitchFamily="50" charset="-128"/>
                  <a:ea typeface="HGP創英角ﾎﾟｯﾌﾟ体" pitchFamily="50" charset="-128"/>
                </a:rPr>
                <a:t>困って</a:t>
              </a:r>
              <a:r>
                <a:rPr kumimoji="1" lang="ja-JP" altLang="en-US" sz="2000" dirty="0" smtClean="0">
                  <a:latin typeface="HGP創英角ﾎﾟｯﾌﾟ体" pitchFamily="50" charset="-128"/>
                  <a:ea typeface="HGP創英角ﾎﾟｯﾌﾟ体" pitchFamily="50" charset="-128"/>
                </a:rPr>
                <a:t>います。誰かにお願いできないでしょうか？</a:t>
              </a:r>
              <a:endParaRPr kumimoji="1" lang="ja-JP" altLang="en-US" sz="2000" dirty="0">
                <a:latin typeface="HGP創英角ﾎﾟｯﾌﾟ体" pitchFamily="50" charset="-128"/>
                <a:ea typeface="HGP創英角ﾎﾟｯﾌﾟ体" pitchFamily="50" charset="-128"/>
              </a:endParaRPr>
            </a:p>
          </p:txBody>
        </p:sp>
        <p:grpSp>
          <p:nvGrpSpPr>
            <p:cNvPr id="35" name="グループ化 34"/>
            <p:cNvGrpSpPr/>
            <p:nvPr/>
          </p:nvGrpSpPr>
          <p:grpSpPr>
            <a:xfrm>
              <a:off x="1695343" y="4150167"/>
              <a:ext cx="4554589" cy="637857"/>
              <a:chOff x="1972443" y="7750567"/>
              <a:chExt cx="4554589" cy="637857"/>
            </a:xfrm>
          </p:grpSpPr>
          <p:grpSp>
            <p:nvGrpSpPr>
              <p:cNvPr id="36" name="グループ化 35"/>
              <p:cNvGrpSpPr/>
              <p:nvPr/>
            </p:nvGrpSpPr>
            <p:grpSpPr>
              <a:xfrm>
                <a:off x="1972443" y="7750567"/>
                <a:ext cx="793782" cy="382577"/>
                <a:chOff x="1950498" y="3109303"/>
                <a:chExt cx="793782" cy="382577"/>
              </a:xfrm>
            </p:grpSpPr>
            <p:sp>
              <p:nvSpPr>
                <p:cNvPr id="54" name="メモ 53"/>
                <p:cNvSpPr/>
                <p:nvPr/>
              </p:nvSpPr>
              <p:spPr>
                <a:xfrm>
                  <a:off x="1988840" y="3131840"/>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2083588" y="3109303"/>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56" name="テキスト ボックス 55"/>
                <p:cNvSpPr txBox="1"/>
                <p:nvPr/>
              </p:nvSpPr>
              <p:spPr>
                <a:xfrm>
                  <a:off x="1950498" y="3239103"/>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42" name="テキスト ボックス 41"/>
              <p:cNvSpPr txBox="1"/>
              <p:nvPr/>
            </p:nvSpPr>
            <p:spPr>
              <a:xfrm>
                <a:off x="2839244" y="7773104"/>
                <a:ext cx="3204433" cy="230832"/>
              </a:xfrm>
              <a:prstGeom prst="rect">
                <a:avLst/>
              </a:prstGeom>
              <a:noFill/>
            </p:spPr>
            <p:txBody>
              <a:bodyPr wrap="square" lIns="36000" rIns="36000" rtlCol="0">
                <a:spAutoFit/>
              </a:bodyPr>
              <a:lstStyle/>
              <a:p>
                <a:r>
                  <a:rPr kumimoji="1" lang="ja-JP" altLang="en-US" sz="900" dirty="0" smtClean="0">
                    <a:latin typeface="HG丸ｺﾞｼｯｸM-PRO" pitchFamily="50" charset="-128"/>
                    <a:ea typeface="HG丸ｺﾞｼｯｸM-PRO" pitchFamily="50" charset="-128"/>
                  </a:rPr>
                  <a:t>下記の各施設</a:t>
                </a:r>
                <a:endParaRPr kumimoji="1" lang="ja-JP" altLang="en-US" sz="1200" dirty="0">
                  <a:latin typeface="HG丸ｺﾞｼｯｸM-PRO" pitchFamily="50" charset="-128"/>
                  <a:ea typeface="HG丸ｺﾞｼｯｸM-PRO" pitchFamily="50" charset="-128"/>
                </a:endParaRPr>
              </a:p>
            </p:txBody>
          </p:sp>
          <p:sp>
            <p:nvSpPr>
              <p:cNvPr id="53" name="テキスト ボックス 52"/>
              <p:cNvSpPr txBox="1"/>
              <p:nvPr/>
            </p:nvSpPr>
            <p:spPr>
              <a:xfrm>
                <a:off x="2121924" y="8157592"/>
                <a:ext cx="4405108" cy="230832"/>
              </a:xfrm>
              <a:prstGeom prst="rect">
                <a:avLst/>
              </a:prstGeom>
              <a:noFill/>
            </p:spPr>
            <p:txBody>
              <a:bodyPr wrap="square" lIns="36000" rIns="36000" rtlCol="0">
                <a:spAutoFit/>
              </a:bodyPr>
              <a:lstStyle/>
              <a:p>
                <a:r>
                  <a:rPr lang="ja-JP" altLang="en-US" sz="900" dirty="0" smtClean="0">
                    <a:latin typeface="HG丸ｺﾞｼｯｸM-PRO" pitchFamily="50" charset="-128"/>
                    <a:ea typeface="HG丸ｺﾞｼｯｸM-PRO" pitchFamily="50" charset="-128"/>
                  </a:rPr>
                  <a:t>現在、県内２９市町村で実施しています。</a:t>
                </a:r>
                <a:endParaRPr kumimoji="1" lang="ja-JP" altLang="en-US" sz="1200" dirty="0">
                  <a:latin typeface="HG丸ｺﾞｼｯｸM-PRO" pitchFamily="50" charset="-128"/>
                  <a:ea typeface="HG丸ｺﾞｼｯｸM-PRO" pitchFamily="50" charset="-128"/>
                </a:endParaRPr>
              </a:p>
            </p:txBody>
          </p:sp>
        </p:grpSp>
        <p:sp>
          <p:nvSpPr>
            <p:cNvPr id="28" name="テキスト ボックス 27"/>
            <p:cNvSpPr txBox="1"/>
            <p:nvPr/>
          </p:nvSpPr>
          <p:spPr>
            <a:xfrm>
              <a:off x="2492896" y="4331364"/>
              <a:ext cx="3528392" cy="215444"/>
            </a:xfrm>
            <a:prstGeom prst="rect">
              <a:avLst/>
            </a:prstGeom>
            <a:noFill/>
          </p:spPr>
          <p:txBody>
            <a:bodyPr wrap="square" rtlCol="0">
              <a:spAutoFit/>
            </a:bodyPr>
            <a:lstStyle/>
            <a:p>
              <a:r>
                <a:rPr kumimoji="1" lang="ja-JP" altLang="en-US" sz="800" dirty="0" smtClean="0">
                  <a:latin typeface="HG丸ｺﾞｼｯｸM-PRO" pitchFamily="50" charset="-128"/>
                  <a:ea typeface="HG丸ｺﾞｼｯｸM-PRO" pitchFamily="50" charset="-128"/>
                </a:rPr>
                <a:t>（利用条件、料金等は各施設により異なります）</a:t>
              </a:r>
              <a:endParaRPr kumimoji="1" lang="ja-JP" altLang="en-US" sz="1100" dirty="0">
                <a:latin typeface="HG丸ｺﾞｼｯｸM-PRO" pitchFamily="50" charset="-128"/>
                <a:ea typeface="HG丸ｺﾞｼｯｸM-PRO" pitchFamily="50" charset="-128"/>
              </a:endParaRPr>
            </a:p>
          </p:txBody>
        </p:sp>
      </p:grpSp>
      <p:pic>
        <p:nvPicPr>
          <p:cNvPr id="93" name="Picture 4" descr="C:\Users\kumamoto\Desktop\新しいフォルダー\sougei.gif"/>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30052" y="3704338"/>
            <a:ext cx="1515734" cy="151573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0808" y="4283968"/>
            <a:ext cx="3499030" cy="4610337"/>
          </a:xfrm>
          <a:prstGeom prst="rect">
            <a:avLst/>
          </a:prstGeom>
        </p:spPr>
      </p:pic>
    </p:spTree>
    <p:extLst>
      <p:ext uri="{BB962C8B-B14F-4D97-AF65-F5344CB8AC3E}">
        <p14:creationId xmlns:p14="http://schemas.microsoft.com/office/powerpoint/2010/main" val="2194055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p:nvPr/>
        </p:nvGrpSpPr>
        <p:grpSpPr>
          <a:xfrm>
            <a:off x="188640" y="105081"/>
            <a:ext cx="7416824" cy="1584176"/>
            <a:chOff x="188640" y="105081"/>
            <a:chExt cx="7416824" cy="1584176"/>
          </a:xfrm>
        </p:grpSpPr>
        <p:sp>
          <p:nvSpPr>
            <p:cNvPr id="4" name="正方形/長方形 3"/>
            <p:cNvSpPr/>
            <p:nvPr/>
          </p:nvSpPr>
          <p:spPr>
            <a:xfrm>
              <a:off x="188640" y="105081"/>
              <a:ext cx="7416824" cy="1584176"/>
            </a:xfrm>
            <a:prstGeom prst="rect">
              <a:avLst/>
            </a:prstGeom>
            <a:solidFill>
              <a:srgbClr val="FF99FF">
                <a:alpha val="80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正方形/長方形 5"/>
            <p:cNvSpPr/>
            <p:nvPr/>
          </p:nvSpPr>
          <p:spPr>
            <a:xfrm>
              <a:off x="472190" y="541293"/>
              <a:ext cx="1531188" cy="646331"/>
            </a:xfrm>
            <a:prstGeom prst="rect">
              <a:avLst/>
            </a:prstGeom>
            <a:noFill/>
          </p:spPr>
          <p:txBody>
            <a:bodyPr wrap="none" lIns="91440" tIns="45720" rIns="91440" bIns="45720">
              <a:spAutoFit/>
            </a:bodyPr>
            <a:lstStyle/>
            <a:p>
              <a:pPr algn="ctr"/>
              <a:r>
                <a:rPr lang="ja-JP" altLang="en-US" sz="3600" cap="none" spc="0" dirty="0" smtClean="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rPr>
                <a:t>子育て</a:t>
              </a:r>
              <a:endParaRPr lang="ja-JP" altLang="en-US" sz="5400" cap="none" spc="0" dirty="0">
                <a:ln w="9525" cmpd="sng">
                  <a:solidFill>
                    <a:schemeClr val="accent6">
                      <a:lumMod val="75000"/>
                    </a:schemeClr>
                  </a:solidFill>
                  <a:prstDash val="solid"/>
                </a:ln>
                <a:solidFill>
                  <a:schemeClr val="accent6">
                    <a:tint val="15000"/>
                    <a:satMod val="200000"/>
                  </a:schemeClr>
                </a:solidFill>
                <a:latin typeface="HGP創英角ﾎﾟｯﾌﾟ体" pitchFamily="50" charset="-128"/>
                <a:ea typeface="HGP創英角ﾎﾟｯﾌﾟ体" pitchFamily="50" charset="-128"/>
              </a:endParaRPr>
            </a:p>
          </p:txBody>
        </p:sp>
      </p:grpSp>
      <p:sp>
        <p:nvSpPr>
          <p:cNvPr id="43" name="円/楕円 42"/>
          <p:cNvSpPr/>
          <p:nvPr/>
        </p:nvSpPr>
        <p:spPr>
          <a:xfrm>
            <a:off x="3645024" y="5379747"/>
            <a:ext cx="5554963" cy="4001130"/>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82046" y="6738427"/>
            <a:ext cx="6535386" cy="4147605"/>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116632" y="8748464"/>
            <a:ext cx="341648" cy="276999"/>
            <a:chOff x="212048" y="8630405"/>
            <a:chExt cx="341648" cy="276999"/>
          </a:xfrm>
        </p:grpSpPr>
        <p:sp>
          <p:nvSpPr>
            <p:cNvPr id="45" name="円/楕円 44"/>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212048" y="8630405"/>
              <a:ext cx="341648" cy="276999"/>
            </a:xfrm>
            <a:prstGeom prst="rect">
              <a:avLst/>
            </a:prstGeom>
            <a:noFill/>
          </p:spPr>
          <p:txBody>
            <a:bodyPr wrap="square" rtlCol="0">
              <a:spAutoFit/>
            </a:bodyPr>
            <a:lstStyle/>
            <a:p>
              <a:r>
                <a:rPr lang="en-US" altLang="ja-JP" sz="1200" dirty="0">
                  <a:latin typeface="HG丸ｺﾞｼｯｸM-PRO" pitchFamily="50" charset="-128"/>
                  <a:ea typeface="HG丸ｺﾞｼｯｸM-PRO" pitchFamily="50" charset="-128"/>
                </a:rPr>
                <a:t>6</a:t>
              </a:r>
              <a:endParaRPr kumimoji="1" lang="ja-JP" altLang="en-US" dirty="0">
                <a:latin typeface="HG丸ｺﾞｼｯｸM-PRO" pitchFamily="50" charset="-128"/>
                <a:ea typeface="HG丸ｺﾞｼｯｸM-PRO" pitchFamily="50" charset="-128"/>
              </a:endParaRPr>
            </a:p>
          </p:txBody>
        </p:sp>
      </p:grpSp>
      <p:sp>
        <p:nvSpPr>
          <p:cNvPr id="59" name="ハート 15"/>
          <p:cNvSpPr/>
          <p:nvPr/>
        </p:nvSpPr>
        <p:spPr>
          <a:xfrm>
            <a:off x="173161" y="1310221"/>
            <a:ext cx="1375048" cy="1511527"/>
          </a:xfrm>
          <a:custGeom>
            <a:avLst/>
            <a:gdLst>
              <a:gd name="connsiteX0" fmla="*/ 504056 w 1008112"/>
              <a:gd name="connsiteY0" fmla="*/ 216024 h 864096"/>
              <a:gd name="connsiteX1" fmla="*/ 504056 w 1008112"/>
              <a:gd name="connsiteY1" fmla="*/ 864096 h 864096"/>
              <a:gd name="connsiteX2" fmla="*/ 504056 w 1008112"/>
              <a:gd name="connsiteY2" fmla="*/ 216024 h 864096"/>
              <a:gd name="connsiteX0" fmla="*/ 497525 w 1005255"/>
              <a:gd name="connsiteY0" fmla="*/ 205320 h 853845"/>
              <a:gd name="connsiteX1" fmla="*/ 497525 w 1005255"/>
              <a:gd name="connsiteY1" fmla="*/ 853392 h 853845"/>
              <a:gd name="connsiteX2" fmla="*/ 0 w 1005255"/>
              <a:gd name="connsiteY2" fmla="*/ 306262 h 853845"/>
              <a:gd name="connsiteX3" fmla="*/ 497525 w 1005255"/>
              <a:gd name="connsiteY3" fmla="*/ 205320 h 853845"/>
              <a:gd name="connsiteX0" fmla="*/ 497525 w 1005255"/>
              <a:gd name="connsiteY0" fmla="*/ 205320 h 854656"/>
              <a:gd name="connsiteX1" fmla="*/ 497525 w 1005255"/>
              <a:gd name="connsiteY1" fmla="*/ 853392 h 854656"/>
              <a:gd name="connsiteX2" fmla="*/ 0 w 1005255"/>
              <a:gd name="connsiteY2" fmla="*/ 306262 h 854656"/>
              <a:gd name="connsiteX3" fmla="*/ 497525 w 1005255"/>
              <a:gd name="connsiteY3" fmla="*/ 205320 h 854656"/>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419966 w 927696"/>
              <a:gd name="connsiteY0" fmla="*/ 205320 h 853772"/>
              <a:gd name="connsiteX1" fmla="*/ 419966 w 927696"/>
              <a:gd name="connsiteY1" fmla="*/ 853392 h 853772"/>
              <a:gd name="connsiteX2" fmla="*/ 44008 w 927696"/>
              <a:gd name="connsiteY2" fmla="*/ 126553 h 853772"/>
              <a:gd name="connsiteX3" fmla="*/ 419966 w 927696"/>
              <a:gd name="connsiteY3" fmla="*/ 205320 h 853772"/>
              <a:gd name="connsiteX0" fmla="*/ 419966 w 857982"/>
              <a:gd name="connsiteY0" fmla="*/ 170100 h 818552"/>
              <a:gd name="connsiteX1" fmla="*/ 857982 w 857982"/>
              <a:gd name="connsiteY1" fmla="*/ 27906 h 818552"/>
              <a:gd name="connsiteX2" fmla="*/ 419966 w 857982"/>
              <a:gd name="connsiteY2" fmla="*/ 818172 h 818552"/>
              <a:gd name="connsiteX3" fmla="*/ 44008 w 857982"/>
              <a:gd name="connsiteY3" fmla="*/ 91333 h 818552"/>
              <a:gd name="connsiteX4" fmla="*/ 419966 w 857982"/>
              <a:gd name="connsiteY4" fmla="*/ 170100 h 818552"/>
              <a:gd name="connsiteX0" fmla="*/ 419966 w 875271"/>
              <a:gd name="connsiteY0" fmla="*/ 170100 h 818552"/>
              <a:gd name="connsiteX1" fmla="*/ 857982 w 875271"/>
              <a:gd name="connsiteY1" fmla="*/ 27906 h 818552"/>
              <a:gd name="connsiteX2" fmla="*/ 419966 w 875271"/>
              <a:gd name="connsiteY2" fmla="*/ 818172 h 818552"/>
              <a:gd name="connsiteX3" fmla="*/ 44008 w 875271"/>
              <a:gd name="connsiteY3" fmla="*/ 91333 h 818552"/>
              <a:gd name="connsiteX4" fmla="*/ 419966 w 875271"/>
              <a:gd name="connsiteY4" fmla="*/ 170100 h 818552"/>
              <a:gd name="connsiteX0" fmla="*/ 419966 w 875271"/>
              <a:gd name="connsiteY0" fmla="*/ 269977 h 918429"/>
              <a:gd name="connsiteX1" fmla="*/ 857982 w 875271"/>
              <a:gd name="connsiteY1" fmla="*/ 127783 h 918429"/>
              <a:gd name="connsiteX2" fmla="*/ 419966 w 875271"/>
              <a:gd name="connsiteY2" fmla="*/ 918049 h 918429"/>
              <a:gd name="connsiteX3" fmla="*/ 44008 w 875271"/>
              <a:gd name="connsiteY3" fmla="*/ 191210 h 918429"/>
              <a:gd name="connsiteX4" fmla="*/ 419966 w 875271"/>
              <a:gd name="connsiteY4" fmla="*/ 269977 h 918429"/>
              <a:gd name="connsiteX0" fmla="*/ 419966 w 875271"/>
              <a:gd name="connsiteY0" fmla="*/ 202533 h 850985"/>
              <a:gd name="connsiteX1" fmla="*/ 577848 w 875271"/>
              <a:gd name="connsiteY1" fmla="*/ 70911 h 850985"/>
              <a:gd name="connsiteX2" fmla="*/ 857982 w 875271"/>
              <a:gd name="connsiteY2" fmla="*/ 60339 h 850985"/>
              <a:gd name="connsiteX3" fmla="*/ 419966 w 875271"/>
              <a:gd name="connsiteY3" fmla="*/ 850605 h 850985"/>
              <a:gd name="connsiteX4" fmla="*/ 44008 w 875271"/>
              <a:gd name="connsiteY4" fmla="*/ 123766 h 850985"/>
              <a:gd name="connsiteX5" fmla="*/ 419966 w 875271"/>
              <a:gd name="connsiteY5" fmla="*/ 202533 h 850985"/>
              <a:gd name="connsiteX0" fmla="*/ 419966 w 875271"/>
              <a:gd name="connsiteY0" fmla="*/ 250155 h 898607"/>
              <a:gd name="connsiteX1" fmla="*/ 577848 w 875271"/>
              <a:gd name="connsiteY1" fmla="*/ 118533 h 898607"/>
              <a:gd name="connsiteX2" fmla="*/ 857982 w 875271"/>
              <a:gd name="connsiteY2" fmla="*/ 107961 h 898607"/>
              <a:gd name="connsiteX3" fmla="*/ 419966 w 875271"/>
              <a:gd name="connsiteY3" fmla="*/ 898227 h 898607"/>
              <a:gd name="connsiteX4" fmla="*/ 44008 w 875271"/>
              <a:gd name="connsiteY4" fmla="*/ 171388 h 898607"/>
              <a:gd name="connsiteX5" fmla="*/ 419966 w 875271"/>
              <a:gd name="connsiteY5" fmla="*/ 250155 h 89860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993402"/>
              <a:gd name="connsiteY0" fmla="*/ 311487 h 959939"/>
              <a:gd name="connsiteX1" fmla="*/ 577848 w 993402"/>
              <a:gd name="connsiteY1" fmla="*/ 100582 h 959939"/>
              <a:gd name="connsiteX2" fmla="*/ 979549 w 993402"/>
              <a:gd name="connsiteY2" fmla="*/ 132294 h 959939"/>
              <a:gd name="connsiteX3" fmla="*/ 419966 w 993402"/>
              <a:gd name="connsiteY3" fmla="*/ 959559 h 959939"/>
              <a:gd name="connsiteX4" fmla="*/ 44008 w 993402"/>
              <a:gd name="connsiteY4" fmla="*/ 232720 h 959939"/>
              <a:gd name="connsiteX5" fmla="*/ 419966 w 993402"/>
              <a:gd name="connsiteY5" fmla="*/ 311487 h 959939"/>
              <a:gd name="connsiteX0" fmla="*/ 419966 w 993402"/>
              <a:gd name="connsiteY0" fmla="*/ 332397 h 980849"/>
              <a:gd name="connsiteX1" fmla="*/ 577848 w 993402"/>
              <a:gd name="connsiteY1" fmla="*/ 121492 h 980849"/>
              <a:gd name="connsiteX2" fmla="*/ 979549 w 993402"/>
              <a:gd name="connsiteY2" fmla="*/ 153204 h 980849"/>
              <a:gd name="connsiteX3" fmla="*/ 419966 w 993402"/>
              <a:gd name="connsiteY3" fmla="*/ 980469 h 980849"/>
              <a:gd name="connsiteX4" fmla="*/ 44008 w 993402"/>
              <a:gd name="connsiteY4" fmla="*/ 253630 h 980849"/>
              <a:gd name="connsiteX5" fmla="*/ 419966 w 993402"/>
              <a:gd name="connsiteY5" fmla="*/ 332397 h 980849"/>
              <a:gd name="connsiteX0" fmla="*/ 419966 w 987004"/>
              <a:gd name="connsiteY0" fmla="*/ 332397 h 980849"/>
              <a:gd name="connsiteX1" fmla="*/ 577848 w 987004"/>
              <a:gd name="connsiteY1" fmla="*/ 121492 h 980849"/>
              <a:gd name="connsiteX2" fmla="*/ 979549 w 987004"/>
              <a:gd name="connsiteY2" fmla="*/ 153204 h 980849"/>
              <a:gd name="connsiteX3" fmla="*/ 419966 w 987004"/>
              <a:gd name="connsiteY3" fmla="*/ 980469 h 980849"/>
              <a:gd name="connsiteX4" fmla="*/ 44008 w 987004"/>
              <a:gd name="connsiteY4" fmla="*/ 253630 h 980849"/>
              <a:gd name="connsiteX5" fmla="*/ 419966 w 987004"/>
              <a:gd name="connsiteY5" fmla="*/ 332397 h 980849"/>
              <a:gd name="connsiteX0" fmla="*/ 419966 w 987004"/>
              <a:gd name="connsiteY0" fmla="*/ 363858 h 1012310"/>
              <a:gd name="connsiteX1" fmla="*/ 614847 w 987004"/>
              <a:gd name="connsiteY1" fmla="*/ 100098 h 1012310"/>
              <a:gd name="connsiteX2" fmla="*/ 979549 w 987004"/>
              <a:gd name="connsiteY2" fmla="*/ 184665 h 1012310"/>
              <a:gd name="connsiteX3" fmla="*/ 419966 w 987004"/>
              <a:gd name="connsiteY3" fmla="*/ 1011930 h 1012310"/>
              <a:gd name="connsiteX4" fmla="*/ 44008 w 987004"/>
              <a:gd name="connsiteY4" fmla="*/ 285091 h 1012310"/>
              <a:gd name="connsiteX5" fmla="*/ 419966 w 987004"/>
              <a:gd name="connsiteY5" fmla="*/ 363858 h 1012310"/>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303339 h 994075"/>
              <a:gd name="connsiteX1" fmla="*/ 651846 w 987004"/>
              <a:gd name="connsiteY1" fmla="*/ 71292 h 994075"/>
              <a:gd name="connsiteX2" fmla="*/ 979549 w 987004"/>
              <a:gd name="connsiteY2" fmla="*/ 166430 h 994075"/>
              <a:gd name="connsiteX3" fmla="*/ 419966 w 987004"/>
              <a:gd name="connsiteY3" fmla="*/ 993695 h 994075"/>
              <a:gd name="connsiteX4" fmla="*/ 44008 w 987004"/>
              <a:gd name="connsiteY4" fmla="*/ 266856 h 994075"/>
              <a:gd name="connsiteX5" fmla="*/ 414681 w 987004"/>
              <a:gd name="connsiteY5" fmla="*/ 303339 h 994075"/>
              <a:gd name="connsiteX0" fmla="*/ 414681 w 987004"/>
              <a:gd name="connsiteY0" fmla="*/ 287388 h 978124"/>
              <a:gd name="connsiteX1" fmla="*/ 588419 w 987004"/>
              <a:gd name="connsiteY1" fmla="*/ 81768 h 978124"/>
              <a:gd name="connsiteX2" fmla="*/ 979549 w 987004"/>
              <a:gd name="connsiteY2" fmla="*/ 150479 h 978124"/>
              <a:gd name="connsiteX3" fmla="*/ 419966 w 987004"/>
              <a:gd name="connsiteY3" fmla="*/ 977744 h 978124"/>
              <a:gd name="connsiteX4" fmla="*/ 44008 w 987004"/>
              <a:gd name="connsiteY4" fmla="*/ 250905 h 978124"/>
              <a:gd name="connsiteX5" fmla="*/ 414681 w 987004"/>
              <a:gd name="connsiteY5" fmla="*/ 287388 h 978124"/>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388377 w 960700"/>
              <a:gd name="connsiteY0" fmla="*/ 298264 h 988956"/>
              <a:gd name="connsiteX1" fmla="*/ 562115 w 960700"/>
              <a:gd name="connsiteY1" fmla="*/ 92644 h 988956"/>
              <a:gd name="connsiteX2" fmla="*/ 953245 w 960700"/>
              <a:gd name="connsiteY2" fmla="*/ 161355 h 988956"/>
              <a:gd name="connsiteX3" fmla="*/ 393662 w 960700"/>
              <a:gd name="connsiteY3" fmla="*/ 988620 h 988956"/>
              <a:gd name="connsiteX4" fmla="*/ 17704 w 960700"/>
              <a:gd name="connsiteY4" fmla="*/ 230068 h 988956"/>
              <a:gd name="connsiteX5" fmla="*/ 388377 w 960700"/>
              <a:gd name="connsiteY5" fmla="*/ 298264 h 988956"/>
              <a:gd name="connsiteX0" fmla="*/ 378206 w 950529"/>
              <a:gd name="connsiteY0" fmla="*/ 298264 h 988945"/>
              <a:gd name="connsiteX1" fmla="*/ 551944 w 950529"/>
              <a:gd name="connsiteY1" fmla="*/ 92644 h 988945"/>
              <a:gd name="connsiteX2" fmla="*/ 943074 w 950529"/>
              <a:gd name="connsiteY2" fmla="*/ 161355 h 988945"/>
              <a:gd name="connsiteX3" fmla="*/ 383491 w 950529"/>
              <a:gd name="connsiteY3" fmla="*/ 988620 h 988945"/>
              <a:gd name="connsiteX4" fmla="*/ 18105 w 950529"/>
              <a:gd name="connsiteY4" fmla="*/ 208925 h 988945"/>
              <a:gd name="connsiteX5" fmla="*/ 378206 w 950529"/>
              <a:gd name="connsiteY5" fmla="*/ 298264 h 988945"/>
              <a:gd name="connsiteX0" fmla="*/ 408546 w 980869"/>
              <a:gd name="connsiteY0" fmla="*/ 298264 h 988967"/>
              <a:gd name="connsiteX1" fmla="*/ 582284 w 980869"/>
              <a:gd name="connsiteY1" fmla="*/ 92644 h 988967"/>
              <a:gd name="connsiteX2" fmla="*/ 973414 w 980869"/>
              <a:gd name="connsiteY2" fmla="*/ 161355 h 988967"/>
              <a:gd name="connsiteX3" fmla="*/ 413831 w 980869"/>
              <a:gd name="connsiteY3" fmla="*/ 988620 h 988967"/>
              <a:gd name="connsiteX4" fmla="*/ 48445 w 980869"/>
              <a:gd name="connsiteY4" fmla="*/ 208925 h 988967"/>
              <a:gd name="connsiteX5" fmla="*/ 408546 w 980869"/>
              <a:gd name="connsiteY5" fmla="*/ 298264 h 988967"/>
              <a:gd name="connsiteX0" fmla="*/ 411098 w 983018"/>
              <a:gd name="connsiteY0" fmla="*/ 298264 h 1031229"/>
              <a:gd name="connsiteX1" fmla="*/ 584836 w 983018"/>
              <a:gd name="connsiteY1" fmla="*/ 92644 h 1031229"/>
              <a:gd name="connsiteX2" fmla="*/ 975966 w 983018"/>
              <a:gd name="connsiteY2" fmla="*/ 161355 h 1031229"/>
              <a:gd name="connsiteX3" fmla="*/ 384670 w 983018"/>
              <a:gd name="connsiteY3" fmla="*/ 1030904 h 1031229"/>
              <a:gd name="connsiteX4" fmla="*/ 50997 w 983018"/>
              <a:gd name="connsiteY4" fmla="*/ 208925 h 1031229"/>
              <a:gd name="connsiteX5" fmla="*/ 411098 w 983018"/>
              <a:gd name="connsiteY5" fmla="*/ 298264 h 1031229"/>
              <a:gd name="connsiteX0" fmla="*/ 420271 w 992191"/>
              <a:gd name="connsiteY0" fmla="*/ 298264 h 1030904"/>
              <a:gd name="connsiteX1" fmla="*/ 594009 w 992191"/>
              <a:gd name="connsiteY1" fmla="*/ 92644 h 1030904"/>
              <a:gd name="connsiteX2" fmla="*/ 985139 w 992191"/>
              <a:gd name="connsiteY2" fmla="*/ 161355 h 1030904"/>
              <a:gd name="connsiteX3" fmla="*/ 393843 w 992191"/>
              <a:gd name="connsiteY3" fmla="*/ 1030904 h 1030904"/>
              <a:gd name="connsiteX4" fmla="*/ 60170 w 992191"/>
              <a:gd name="connsiteY4" fmla="*/ 208925 h 1030904"/>
              <a:gd name="connsiteX5" fmla="*/ 420271 w 992191"/>
              <a:gd name="connsiteY5" fmla="*/ 298264 h 1030904"/>
              <a:gd name="connsiteX0" fmla="*/ 420271 w 993343"/>
              <a:gd name="connsiteY0" fmla="*/ 298264 h 1030904"/>
              <a:gd name="connsiteX1" fmla="*/ 594009 w 993343"/>
              <a:gd name="connsiteY1" fmla="*/ 92644 h 1030904"/>
              <a:gd name="connsiteX2" fmla="*/ 985139 w 993343"/>
              <a:gd name="connsiteY2" fmla="*/ 161355 h 1030904"/>
              <a:gd name="connsiteX3" fmla="*/ 393843 w 993343"/>
              <a:gd name="connsiteY3" fmla="*/ 1030904 h 1030904"/>
              <a:gd name="connsiteX4" fmla="*/ 60170 w 993343"/>
              <a:gd name="connsiteY4" fmla="*/ 208925 h 1030904"/>
              <a:gd name="connsiteX5" fmla="*/ 420271 w 993343"/>
              <a:gd name="connsiteY5" fmla="*/ 298264 h 1030904"/>
              <a:gd name="connsiteX0" fmla="*/ 385040 w 958112"/>
              <a:gd name="connsiteY0" fmla="*/ 298264 h 1048177"/>
              <a:gd name="connsiteX1" fmla="*/ 558778 w 958112"/>
              <a:gd name="connsiteY1" fmla="*/ 92644 h 1048177"/>
              <a:gd name="connsiteX2" fmla="*/ 949908 w 958112"/>
              <a:gd name="connsiteY2" fmla="*/ 161355 h 1048177"/>
              <a:gd name="connsiteX3" fmla="*/ 358612 w 958112"/>
              <a:gd name="connsiteY3" fmla="*/ 1030904 h 1048177"/>
              <a:gd name="connsiteX4" fmla="*/ 67222 w 958112"/>
              <a:gd name="connsiteY4" fmla="*/ 700485 h 1048177"/>
              <a:gd name="connsiteX5" fmla="*/ 24939 w 958112"/>
              <a:gd name="connsiteY5" fmla="*/ 208925 h 1048177"/>
              <a:gd name="connsiteX6" fmla="*/ 385040 w 958112"/>
              <a:gd name="connsiteY6" fmla="*/ 298264 h 1048177"/>
              <a:gd name="connsiteX0" fmla="*/ 388015 w 961087"/>
              <a:gd name="connsiteY0" fmla="*/ 298264 h 1047926"/>
              <a:gd name="connsiteX1" fmla="*/ 561753 w 961087"/>
              <a:gd name="connsiteY1" fmla="*/ 92644 h 1047926"/>
              <a:gd name="connsiteX2" fmla="*/ 952883 w 961087"/>
              <a:gd name="connsiteY2" fmla="*/ 161355 h 1047926"/>
              <a:gd name="connsiteX3" fmla="*/ 361587 w 961087"/>
              <a:gd name="connsiteY3" fmla="*/ 1030904 h 1047926"/>
              <a:gd name="connsiteX4" fmla="*/ 59626 w 961087"/>
              <a:gd name="connsiteY4" fmla="*/ 695199 h 1047926"/>
              <a:gd name="connsiteX5" fmla="*/ 27914 w 961087"/>
              <a:gd name="connsiteY5" fmla="*/ 208925 h 1047926"/>
              <a:gd name="connsiteX6" fmla="*/ 388015 w 961087"/>
              <a:gd name="connsiteY6" fmla="*/ 298264 h 1047926"/>
              <a:gd name="connsiteX0" fmla="*/ 388015 w 961087"/>
              <a:gd name="connsiteY0" fmla="*/ 298264 h 1055008"/>
              <a:gd name="connsiteX1" fmla="*/ 561753 w 961087"/>
              <a:gd name="connsiteY1" fmla="*/ 92644 h 1055008"/>
              <a:gd name="connsiteX2" fmla="*/ 952883 w 961087"/>
              <a:gd name="connsiteY2" fmla="*/ 161355 h 1055008"/>
              <a:gd name="connsiteX3" fmla="*/ 361587 w 961087"/>
              <a:gd name="connsiteY3" fmla="*/ 1030904 h 1055008"/>
              <a:gd name="connsiteX4" fmla="*/ 59626 w 961087"/>
              <a:gd name="connsiteY4" fmla="*/ 695199 h 1055008"/>
              <a:gd name="connsiteX5" fmla="*/ 27914 w 961087"/>
              <a:gd name="connsiteY5" fmla="*/ 208925 h 1055008"/>
              <a:gd name="connsiteX6" fmla="*/ 388015 w 961087"/>
              <a:gd name="connsiteY6" fmla="*/ 298264 h 1055008"/>
              <a:gd name="connsiteX0" fmla="*/ 397425 w 970497"/>
              <a:gd name="connsiteY0" fmla="*/ 298264 h 1055008"/>
              <a:gd name="connsiteX1" fmla="*/ 571163 w 970497"/>
              <a:gd name="connsiteY1" fmla="*/ 92644 h 1055008"/>
              <a:gd name="connsiteX2" fmla="*/ 962293 w 970497"/>
              <a:gd name="connsiteY2" fmla="*/ 161355 h 1055008"/>
              <a:gd name="connsiteX3" fmla="*/ 370997 w 970497"/>
              <a:gd name="connsiteY3" fmla="*/ 1030904 h 1055008"/>
              <a:gd name="connsiteX4" fmla="*/ 69036 w 970497"/>
              <a:gd name="connsiteY4" fmla="*/ 695199 h 1055008"/>
              <a:gd name="connsiteX5" fmla="*/ 37324 w 970497"/>
              <a:gd name="connsiteY5" fmla="*/ 208925 h 1055008"/>
              <a:gd name="connsiteX6" fmla="*/ 397425 w 970497"/>
              <a:gd name="connsiteY6" fmla="*/ 298264 h 1055008"/>
              <a:gd name="connsiteX0" fmla="*/ 397425 w 970761"/>
              <a:gd name="connsiteY0" fmla="*/ 298264 h 1035869"/>
              <a:gd name="connsiteX1" fmla="*/ 571163 w 970761"/>
              <a:gd name="connsiteY1" fmla="*/ 92644 h 1035869"/>
              <a:gd name="connsiteX2" fmla="*/ 962293 w 970761"/>
              <a:gd name="connsiteY2" fmla="*/ 161355 h 1035869"/>
              <a:gd name="connsiteX3" fmla="*/ 386853 w 970761"/>
              <a:gd name="connsiteY3" fmla="*/ 1009762 h 1035869"/>
              <a:gd name="connsiteX4" fmla="*/ 69036 w 970761"/>
              <a:gd name="connsiteY4" fmla="*/ 695199 h 1035869"/>
              <a:gd name="connsiteX5" fmla="*/ 37324 w 970761"/>
              <a:gd name="connsiteY5" fmla="*/ 208925 h 1035869"/>
              <a:gd name="connsiteX6" fmla="*/ 397425 w 970761"/>
              <a:gd name="connsiteY6" fmla="*/ 298264 h 1035869"/>
              <a:gd name="connsiteX0" fmla="*/ 389414 w 962750"/>
              <a:gd name="connsiteY0" fmla="*/ 298264 h 1035869"/>
              <a:gd name="connsiteX1" fmla="*/ 563152 w 962750"/>
              <a:gd name="connsiteY1" fmla="*/ 92644 h 1035869"/>
              <a:gd name="connsiteX2" fmla="*/ 954282 w 962750"/>
              <a:gd name="connsiteY2" fmla="*/ 161355 h 1035869"/>
              <a:gd name="connsiteX3" fmla="*/ 378842 w 962750"/>
              <a:gd name="connsiteY3" fmla="*/ 1009762 h 1035869"/>
              <a:gd name="connsiteX4" fmla="*/ 61025 w 962750"/>
              <a:gd name="connsiteY4" fmla="*/ 695199 h 1035869"/>
              <a:gd name="connsiteX5" fmla="*/ 29313 w 962750"/>
              <a:gd name="connsiteY5" fmla="*/ 208925 h 1035869"/>
              <a:gd name="connsiteX6" fmla="*/ 389414 w 962750"/>
              <a:gd name="connsiteY6" fmla="*/ 298264 h 1035869"/>
              <a:gd name="connsiteX0" fmla="*/ 389414 w 964246"/>
              <a:gd name="connsiteY0" fmla="*/ 298264 h 1012400"/>
              <a:gd name="connsiteX1" fmla="*/ 563152 w 964246"/>
              <a:gd name="connsiteY1" fmla="*/ 92644 h 1012400"/>
              <a:gd name="connsiteX2" fmla="*/ 954282 w 964246"/>
              <a:gd name="connsiteY2" fmla="*/ 161355 h 1012400"/>
              <a:gd name="connsiteX3" fmla="*/ 452840 w 964246"/>
              <a:gd name="connsiteY3" fmla="*/ 983335 h 1012400"/>
              <a:gd name="connsiteX4" fmla="*/ 61025 w 964246"/>
              <a:gd name="connsiteY4" fmla="*/ 695199 h 1012400"/>
              <a:gd name="connsiteX5" fmla="*/ 29313 w 964246"/>
              <a:gd name="connsiteY5" fmla="*/ 208925 h 1012400"/>
              <a:gd name="connsiteX6" fmla="*/ 389414 w 964246"/>
              <a:gd name="connsiteY6" fmla="*/ 298264 h 1012400"/>
              <a:gd name="connsiteX0" fmla="*/ 402853 w 977685"/>
              <a:gd name="connsiteY0" fmla="*/ 298264 h 1009990"/>
              <a:gd name="connsiteX1" fmla="*/ 576591 w 977685"/>
              <a:gd name="connsiteY1" fmla="*/ 92644 h 1009990"/>
              <a:gd name="connsiteX2" fmla="*/ 967721 w 977685"/>
              <a:gd name="connsiteY2" fmla="*/ 161355 h 1009990"/>
              <a:gd name="connsiteX3" fmla="*/ 466279 w 977685"/>
              <a:gd name="connsiteY3" fmla="*/ 983335 h 1009990"/>
              <a:gd name="connsiteX4" fmla="*/ 42751 w 977685"/>
              <a:gd name="connsiteY4" fmla="*/ 674057 h 1009990"/>
              <a:gd name="connsiteX5" fmla="*/ 42752 w 977685"/>
              <a:gd name="connsiteY5" fmla="*/ 208925 h 1009990"/>
              <a:gd name="connsiteX6" fmla="*/ 402853 w 977685"/>
              <a:gd name="connsiteY6" fmla="*/ 298264 h 1009990"/>
              <a:gd name="connsiteX0" fmla="*/ 390851 w 965683"/>
              <a:gd name="connsiteY0" fmla="*/ 298264 h 1009990"/>
              <a:gd name="connsiteX1" fmla="*/ 564589 w 965683"/>
              <a:gd name="connsiteY1" fmla="*/ 92644 h 1009990"/>
              <a:gd name="connsiteX2" fmla="*/ 955719 w 965683"/>
              <a:gd name="connsiteY2" fmla="*/ 161355 h 1009990"/>
              <a:gd name="connsiteX3" fmla="*/ 454277 w 965683"/>
              <a:gd name="connsiteY3" fmla="*/ 983335 h 1009990"/>
              <a:gd name="connsiteX4" fmla="*/ 30749 w 965683"/>
              <a:gd name="connsiteY4" fmla="*/ 674057 h 1009990"/>
              <a:gd name="connsiteX5" fmla="*/ 62463 w 965683"/>
              <a:gd name="connsiteY5" fmla="*/ 208925 h 1009990"/>
              <a:gd name="connsiteX6" fmla="*/ 390851 w 965683"/>
              <a:gd name="connsiteY6" fmla="*/ 298264 h 1009990"/>
              <a:gd name="connsiteX0" fmla="*/ 390851 w 967799"/>
              <a:gd name="connsiteY0" fmla="*/ 298264 h 1000579"/>
              <a:gd name="connsiteX1" fmla="*/ 564589 w 967799"/>
              <a:gd name="connsiteY1" fmla="*/ 92644 h 1000579"/>
              <a:gd name="connsiteX2" fmla="*/ 955719 w 967799"/>
              <a:gd name="connsiteY2" fmla="*/ 161355 h 1000579"/>
              <a:gd name="connsiteX3" fmla="*/ 528274 w 967799"/>
              <a:gd name="connsiteY3" fmla="*/ 972764 h 1000579"/>
              <a:gd name="connsiteX4" fmla="*/ 30749 w 967799"/>
              <a:gd name="connsiteY4" fmla="*/ 674057 h 1000579"/>
              <a:gd name="connsiteX5" fmla="*/ 62463 w 967799"/>
              <a:gd name="connsiteY5" fmla="*/ 208925 h 1000579"/>
              <a:gd name="connsiteX6" fmla="*/ 390851 w 967799"/>
              <a:gd name="connsiteY6" fmla="*/ 298264 h 1000579"/>
              <a:gd name="connsiteX0" fmla="*/ 328388 w 905336"/>
              <a:gd name="connsiteY0" fmla="*/ 298264 h 972834"/>
              <a:gd name="connsiteX1" fmla="*/ 502126 w 905336"/>
              <a:gd name="connsiteY1" fmla="*/ 92644 h 972834"/>
              <a:gd name="connsiteX2" fmla="*/ 893256 w 905336"/>
              <a:gd name="connsiteY2" fmla="*/ 161355 h 972834"/>
              <a:gd name="connsiteX3" fmla="*/ 465811 w 905336"/>
              <a:gd name="connsiteY3" fmla="*/ 972764 h 972834"/>
              <a:gd name="connsiteX4" fmla="*/ 0 w 905336"/>
              <a:gd name="connsiteY4" fmla="*/ 208925 h 972834"/>
              <a:gd name="connsiteX5" fmla="*/ 328388 w 905336"/>
              <a:gd name="connsiteY5" fmla="*/ 298264 h 97283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94769 w 971717"/>
              <a:gd name="connsiteY0" fmla="*/ 298264 h 972907"/>
              <a:gd name="connsiteX1" fmla="*/ 568507 w 971717"/>
              <a:gd name="connsiteY1" fmla="*/ 92644 h 972907"/>
              <a:gd name="connsiteX2" fmla="*/ 959637 w 971717"/>
              <a:gd name="connsiteY2" fmla="*/ 161355 h 972907"/>
              <a:gd name="connsiteX3" fmla="*/ 532192 w 971717"/>
              <a:gd name="connsiteY3" fmla="*/ 972764 h 972907"/>
              <a:gd name="connsiteX4" fmla="*/ 13526 w 971717"/>
              <a:gd name="connsiteY4" fmla="*/ 351635 h 972907"/>
              <a:gd name="connsiteX5" fmla="*/ 394769 w 971717"/>
              <a:gd name="connsiteY5" fmla="*/ 298264 h 972907"/>
              <a:gd name="connsiteX0" fmla="*/ 397809 w 972051"/>
              <a:gd name="connsiteY0" fmla="*/ 298264 h 988758"/>
              <a:gd name="connsiteX1" fmla="*/ 571547 w 972051"/>
              <a:gd name="connsiteY1" fmla="*/ 92644 h 988758"/>
              <a:gd name="connsiteX2" fmla="*/ 962677 w 972051"/>
              <a:gd name="connsiteY2" fmla="*/ 161355 h 988758"/>
              <a:gd name="connsiteX3" fmla="*/ 434806 w 972051"/>
              <a:gd name="connsiteY3" fmla="*/ 988621 h 988758"/>
              <a:gd name="connsiteX4" fmla="*/ 16566 w 972051"/>
              <a:gd name="connsiteY4" fmla="*/ 351635 h 988758"/>
              <a:gd name="connsiteX5" fmla="*/ 397809 w 972051"/>
              <a:gd name="connsiteY5" fmla="*/ 298264 h 988758"/>
              <a:gd name="connsiteX0" fmla="*/ 402232 w 976474"/>
              <a:gd name="connsiteY0" fmla="*/ 298264 h 988621"/>
              <a:gd name="connsiteX1" fmla="*/ 575970 w 976474"/>
              <a:gd name="connsiteY1" fmla="*/ 92644 h 988621"/>
              <a:gd name="connsiteX2" fmla="*/ 967100 w 976474"/>
              <a:gd name="connsiteY2" fmla="*/ 161355 h 988621"/>
              <a:gd name="connsiteX3" fmla="*/ 439229 w 976474"/>
              <a:gd name="connsiteY3" fmla="*/ 988621 h 988621"/>
              <a:gd name="connsiteX4" fmla="*/ 20989 w 976474"/>
              <a:gd name="connsiteY4" fmla="*/ 351635 h 988621"/>
              <a:gd name="connsiteX5" fmla="*/ 402232 w 976474"/>
              <a:gd name="connsiteY5" fmla="*/ 298264 h 988621"/>
              <a:gd name="connsiteX0" fmla="*/ 472660 w 1046902"/>
              <a:gd name="connsiteY0" fmla="*/ 298264 h 988621"/>
              <a:gd name="connsiteX1" fmla="*/ 646398 w 1046902"/>
              <a:gd name="connsiteY1" fmla="*/ 92644 h 988621"/>
              <a:gd name="connsiteX2" fmla="*/ 1037528 w 1046902"/>
              <a:gd name="connsiteY2" fmla="*/ 161355 h 988621"/>
              <a:gd name="connsiteX3" fmla="*/ 509657 w 1046902"/>
              <a:gd name="connsiteY3" fmla="*/ 988621 h 988621"/>
              <a:gd name="connsiteX4" fmla="*/ 17420 w 1046902"/>
              <a:gd name="connsiteY4" fmla="*/ 256495 h 988621"/>
              <a:gd name="connsiteX5" fmla="*/ 472660 w 1046902"/>
              <a:gd name="connsiteY5" fmla="*/ 298264 h 988621"/>
              <a:gd name="connsiteX0" fmla="*/ 455240 w 1029482"/>
              <a:gd name="connsiteY0" fmla="*/ 298264 h 988621"/>
              <a:gd name="connsiteX1" fmla="*/ 628978 w 1029482"/>
              <a:gd name="connsiteY1" fmla="*/ 92644 h 988621"/>
              <a:gd name="connsiteX2" fmla="*/ 1020108 w 1029482"/>
              <a:gd name="connsiteY2" fmla="*/ 161355 h 988621"/>
              <a:gd name="connsiteX3" fmla="*/ 492237 w 1029482"/>
              <a:gd name="connsiteY3" fmla="*/ 988621 h 988621"/>
              <a:gd name="connsiteX4" fmla="*/ 0 w 1029482"/>
              <a:gd name="connsiteY4" fmla="*/ 256495 h 988621"/>
              <a:gd name="connsiteX5" fmla="*/ 455240 w 1029482"/>
              <a:gd name="connsiteY5" fmla="*/ 298264 h 988621"/>
              <a:gd name="connsiteX0" fmla="*/ 465742 w 1039984"/>
              <a:gd name="connsiteY0" fmla="*/ 298264 h 988621"/>
              <a:gd name="connsiteX1" fmla="*/ 639480 w 1039984"/>
              <a:gd name="connsiteY1" fmla="*/ 92644 h 988621"/>
              <a:gd name="connsiteX2" fmla="*/ 1030610 w 1039984"/>
              <a:gd name="connsiteY2" fmla="*/ 161355 h 988621"/>
              <a:gd name="connsiteX3" fmla="*/ 502739 w 1039984"/>
              <a:gd name="connsiteY3" fmla="*/ 988621 h 988621"/>
              <a:gd name="connsiteX4" fmla="*/ 10502 w 1039984"/>
              <a:gd name="connsiteY4" fmla="*/ 256495 h 988621"/>
              <a:gd name="connsiteX5" fmla="*/ 465742 w 1039984"/>
              <a:gd name="connsiteY5" fmla="*/ 298264 h 988621"/>
              <a:gd name="connsiteX0" fmla="*/ 469173 w 1041762"/>
              <a:gd name="connsiteY0" fmla="*/ 298264 h 1025620"/>
              <a:gd name="connsiteX1" fmla="*/ 642911 w 1041762"/>
              <a:gd name="connsiteY1" fmla="*/ 92644 h 1025620"/>
              <a:gd name="connsiteX2" fmla="*/ 1034041 w 1041762"/>
              <a:gd name="connsiteY2" fmla="*/ 161355 h 1025620"/>
              <a:gd name="connsiteX3" fmla="*/ 411031 w 1041762"/>
              <a:gd name="connsiteY3" fmla="*/ 1025620 h 1025620"/>
              <a:gd name="connsiteX4" fmla="*/ 13933 w 1041762"/>
              <a:gd name="connsiteY4" fmla="*/ 256495 h 1025620"/>
              <a:gd name="connsiteX5" fmla="*/ 469173 w 1041762"/>
              <a:gd name="connsiteY5" fmla="*/ 298264 h 1025620"/>
              <a:gd name="connsiteX0" fmla="*/ 469173 w 1044032"/>
              <a:gd name="connsiteY0" fmla="*/ 298264 h 1025620"/>
              <a:gd name="connsiteX1" fmla="*/ 642911 w 1044032"/>
              <a:gd name="connsiteY1" fmla="*/ 92644 h 1025620"/>
              <a:gd name="connsiteX2" fmla="*/ 1034041 w 1044032"/>
              <a:gd name="connsiteY2" fmla="*/ 161355 h 1025620"/>
              <a:gd name="connsiteX3" fmla="*/ 411031 w 1044032"/>
              <a:gd name="connsiteY3" fmla="*/ 1025620 h 1025620"/>
              <a:gd name="connsiteX4" fmla="*/ 13933 w 1044032"/>
              <a:gd name="connsiteY4" fmla="*/ 256495 h 1025620"/>
              <a:gd name="connsiteX5" fmla="*/ 469173 w 1044032"/>
              <a:gd name="connsiteY5" fmla="*/ 298264 h 1025620"/>
              <a:gd name="connsiteX0" fmla="*/ 466286 w 1041145"/>
              <a:gd name="connsiteY0" fmla="*/ 298264 h 1025620"/>
              <a:gd name="connsiteX1" fmla="*/ 640024 w 1041145"/>
              <a:gd name="connsiteY1" fmla="*/ 92644 h 1025620"/>
              <a:gd name="connsiteX2" fmla="*/ 1031154 w 1041145"/>
              <a:gd name="connsiteY2" fmla="*/ 161355 h 1025620"/>
              <a:gd name="connsiteX3" fmla="*/ 408144 w 1041145"/>
              <a:gd name="connsiteY3" fmla="*/ 1025620 h 1025620"/>
              <a:gd name="connsiteX4" fmla="*/ 11046 w 1041145"/>
              <a:gd name="connsiteY4" fmla="*/ 256495 h 1025620"/>
              <a:gd name="connsiteX5" fmla="*/ 466286 w 1041145"/>
              <a:gd name="connsiteY5" fmla="*/ 298264 h 1025620"/>
              <a:gd name="connsiteX0" fmla="*/ 468070 w 1042929"/>
              <a:gd name="connsiteY0" fmla="*/ 298264 h 1025620"/>
              <a:gd name="connsiteX1" fmla="*/ 641808 w 1042929"/>
              <a:gd name="connsiteY1" fmla="*/ 92644 h 1025620"/>
              <a:gd name="connsiteX2" fmla="*/ 1032938 w 1042929"/>
              <a:gd name="connsiteY2" fmla="*/ 161355 h 1025620"/>
              <a:gd name="connsiteX3" fmla="*/ 409928 w 1042929"/>
              <a:gd name="connsiteY3" fmla="*/ 1025620 h 1025620"/>
              <a:gd name="connsiteX4" fmla="*/ 12830 w 1042929"/>
              <a:gd name="connsiteY4" fmla="*/ 256495 h 1025620"/>
              <a:gd name="connsiteX5" fmla="*/ 468070 w 1042929"/>
              <a:gd name="connsiteY5" fmla="*/ 298264 h 1025620"/>
              <a:gd name="connsiteX0" fmla="*/ 458930 w 1033789"/>
              <a:gd name="connsiteY0" fmla="*/ 298264 h 1074474"/>
              <a:gd name="connsiteX1" fmla="*/ 632668 w 1033789"/>
              <a:gd name="connsiteY1" fmla="*/ 92644 h 1074474"/>
              <a:gd name="connsiteX2" fmla="*/ 1023798 w 1033789"/>
              <a:gd name="connsiteY2" fmla="*/ 161355 h 1074474"/>
              <a:gd name="connsiteX3" fmla="*/ 400788 w 1033789"/>
              <a:gd name="connsiteY3" fmla="*/ 1025620 h 1074474"/>
              <a:gd name="connsiteX4" fmla="*/ 252110 w 1033789"/>
              <a:gd name="connsiteY4" fmla="*/ 890765 h 1074474"/>
              <a:gd name="connsiteX5" fmla="*/ 3690 w 1033789"/>
              <a:gd name="connsiteY5" fmla="*/ 256495 h 1074474"/>
              <a:gd name="connsiteX6" fmla="*/ 458930 w 1033789"/>
              <a:gd name="connsiteY6" fmla="*/ 298264 h 1074474"/>
              <a:gd name="connsiteX0" fmla="*/ 458930 w 1033789"/>
              <a:gd name="connsiteY0" fmla="*/ 298264 h 1063265"/>
              <a:gd name="connsiteX1" fmla="*/ 632668 w 1033789"/>
              <a:gd name="connsiteY1" fmla="*/ 92644 h 1063265"/>
              <a:gd name="connsiteX2" fmla="*/ 1023798 w 1033789"/>
              <a:gd name="connsiteY2" fmla="*/ 161355 h 1063265"/>
              <a:gd name="connsiteX3" fmla="*/ 400788 w 1033789"/>
              <a:gd name="connsiteY3" fmla="*/ 1025620 h 1063265"/>
              <a:gd name="connsiteX4" fmla="*/ 252110 w 1033789"/>
              <a:gd name="connsiteY4" fmla="*/ 890765 h 1063265"/>
              <a:gd name="connsiteX5" fmla="*/ 3690 w 1033789"/>
              <a:gd name="connsiteY5" fmla="*/ 256495 h 1063265"/>
              <a:gd name="connsiteX6" fmla="*/ 458930 w 1033789"/>
              <a:gd name="connsiteY6" fmla="*/ 298264 h 1063265"/>
              <a:gd name="connsiteX0" fmla="*/ 459280 w 1034139"/>
              <a:gd name="connsiteY0" fmla="*/ 298264 h 1055394"/>
              <a:gd name="connsiteX1" fmla="*/ 633018 w 1034139"/>
              <a:gd name="connsiteY1" fmla="*/ 92644 h 1055394"/>
              <a:gd name="connsiteX2" fmla="*/ 1024148 w 1034139"/>
              <a:gd name="connsiteY2" fmla="*/ 161355 h 1055394"/>
              <a:gd name="connsiteX3" fmla="*/ 401138 w 1034139"/>
              <a:gd name="connsiteY3" fmla="*/ 1025620 h 1055394"/>
              <a:gd name="connsiteX4" fmla="*/ 231317 w 1034139"/>
              <a:gd name="connsiteY4" fmla="*/ 811482 h 1055394"/>
              <a:gd name="connsiteX5" fmla="*/ 4040 w 1034139"/>
              <a:gd name="connsiteY5" fmla="*/ 256495 h 1055394"/>
              <a:gd name="connsiteX6" fmla="*/ 459280 w 1034139"/>
              <a:gd name="connsiteY6" fmla="*/ 298264 h 1055394"/>
              <a:gd name="connsiteX0" fmla="*/ 458085 w 1032944"/>
              <a:gd name="connsiteY0" fmla="*/ 298264 h 1055394"/>
              <a:gd name="connsiteX1" fmla="*/ 631823 w 1032944"/>
              <a:gd name="connsiteY1" fmla="*/ 92644 h 1055394"/>
              <a:gd name="connsiteX2" fmla="*/ 1022953 w 1032944"/>
              <a:gd name="connsiteY2" fmla="*/ 161355 h 1055394"/>
              <a:gd name="connsiteX3" fmla="*/ 399943 w 1032944"/>
              <a:gd name="connsiteY3" fmla="*/ 1025620 h 1055394"/>
              <a:gd name="connsiteX4" fmla="*/ 230122 w 1032944"/>
              <a:gd name="connsiteY4" fmla="*/ 811482 h 1055394"/>
              <a:gd name="connsiteX5" fmla="*/ 2845 w 1032944"/>
              <a:gd name="connsiteY5" fmla="*/ 256495 h 1055394"/>
              <a:gd name="connsiteX6" fmla="*/ 458085 w 1032944"/>
              <a:gd name="connsiteY6" fmla="*/ 298264 h 1055394"/>
              <a:gd name="connsiteX0" fmla="*/ 457541 w 1032400"/>
              <a:gd name="connsiteY0" fmla="*/ 298264 h 1055816"/>
              <a:gd name="connsiteX1" fmla="*/ 631279 w 1032400"/>
              <a:gd name="connsiteY1" fmla="*/ 92644 h 1055816"/>
              <a:gd name="connsiteX2" fmla="*/ 1022409 w 1032400"/>
              <a:gd name="connsiteY2" fmla="*/ 161355 h 1055816"/>
              <a:gd name="connsiteX3" fmla="*/ 399399 w 1032400"/>
              <a:gd name="connsiteY3" fmla="*/ 1025620 h 1055816"/>
              <a:gd name="connsiteX4" fmla="*/ 303576 w 1032400"/>
              <a:gd name="connsiteY4" fmla="*/ 816768 h 1055816"/>
              <a:gd name="connsiteX5" fmla="*/ 2301 w 1032400"/>
              <a:gd name="connsiteY5" fmla="*/ 256495 h 1055816"/>
              <a:gd name="connsiteX6" fmla="*/ 457541 w 1032400"/>
              <a:gd name="connsiteY6" fmla="*/ 298264 h 1055816"/>
              <a:gd name="connsiteX0" fmla="*/ 458291 w 1033150"/>
              <a:gd name="connsiteY0" fmla="*/ 298264 h 1055394"/>
              <a:gd name="connsiteX1" fmla="*/ 632029 w 1033150"/>
              <a:gd name="connsiteY1" fmla="*/ 92644 h 1055394"/>
              <a:gd name="connsiteX2" fmla="*/ 1023159 w 1033150"/>
              <a:gd name="connsiteY2" fmla="*/ 161355 h 1055394"/>
              <a:gd name="connsiteX3" fmla="*/ 400149 w 1033150"/>
              <a:gd name="connsiteY3" fmla="*/ 1025620 h 1055394"/>
              <a:gd name="connsiteX4" fmla="*/ 209186 w 1033150"/>
              <a:gd name="connsiteY4" fmla="*/ 811482 h 1055394"/>
              <a:gd name="connsiteX5" fmla="*/ 3051 w 1033150"/>
              <a:gd name="connsiteY5" fmla="*/ 256495 h 1055394"/>
              <a:gd name="connsiteX6" fmla="*/ 458291 w 1033150"/>
              <a:gd name="connsiteY6" fmla="*/ 298264 h 1055394"/>
              <a:gd name="connsiteX0" fmla="*/ 459819 w 1034678"/>
              <a:gd name="connsiteY0" fmla="*/ 298264 h 1055394"/>
              <a:gd name="connsiteX1" fmla="*/ 633557 w 1034678"/>
              <a:gd name="connsiteY1" fmla="*/ 92644 h 1055394"/>
              <a:gd name="connsiteX2" fmla="*/ 1024687 w 1034678"/>
              <a:gd name="connsiteY2" fmla="*/ 161355 h 1055394"/>
              <a:gd name="connsiteX3" fmla="*/ 401677 w 1034678"/>
              <a:gd name="connsiteY3" fmla="*/ 1025620 h 1055394"/>
              <a:gd name="connsiteX4" fmla="*/ 210714 w 1034678"/>
              <a:gd name="connsiteY4" fmla="*/ 811482 h 1055394"/>
              <a:gd name="connsiteX5" fmla="*/ 4579 w 1034678"/>
              <a:gd name="connsiteY5" fmla="*/ 256495 h 1055394"/>
              <a:gd name="connsiteX6" fmla="*/ 459819 w 1034678"/>
              <a:gd name="connsiteY6" fmla="*/ 298264 h 1055394"/>
              <a:gd name="connsiteX0" fmla="*/ 459819 w 1034678"/>
              <a:gd name="connsiteY0" fmla="*/ 298264 h 1061899"/>
              <a:gd name="connsiteX1" fmla="*/ 633557 w 1034678"/>
              <a:gd name="connsiteY1" fmla="*/ 92644 h 1061899"/>
              <a:gd name="connsiteX2" fmla="*/ 1024687 w 1034678"/>
              <a:gd name="connsiteY2" fmla="*/ 161355 h 1061899"/>
              <a:gd name="connsiteX3" fmla="*/ 401677 w 1034678"/>
              <a:gd name="connsiteY3" fmla="*/ 1025620 h 1061899"/>
              <a:gd name="connsiteX4" fmla="*/ 210714 w 1034678"/>
              <a:gd name="connsiteY4" fmla="*/ 811482 h 1061899"/>
              <a:gd name="connsiteX5" fmla="*/ 4579 w 1034678"/>
              <a:gd name="connsiteY5" fmla="*/ 256495 h 1061899"/>
              <a:gd name="connsiteX6" fmla="*/ 459819 w 1034678"/>
              <a:gd name="connsiteY6" fmla="*/ 298264 h 1061899"/>
              <a:gd name="connsiteX0" fmla="*/ 459819 w 1036095"/>
              <a:gd name="connsiteY0" fmla="*/ 298264 h 1076038"/>
              <a:gd name="connsiteX1" fmla="*/ 633557 w 1036095"/>
              <a:gd name="connsiteY1" fmla="*/ 92644 h 1076038"/>
              <a:gd name="connsiteX2" fmla="*/ 1024687 w 1036095"/>
              <a:gd name="connsiteY2" fmla="*/ 161355 h 1076038"/>
              <a:gd name="connsiteX3" fmla="*/ 454532 w 1036095"/>
              <a:gd name="connsiteY3" fmla="*/ 1041477 h 1076038"/>
              <a:gd name="connsiteX4" fmla="*/ 210714 w 1036095"/>
              <a:gd name="connsiteY4" fmla="*/ 811482 h 1076038"/>
              <a:gd name="connsiteX5" fmla="*/ 4579 w 1036095"/>
              <a:gd name="connsiteY5" fmla="*/ 256495 h 1076038"/>
              <a:gd name="connsiteX6" fmla="*/ 459819 w 1036095"/>
              <a:gd name="connsiteY6" fmla="*/ 298264 h 1076038"/>
              <a:gd name="connsiteX0" fmla="*/ 459819 w 1035230"/>
              <a:gd name="connsiteY0" fmla="*/ 298264 h 1076038"/>
              <a:gd name="connsiteX1" fmla="*/ 633557 w 1035230"/>
              <a:gd name="connsiteY1" fmla="*/ 92644 h 1076038"/>
              <a:gd name="connsiteX2" fmla="*/ 1024687 w 1035230"/>
              <a:gd name="connsiteY2" fmla="*/ 161355 h 1076038"/>
              <a:gd name="connsiteX3" fmla="*/ 454532 w 1035230"/>
              <a:gd name="connsiteY3" fmla="*/ 1041477 h 1076038"/>
              <a:gd name="connsiteX4" fmla="*/ 210714 w 1035230"/>
              <a:gd name="connsiteY4" fmla="*/ 811482 h 1076038"/>
              <a:gd name="connsiteX5" fmla="*/ 4579 w 1035230"/>
              <a:gd name="connsiteY5" fmla="*/ 256495 h 1076038"/>
              <a:gd name="connsiteX6" fmla="*/ 459819 w 1035230"/>
              <a:gd name="connsiteY6" fmla="*/ 298264 h 1076038"/>
              <a:gd name="connsiteX0" fmla="*/ 459819 w 1035230"/>
              <a:gd name="connsiteY0" fmla="*/ 298264 h 1041477"/>
              <a:gd name="connsiteX1" fmla="*/ 633557 w 1035230"/>
              <a:gd name="connsiteY1" fmla="*/ 92644 h 1041477"/>
              <a:gd name="connsiteX2" fmla="*/ 1024687 w 1035230"/>
              <a:gd name="connsiteY2" fmla="*/ 161355 h 1041477"/>
              <a:gd name="connsiteX3" fmla="*/ 454532 w 1035230"/>
              <a:gd name="connsiteY3" fmla="*/ 1041477 h 1041477"/>
              <a:gd name="connsiteX4" fmla="*/ 210714 w 1035230"/>
              <a:gd name="connsiteY4" fmla="*/ 811482 h 1041477"/>
              <a:gd name="connsiteX5" fmla="*/ 4579 w 1035230"/>
              <a:gd name="connsiteY5" fmla="*/ 256495 h 1041477"/>
              <a:gd name="connsiteX6" fmla="*/ 459819 w 1035230"/>
              <a:gd name="connsiteY6" fmla="*/ 298264 h 1041477"/>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095 w 1032126"/>
              <a:gd name="connsiteY0" fmla="*/ 298264 h 1104903"/>
              <a:gd name="connsiteX1" fmla="*/ 632833 w 1032126"/>
              <a:gd name="connsiteY1" fmla="*/ 92644 h 1104903"/>
              <a:gd name="connsiteX2" fmla="*/ 1023963 w 1032126"/>
              <a:gd name="connsiteY2" fmla="*/ 161355 h 1104903"/>
              <a:gd name="connsiteX3" fmla="*/ 337526 w 1032126"/>
              <a:gd name="connsiteY3" fmla="*/ 1104903 h 1104903"/>
              <a:gd name="connsiteX4" fmla="*/ 246989 w 1032126"/>
              <a:gd name="connsiteY4" fmla="*/ 716342 h 1104903"/>
              <a:gd name="connsiteX5" fmla="*/ 3855 w 1032126"/>
              <a:gd name="connsiteY5" fmla="*/ 256495 h 1104903"/>
              <a:gd name="connsiteX6" fmla="*/ 459095 w 1032126"/>
              <a:gd name="connsiteY6" fmla="*/ 298264 h 1104903"/>
              <a:gd name="connsiteX0" fmla="*/ 458711 w 1031742"/>
              <a:gd name="connsiteY0" fmla="*/ 298264 h 1104903"/>
              <a:gd name="connsiteX1" fmla="*/ 632449 w 1031742"/>
              <a:gd name="connsiteY1" fmla="*/ 92644 h 1104903"/>
              <a:gd name="connsiteX2" fmla="*/ 1023579 w 1031742"/>
              <a:gd name="connsiteY2" fmla="*/ 161355 h 1104903"/>
              <a:gd name="connsiteX3" fmla="*/ 337142 w 1031742"/>
              <a:gd name="connsiteY3" fmla="*/ 1104903 h 1104903"/>
              <a:gd name="connsiteX4" fmla="*/ 246605 w 1031742"/>
              <a:gd name="connsiteY4" fmla="*/ 716342 h 1104903"/>
              <a:gd name="connsiteX5" fmla="*/ 3471 w 1031742"/>
              <a:gd name="connsiteY5" fmla="*/ 256495 h 1104903"/>
              <a:gd name="connsiteX6" fmla="*/ 458711 w 1031742"/>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937 w 1031274"/>
              <a:gd name="connsiteY0" fmla="*/ 298264 h 1104903"/>
              <a:gd name="connsiteX1" fmla="*/ 632675 w 1031274"/>
              <a:gd name="connsiteY1" fmla="*/ 92644 h 1104903"/>
              <a:gd name="connsiteX2" fmla="*/ 1023805 w 1031274"/>
              <a:gd name="connsiteY2" fmla="*/ 161355 h 1104903"/>
              <a:gd name="connsiteX3" fmla="*/ 289798 w 1031274"/>
              <a:gd name="connsiteY3" fmla="*/ 1104903 h 1104903"/>
              <a:gd name="connsiteX4" fmla="*/ 230974 w 1031274"/>
              <a:gd name="connsiteY4" fmla="*/ 621202 h 1104903"/>
              <a:gd name="connsiteX5" fmla="*/ 3697 w 1031274"/>
              <a:gd name="connsiteY5" fmla="*/ 256495 h 1104903"/>
              <a:gd name="connsiteX6" fmla="*/ 458937 w 1031274"/>
              <a:gd name="connsiteY6" fmla="*/ 298264 h 1104903"/>
              <a:gd name="connsiteX0" fmla="*/ 427781 w 1000118"/>
              <a:gd name="connsiteY0" fmla="*/ 298264 h 1104903"/>
              <a:gd name="connsiteX1" fmla="*/ 601519 w 1000118"/>
              <a:gd name="connsiteY1" fmla="*/ 92644 h 1104903"/>
              <a:gd name="connsiteX2" fmla="*/ 992649 w 1000118"/>
              <a:gd name="connsiteY2" fmla="*/ 161355 h 1104903"/>
              <a:gd name="connsiteX3" fmla="*/ 258642 w 1000118"/>
              <a:gd name="connsiteY3" fmla="*/ 1104903 h 1104903"/>
              <a:gd name="connsiteX4" fmla="*/ 199818 w 1000118"/>
              <a:gd name="connsiteY4" fmla="*/ 621202 h 1104903"/>
              <a:gd name="connsiteX5" fmla="*/ 4254 w 1000118"/>
              <a:gd name="connsiteY5" fmla="*/ 208925 h 1104903"/>
              <a:gd name="connsiteX6" fmla="*/ 427781 w 1000118"/>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8813 w 1001150"/>
              <a:gd name="connsiteY0" fmla="*/ 298264 h 1104903"/>
              <a:gd name="connsiteX1" fmla="*/ 602551 w 1001150"/>
              <a:gd name="connsiteY1" fmla="*/ 92644 h 1104903"/>
              <a:gd name="connsiteX2" fmla="*/ 993681 w 1001150"/>
              <a:gd name="connsiteY2" fmla="*/ 161355 h 1104903"/>
              <a:gd name="connsiteX3" fmla="*/ 259674 w 1001150"/>
              <a:gd name="connsiteY3" fmla="*/ 1104903 h 1104903"/>
              <a:gd name="connsiteX4" fmla="*/ 200850 w 1001150"/>
              <a:gd name="connsiteY4" fmla="*/ 621202 h 1104903"/>
              <a:gd name="connsiteX5" fmla="*/ 0 w 1001150"/>
              <a:gd name="connsiteY5" fmla="*/ 187783 h 1104903"/>
              <a:gd name="connsiteX6" fmla="*/ 428813 w 1001150"/>
              <a:gd name="connsiteY6" fmla="*/ 298264 h 1104903"/>
              <a:gd name="connsiteX0" fmla="*/ 431918 w 1004255"/>
              <a:gd name="connsiteY0" fmla="*/ 298264 h 1104903"/>
              <a:gd name="connsiteX1" fmla="*/ 605656 w 1004255"/>
              <a:gd name="connsiteY1" fmla="*/ 92644 h 1104903"/>
              <a:gd name="connsiteX2" fmla="*/ 996786 w 1004255"/>
              <a:gd name="connsiteY2" fmla="*/ 161355 h 1104903"/>
              <a:gd name="connsiteX3" fmla="*/ 262779 w 1004255"/>
              <a:gd name="connsiteY3" fmla="*/ 1104903 h 1104903"/>
              <a:gd name="connsiteX4" fmla="*/ 203955 w 1004255"/>
              <a:gd name="connsiteY4" fmla="*/ 621202 h 1104903"/>
              <a:gd name="connsiteX5" fmla="*/ 3105 w 1004255"/>
              <a:gd name="connsiteY5" fmla="*/ 187783 h 1104903"/>
              <a:gd name="connsiteX6" fmla="*/ 431918 w 1004255"/>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1392 w 1003729"/>
              <a:gd name="connsiteY0" fmla="*/ 298264 h 1104903"/>
              <a:gd name="connsiteX1" fmla="*/ 605130 w 1003729"/>
              <a:gd name="connsiteY1" fmla="*/ 92644 h 1104903"/>
              <a:gd name="connsiteX2" fmla="*/ 996260 w 1003729"/>
              <a:gd name="connsiteY2" fmla="*/ 161355 h 1104903"/>
              <a:gd name="connsiteX3" fmla="*/ 262253 w 1003729"/>
              <a:gd name="connsiteY3" fmla="*/ 1104903 h 1104903"/>
              <a:gd name="connsiteX4" fmla="*/ 245714 w 1003729"/>
              <a:gd name="connsiteY4" fmla="*/ 742770 h 1104903"/>
              <a:gd name="connsiteX5" fmla="*/ 2579 w 1003729"/>
              <a:gd name="connsiteY5" fmla="*/ 187783 h 1104903"/>
              <a:gd name="connsiteX6" fmla="*/ 431392 w 1003729"/>
              <a:gd name="connsiteY6" fmla="*/ 298264 h 1104903"/>
              <a:gd name="connsiteX0" fmla="*/ 431980 w 1004317"/>
              <a:gd name="connsiteY0" fmla="*/ 298264 h 1104903"/>
              <a:gd name="connsiteX1" fmla="*/ 605718 w 1004317"/>
              <a:gd name="connsiteY1" fmla="*/ 92644 h 1104903"/>
              <a:gd name="connsiteX2" fmla="*/ 996848 w 1004317"/>
              <a:gd name="connsiteY2" fmla="*/ 161355 h 1104903"/>
              <a:gd name="connsiteX3" fmla="*/ 262841 w 1004317"/>
              <a:gd name="connsiteY3" fmla="*/ 1104903 h 1104903"/>
              <a:gd name="connsiteX4" fmla="*/ 246302 w 1004317"/>
              <a:gd name="connsiteY4" fmla="*/ 742770 h 1104903"/>
              <a:gd name="connsiteX5" fmla="*/ 3167 w 1004317"/>
              <a:gd name="connsiteY5" fmla="*/ 187783 h 1104903"/>
              <a:gd name="connsiteX6" fmla="*/ 431980 w 1004317"/>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9" h="1104903">
                <a:moveTo>
                  <a:pt x="432802" y="298264"/>
                </a:moveTo>
                <a:cubicBezTo>
                  <a:pt x="463634" y="315882"/>
                  <a:pt x="480682" y="190340"/>
                  <a:pt x="606540" y="92644"/>
                </a:cubicBezTo>
                <a:cubicBezTo>
                  <a:pt x="748256" y="-47336"/>
                  <a:pt x="928844" y="-32021"/>
                  <a:pt x="997670" y="161355"/>
                </a:cubicBezTo>
                <a:cubicBezTo>
                  <a:pt x="1071667" y="565358"/>
                  <a:pt x="579033" y="808913"/>
                  <a:pt x="263663" y="1104903"/>
                </a:cubicBezTo>
                <a:cubicBezTo>
                  <a:pt x="246045" y="999192"/>
                  <a:pt x="265737" y="944956"/>
                  <a:pt x="204840" y="711057"/>
                </a:cubicBezTo>
                <a:cubicBezTo>
                  <a:pt x="112228" y="450731"/>
                  <a:pt x="-25195" y="381672"/>
                  <a:pt x="3989" y="187783"/>
                </a:cubicBezTo>
                <a:cubicBezTo>
                  <a:pt x="99128" y="-115796"/>
                  <a:pt x="334024" y="106650"/>
                  <a:pt x="432802" y="298264"/>
                </a:cubicBezTo>
                <a:close/>
              </a:path>
            </a:pathLst>
          </a:custGeom>
          <a:solidFill>
            <a:srgbClr val="FF99CC">
              <a:alpha val="70000"/>
            </a:srgbClr>
          </a:solidFill>
          <a:ln>
            <a:noFill/>
          </a:ln>
          <a:effectLst>
            <a:glow rad="139700">
              <a:srgbClr val="FF33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380478" y="1590196"/>
            <a:ext cx="5059398" cy="646331"/>
          </a:xfrm>
          <a:prstGeom prst="rect">
            <a:avLst/>
          </a:prstGeom>
          <a:noFill/>
        </p:spPr>
        <p:txBody>
          <a:bodyPr wrap="none" rtlCol="0">
            <a:spAutoFit/>
          </a:bodyPr>
          <a:lstStyle/>
          <a:p>
            <a:r>
              <a:rPr lang="ja-JP" altLang="en-US" dirty="0">
                <a:latin typeface="HGP創英角ﾎﾟｯﾌﾟ体" pitchFamily="50" charset="-128"/>
                <a:ea typeface="HGP創英角ﾎﾟｯﾌﾟ体" pitchFamily="50" charset="-128"/>
              </a:rPr>
              <a:t>就職</a:t>
            </a:r>
            <a:r>
              <a:rPr lang="ja-JP" altLang="en-US" dirty="0" smtClean="0">
                <a:latin typeface="HGP創英角ﾎﾟｯﾌﾟ体" pitchFamily="50" charset="-128"/>
                <a:ea typeface="HGP創英角ﾎﾟｯﾌﾟ体" pitchFamily="50" charset="-128"/>
              </a:rPr>
              <a:t>活動のため不定期な外出が続きそうです。</a:t>
            </a:r>
            <a:endParaRPr lang="en-US" altLang="ja-JP" dirty="0" smtClean="0">
              <a:latin typeface="HGP創英角ﾎﾟｯﾌﾟ体" pitchFamily="50" charset="-128"/>
              <a:ea typeface="HGP創英角ﾎﾟｯﾌﾟ体" pitchFamily="50" charset="-128"/>
            </a:endParaRPr>
          </a:p>
          <a:p>
            <a:r>
              <a:rPr kumimoji="1" lang="ja-JP" altLang="en-US" dirty="0">
                <a:latin typeface="HGP創英角ﾎﾟｯﾌﾟ体" pitchFamily="50" charset="-128"/>
                <a:ea typeface="HGP創英角ﾎﾟｯﾌﾟ体" pitchFamily="50" charset="-128"/>
              </a:rPr>
              <a:t>子ども</a:t>
            </a:r>
            <a:r>
              <a:rPr kumimoji="1" lang="ja-JP" altLang="en-US" dirty="0" smtClean="0">
                <a:latin typeface="HGP創英角ﾎﾟｯﾌﾟ体" pitchFamily="50" charset="-128"/>
                <a:ea typeface="HGP創英角ﾎﾟｯﾌﾟ体" pitchFamily="50" charset="-128"/>
              </a:rPr>
              <a:t>を自宅で預ってくれる制度はありませんか？</a:t>
            </a:r>
            <a:endParaRPr kumimoji="1" lang="ja-JP" altLang="en-US" dirty="0">
              <a:latin typeface="HGP創英角ﾎﾟｯﾌﾟ体" pitchFamily="50" charset="-128"/>
              <a:ea typeface="HGP創英角ﾎﾟｯﾌﾟ体" pitchFamily="50" charset="-128"/>
            </a:endParaRPr>
          </a:p>
        </p:txBody>
      </p:sp>
      <p:sp>
        <p:nvSpPr>
          <p:cNvPr id="9" name="正方形/長方形 8"/>
          <p:cNvSpPr/>
          <p:nvPr/>
        </p:nvSpPr>
        <p:spPr>
          <a:xfrm>
            <a:off x="405180" y="1440970"/>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2" name="グループ化 11"/>
          <p:cNvGrpSpPr/>
          <p:nvPr/>
        </p:nvGrpSpPr>
        <p:grpSpPr>
          <a:xfrm>
            <a:off x="1700808" y="2123728"/>
            <a:ext cx="4968553" cy="691105"/>
            <a:chOff x="1825981" y="2695596"/>
            <a:chExt cx="4968553" cy="691105"/>
          </a:xfrm>
        </p:grpSpPr>
        <p:sp>
          <p:nvSpPr>
            <p:cNvPr id="11" name="テキスト ボックス 10"/>
            <p:cNvSpPr txBox="1"/>
            <p:nvPr/>
          </p:nvSpPr>
          <p:spPr>
            <a:xfrm>
              <a:off x="1825981" y="2786537"/>
              <a:ext cx="4968553" cy="600164"/>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ひとり親家庭の皆さんが自立のために就学したり、病気などの理由に　　　</a:t>
              </a:r>
              <a:endParaRPr kumimoji="1" lang="en-US" altLang="ja-JP" sz="1100" b="1" dirty="0" smtClean="0">
                <a:solidFill>
                  <a:srgbClr val="FF0066"/>
                </a:solidFill>
                <a:latin typeface="HG丸ｺﾞｼｯｸM-PRO" pitchFamily="50" charset="-128"/>
                <a:ea typeface="HG丸ｺﾞｼｯｸM-PRO" pitchFamily="50" charset="-128"/>
              </a:endParaRPr>
            </a:p>
            <a:p>
              <a:r>
                <a:rPr lang="ja-JP" altLang="en-US" sz="1100" b="1" dirty="0">
                  <a:solidFill>
                    <a:srgbClr val="FF0066"/>
                  </a:solidFill>
                  <a:latin typeface="HG丸ｺﾞｼｯｸM-PRO" pitchFamily="50" charset="-128"/>
                  <a:ea typeface="HG丸ｺﾞｼｯｸM-PRO" pitchFamily="50" charset="-128"/>
                </a:rPr>
                <a:t>　</a:t>
              </a:r>
              <a:r>
                <a:rPr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rgbClr val="FF0066"/>
                  </a:solidFill>
                  <a:latin typeface="HG丸ｺﾞｼｯｸM-PRO" pitchFamily="50" charset="-128"/>
                  <a:ea typeface="HG丸ｺﾞｼｯｸM-PRO" pitchFamily="50" charset="-128"/>
                </a:rPr>
                <a:t>より</a:t>
              </a:r>
              <a:r>
                <a:rPr lang="ja-JP" altLang="en-US" sz="1100" b="1" dirty="0" smtClean="0">
                  <a:solidFill>
                    <a:srgbClr val="FF0066"/>
                  </a:solidFill>
                  <a:latin typeface="HG丸ｺﾞｼｯｸM-PRO" pitchFamily="50" charset="-128"/>
                  <a:ea typeface="HG丸ｺﾞｼｯｸM-PRO" pitchFamily="50" charset="-128"/>
                </a:rPr>
                <a:t>一時的に生活援助や保育サービスを必要とされる場合には、日常生活支援</a:t>
              </a:r>
              <a:r>
                <a:rPr kumimoji="1" lang="ja-JP" altLang="en-US" sz="1100" b="1" dirty="0" smtClean="0">
                  <a:solidFill>
                    <a:srgbClr val="FF0066"/>
                  </a:solidFill>
                  <a:latin typeface="HG丸ｺﾞｼｯｸM-PRO" pitchFamily="50" charset="-128"/>
                  <a:ea typeface="HG丸ｺﾞｼｯｸM-PRO" pitchFamily="50" charset="-128"/>
                </a:rPr>
                <a:t>事業を利用できます。</a:t>
              </a:r>
              <a:endParaRPr kumimoji="1" lang="ja-JP" altLang="en-US" sz="1100" b="1" dirty="0">
                <a:solidFill>
                  <a:srgbClr val="FF0066"/>
                </a:solidFill>
                <a:latin typeface="HG丸ｺﾞｼｯｸM-PRO" pitchFamily="50" charset="-128"/>
                <a:ea typeface="HG丸ｺﾞｼｯｸM-PRO" pitchFamily="50" charset="-128"/>
              </a:endParaRPr>
            </a:p>
          </p:txBody>
        </p:sp>
        <p:sp>
          <p:nvSpPr>
            <p:cNvPr id="10" name="正方形/長方形 9"/>
            <p:cNvSpPr/>
            <p:nvPr/>
          </p:nvSpPr>
          <p:spPr>
            <a:xfrm>
              <a:off x="1873735" y="2695596"/>
              <a:ext cx="433131" cy="584775"/>
            </a:xfrm>
            <a:prstGeom prst="rect">
              <a:avLst/>
            </a:prstGeom>
            <a:noFill/>
          </p:spPr>
          <p:txBody>
            <a:bodyPr wrap="none" lIns="91440" tIns="45720" rIns="91440" bIns="45720">
              <a:spAutoFit/>
            </a:bodyPr>
            <a:lstStyle/>
            <a:p>
              <a:pPr algn="ctr"/>
              <a:r>
                <a:rPr lang="en-US" altLang="ja-JP" sz="3200" b="1" dirty="0" smtClean="0">
                  <a:ln w="1905"/>
                  <a:solidFill>
                    <a:srgbClr val="FF0066"/>
                  </a:solidFill>
                  <a:effectLst>
                    <a:innerShdw blurRad="69850" dist="43180" dir="5400000">
                      <a:srgbClr val="000000">
                        <a:alpha val="65000"/>
                      </a:srgbClr>
                    </a:innerShdw>
                  </a:effectLst>
                </a:rPr>
                <a:t>A</a:t>
              </a:r>
              <a:endParaRPr lang="ja-JP" altLang="en-US" sz="3200" b="1" dirty="0">
                <a:ln w="1905"/>
                <a:solidFill>
                  <a:srgbClr val="FF0066"/>
                </a:solidFill>
                <a:effectLst>
                  <a:innerShdw blurRad="69850" dist="43180" dir="5400000">
                    <a:srgbClr val="000000">
                      <a:alpha val="65000"/>
                    </a:srgbClr>
                  </a:innerShdw>
                </a:effectLst>
              </a:endParaRPr>
            </a:p>
          </p:txBody>
        </p:sp>
      </p:grpSp>
      <p:grpSp>
        <p:nvGrpSpPr>
          <p:cNvPr id="23" name="グループ化 22"/>
          <p:cNvGrpSpPr/>
          <p:nvPr/>
        </p:nvGrpSpPr>
        <p:grpSpPr>
          <a:xfrm>
            <a:off x="1308869" y="3426553"/>
            <a:ext cx="5360491" cy="1357168"/>
            <a:chOff x="1308869" y="3513637"/>
            <a:chExt cx="5360491" cy="1357168"/>
          </a:xfrm>
        </p:grpSpPr>
        <p:sp>
          <p:nvSpPr>
            <p:cNvPr id="21" name="テキスト ボックス 20"/>
            <p:cNvSpPr txBox="1"/>
            <p:nvPr/>
          </p:nvSpPr>
          <p:spPr>
            <a:xfrm>
              <a:off x="1380477" y="3716643"/>
              <a:ext cx="5288883" cy="1154162"/>
            </a:xfrm>
            <a:prstGeom prst="rect">
              <a:avLst/>
            </a:prstGeom>
            <a:noFill/>
          </p:spPr>
          <p:txBody>
            <a:bodyPr wrap="square" lIns="36000" rIns="36000" rtlCol="0">
              <a:spAutoFit/>
            </a:bodyPr>
            <a:lstStyle/>
            <a:p>
              <a:r>
                <a:rPr kumimoji="1" lang="ja-JP" altLang="en-US" sz="1100" dirty="0" smtClean="0">
                  <a:latin typeface="HG丸ｺﾞｼｯｸM-PRO" pitchFamily="50" charset="-128"/>
                  <a:ea typeface="HG丸ｺﾞｼｯｸM-PRO" pitchFamily="50" charset="-128"/>
                </a:rPr>
                <a:t>　自立のための就学や病気などの理由により一時的に生活援助や保育サービスを必要とする場合に、「家庭生活支援員」を派遣し、家事、介護、子育て等の支援を行う事業です。</a:t>
              </a:r>
              <a:endParaRPr kumimoji="1" lang="en-US" altLang="ja-JP" sz="1100" dirty="0" smtClean="0">
                <a:latin typeface="HG丸ｺﾞｼｯｸM-PRO" pitchFamily="50" charset="-128"/>
                <a:ea typeface="HG丸ｺﾞｼｯｸM-PRO" pitchFamily="50" charset="-128"/>
              </a:endParaRPr>
            </a:p>
            <a:p>
              <a:r>
                <a:rPr kumimoji="1" lang="ja-JP" altLang="en-US" sz="900" dirty="0" smtClean="0">
                  <a:latin typeface="HG丸ｺﾞｼｯｸM-PRO" pitchFamily="50" charset="-128"/>
                  <a:ea typeface="HG丸ｺﾞｼｯｸM-PRO" pitchFamily="50" charset="-128"/>
                </a:rPr>
                <a:t>（令和４</a:t>
              </a:r>
              <a:r>
                <a:rPr lang="ja-JP" altLang="en-US" sz="900" dirty="0" smtClean="0">
                  <a:latin typeface="HG丸ｺﾞｼｯｸM-PRO" pitchFamily="50" charset="-128"/>
                  <a:ea typeface="HG丸ｺﾞｼｯｸM-PRO" pitchFamily="50" charset="-128"/>
                </a:rPr>
                <a:t>年</a:t>
              </a:r>
              <a:r>
                <a:rPr kumimoji="1" lang="ja-JP" altLang="en-US" sz="900" dirty="0" smtClean="0">
                  <a:latin typeface="HG丸ｺﾞｼｯｸM-PRO" pitchFamily="50" charset="-128"/>
                  <a:ea typeface="HG丸ｺﾞｼｯｸM-PRO" pitchFamily="50" charset="-128"/>
                </a:rPr>
                <a:t>度の実施市町村：熊本市、八代市、人吉市、上天草市、天草市、菊池市、宇土市、宇城市、合志市、芦北町）</a:t>
              </a:r>
              <a:endParaRPr kumimoji="1" lang="en-US" altLang="ja-JP" sz="900" dirty="0" smtClean="0">
                <a:latin typeface="HG丸ｺﾞｼｯｸM-PRO" pitchFamily="50" charset="-128"/>
                <a:ea typeface="HG丸ｺﾞｼｯｸM-PRO" pitchFamily="50" charset="-128"/>
              </a:endParaRPr>
            </a:p>
            <a:p>
              <a:r>
                <a:rPr lang="ja-JP" altLang="en-US" sz="900" dirty="0">
                  <a:latin typeface="HG丸ｺﾞｼｯｸM-PRO" pitchFamily="50" charset="-128"/>
                  <a:ea typeface="HG丸ｺﾞｼｯｸM-PRO" pitchFamily="50" charset="-128"/>
                </a:rPr>
                <a:t>　</a:t>
              </a:r>
              <a:r>
                <a:rPr lang="ja-JP" altLang="en-US" sz="900" dirty="0" smtClean="0">
                  <a:latin typeface="HG丸ｺﾞｼｯｸM-PRO" pitchFamily="50" charset="-128"/>
                  <a:ea typeface="HG丸ｺﾞｼｯｸM-PRO" pitchFamily="50" charset="-128"/>
                </a:rPr>
                <a:t>世帯の状況に応じて、１時間あたり、</a:t>
              </a:r>
              <a:r>
                <a:rPr lang="en-US" altLang="ja-JP" sz="900" dirty="0" smtClean="0">
                  <a:latin typeface="HG丸ｺﾞｼｯｸM-PRO" pitchFamily="50" charset="-128"/>
                  <a:ea typeface="HG丸ｺﾞｼｯｸM-PRO" pitchFamily="50" charset="-128"/>
                </a:rPr>
                <a:t>70</a:t>
              </a:r>
              <a:r>
                <a:rPr lang="ja-JP" altLang="en-US" sz="900" dirty="0" smtClean="0">
                  <a:latin typeface="HG丸ｺﾞｼｯｸM-PRO" pitchFamily="50" charset="-128"/>
                  <a:ea typeface="HG丸ｺﾞｼｯｸM-PRO" pitchFamily="50" charset="-128"/>
                </a:rPr>
                <a:t>円～</a:t>
              </a:r>
              <a:r>
                <a:rPr lang="en-US" altLang="ja-JP" sz="900" dirty="0" smtClean="0">
                  <a:latin typeface="HG丸ｺﾞｼｯｸM-PRO" pitchFamily="50" charset="-128"/>
                  <a:ea typeface="HG丸ｺﾞｼｯｸM-PRO" pitchFamily="50" charset="-128"/>
                </a:rPr>
                <a:t>300</a:t>
              </a:r>
              <a:r>
                <a:rPr lang="ja-JP" altLang="en-US" sz="900" dirty="0" smtClean="0">
                  <a:latin typeface="HG丸ｺﾞｼｯｸM-PRO" pitchFamily="50" charset="-128"/>
                  <a:ea typeface="HG丸ｺﾞｼｯｸM-PRO" pitchFamily="50" charset="-128"/>
                </a:rPr>
                <a:t>円の負担が発生します。</a:t>
              </a:r>
              <a:endParaRPr lang="en-US" altLang="ja-JP" sz="900" dirty="0" smtClean="0">
                <a:latin typeface="HG丸ｺﾞｼｯｸM-PRO" pitchFamily="50" charset="-128"/>
                <a:ea typeface="HG丸ｺﾞｼｯｸM-PRO" pitchFamily="50" charset="-128"/>
              </a:endParaRPr>
            </a:p>
            <a:p>
              <a:r>
                <a:rPr lang="ja-JP" altLang="en-US" sz="900" dirty="0">
                  <a:latin typeface="HG丸ｺﾞｼｯｸM-PRO" pitchFamily="50" charset="-128"/>
                  <a:ea typeface="HG丸ｺﾞｼｯｸM-PRO" pitchFamily="50" charset="-128"/>
                </a:rPr>
                <a:t>　</a:t>
              </a:r>
              <a:r>
                <a:rPr lang="ja-JP" altLang="en-US" sz="900" dirty="0" smtClean="0">
                  <a:latin typeface="HG丸ｺﾞｼｯｸM-PRO" pitchFamily="50" charset="-128"/>
                  <a:ea typeface="HG丸ｺﾞｼｯｸM-PRO" pitchFamily="50" charset="-128"/>
                </a:rPr>
                <a:t>（生活保護世帯、市町村民税非課税世帯は無料）</a:t>
              </a:r>
              <a:endParaRPr kumimoji="1" lang="ja-JP" altLang="en-US" sz="900" dirty="0">
                <a:latin typeface="HG丸ｺﾞｼｯｸM-PRO" pitchFamily="50" charset="-128"/>
                <a:ea typeface="HG丸ｺﾞｼｯｸM-PRO" pitchFamily="50" charset="-128"/>
              </a:endParaRPr>
            </a:p>
          </p:txBody>
        </p:sp>
        <p:sp>
          <p:nvSpPr>
            <p:cNvPr id="22" name="テキスト ボックス 21"/>
            <p:cNvSpPr txBox="1"/>
            <p:nvPr/>
          </p:nvSpPr>
          <p:spPr>
            <a:xfrm>
              <a:off x="1308869" y="3513637"/>
              <a:ext cx="2339102" cy="276999"/>
            </a:xfrm>
            <a:prstGeom prst="rect">
              <a:avLst/>
            </a:prstGeom>
            <a:noFill/>
          </p:spPr>
          <p:txBody>
            <a:bodyPr wrap="none" rtlCol="0">
              <a:spAutoFit/>
            </a:bodyPr>
            <a:lstStyle/>
            <a:p>
              <a:r>
                <a:rPr kumimoji="1" lang="ja-JP" altLang="en-US" sz="1200" b="1" dirty="0" smtClean="0">
                  <a:solidFill>
                    <a:srgbClr val="C23887"/>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●日常生活支援事業とは・・・</a:t>
              </a:r>
              <a:endParaRPr kumimoji="1" lang="ja-JP" altLang="en-US" sz="1200" b="1" dirty="0">
                <a:solidFill>
                  <a:srgbClr val="C23887"/>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grpSp>
        <p:nvGrpSpPr>
          <p:cNvPr id="8" name="グループ化 7"/>
          <p:cNvGrpSpPr/>
          <p:nvPr/>
        </p:nvGrpSpPr>
        <p:grpSpPr>
          <a:xfrm>
            <a:off x="1972443" y="2800828"/>
            <a:ext cx="4696917" cy="659077"/>
            <a:chOff x="1972443" y="2905587"/>
            <a:chExt cx="4696917" cy="659077"/>
          </a:xfrm>
        </p:grpSpPr>
        <p:grpSp>
          <p:nvGrpSpPr>
            <p:cNvPr id="18" name="グループ化 17"/>
            <p:cNvGrpSpPr/>
            <p:nvPr/>
          </p:nvGrpSpPr>
          <p:grpSpPr>
            <a:xfrm>
              <a:off x="1972443" y="2926807"/>
              <a:ext cx="793782" cy="382577"/>
              <a:chOff x="1950498" y="3109303"/>
              <a:chExt cx="793782" cy="382577"/>
            </a:xfrm>
          </p:grpSpPr>
          <p:sp>
            <p:nvSpPr>
              <p:cNvPr id="14" name="メモ 13"/>
              <p:cNvSpPr/>
              <p:nvPr/>
            </p:nvSpPr>
            <p:spPr>
              <a:xfrm>
                <a:off x="1988840" y="3131840"/>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083588" y="3109303"/>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20" name="テキスト ボックス 19"/>
              <p:cNvSpPr txBox="1"/>
              <p:nvPr/>
            </p:nvSpPr>
            <p:spPr>
              <a:xfrm>
                <a:off x="1950498" y="3239103"/>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48" name="テキスト ボックス 47"/>
            <p:cNvSpPr txBox="1"/>
            <p:nvPr/>
          </p:nvSpPr>
          <p:spPr>
            <a:xfrm>
              <a:off x="2780928" y="2913538"/>
              <a:ext cx="684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熊本市以外</a:t>
              </a:r>
              <a:endParaRPr lang="ja-JP" altLang="en-US" sz="900" dirty="0">
                <a:solidFill>
                  <a:schemeClr val="bg1"/>
                </a:solidFill>
                <a:latin typeface="HGP創英角ﾎﾟｯﾌﾟ体" pitchFamily="50" charset="-128"/>
                <a:ea typeface="HGP創英角ﾎﾟｯﾌﾟ体" pitchFamily="50" charset="-128"/>
              </a:endParaRPr>
            </a:p>
          </p:txBody>
        </p:sp>
        <p:sp>
          <p:nvSpPr>
            <p:cNvPr id="2" name="テキスト ボックス 1"/>
            <p:cNvSpPr txBox="1"/>
            <p:nvPr/>
          </p:nvSpPr>
          <p:spPr>
            <a:xfrm>
              <a:off x="3456527" y="2905587"/>
              <a:ext cx="3204433" cy="230832"/>
            </a:xfrm>
            <a:prstGeom prst="rect">
              <a:avLst/>
            </a:prstGeom>
            <a:noFill/>
          </p:spPr>
          <p:txBody>
            <a:bodyPr wrap="square" lIns="36000" rIns="36000" rtlCol="0">
              <a:spAutoFit/>
            </a:bodyPr>
            <a:lstStyle/>
            <a:p>
              <a:r>
                <a:rPr kumimoji="1" lang="ja-JP" altLang="en-US" sz="900" dirty="0" smtClean="0">
                  <a:latin typeface="HG丸ｺﾞｼｯｸM-PRO" pitchFamily="50" charset="-128"/>
                  <a:ea typeface="HG丸ｺﾞｼｯｸM-PRO" pitchFamily="50" charset="-128"/>
                </a:rPr>
                <a:t>に在住の方→</a:t>
              </a:r>
              <a:r>
                <a:rPr kumimoji="1" lang="en-US" altLang="ja-JP" sz="900" dirty="0" smtClean="0">
                  <a:latin typeface="HG丸ｺﾞｼｯｸM-PRO" pitchFamily="50" charset="-128"/>
                  <a:ea typeface="HG丸ｺﾞｼｯｸM-PRO" pitchFamily="50" charset="-128"/>
                </a:rPr>
                <a:t>14</a:t>
              </a:r>
              <a:r>
                <a:rPr kumimoji="1" lang="ja-JP" altLang="en-US" sz="900" dirty="0" smtClean="0">
                  <a:latin typeface="HG丸ｺﾞｼｯｸM-PRO" pitchFamily="50" charset="-128"/>
                  <a:ea typeface="HG丸ｺﾞｼｯｸM-PRO" pitchFamily="50" charset="-128"/>
                </a:rPr>
                <a:t>ページの各市町村ひとり親家庭福祉担当課</a:t>
              </a:r>
              <a:endParaRPr kumimoji="1" lang="ja-JP" altLang="en-US" sz="1200" dirty="0">
                <a:latin typeface="HG丸ｺﾞｼｯｸM-PRO" pitchFamily="50" charset="-128"/>
                <a:ea typeface="HG丸ｺﾞｼｯｸM-PRO" pitchFamily="50" charset="-128"/>
              </a:endParaRPr>
            </a:p>
          </p:txBody>
        </p:sp>
        <p:sp>
          <p:nvSpPr>
            <p:cNvPr id="49" name="テキスト ボックス 48"/>
            <p:cNvSpPr txBox="1"/>
            <p:nvPr/>
          </p:nvSpPr>
          <p:spPr>
            <a:xfrm>
              <a:off x="2780928" y="3156701"/>
              <a:ext cx="432000" cy="211203"/>
            </a:xfrm>
            <a:prstGeom prst="rect">
              <a:avLst/>
            </a:prstGeom>
            <a:solidFill>
              <a:srgbClr val="00B0F0">
                <a:alpha val="85000"/>
              </a:srgbClr>
            </a:solidFill>
          </p:spPr>
          <p:txBody>
            <a:bodyPr wrap="square" lIns="36000" tIns="36000" rIns="36000" bIns="36000" rtlCol="0">
              <a:spAutoFit/>
            </a:bodyPr>
            <a:lstStyle/>
            <a:p>
              <a:r>
                <a:rPr lang="ja-JP" altLang="en-US" sz="900" dirty="0" smtClean="0">
                  <a:solidFill>
                    <a:schemeClr val="bg1"/>
                  </a:solidFill>
                  <a:latin typeface="HGP創英角ﾎﾟｯﾌﾟ体" pitchFamily="50" charset="-128"/>
                  <a:ea typeface="HGP創英角ﾎﾟｯﾌﾟ体" pitchFamily="50" charset="-128"/>
                </a:rPr>
                <a:t>熊本市</a:t>
              </a:r>
              <a:endParaRPr lang="ja-JP" altLang="en-US" sz="900" dirty="0">
                <a:solidFill>
                  <a:schemeClr val="bg1"/>
                </a:solidFill>
                <a:latin typeface="HGP創英角ﾎﾟｯﾌﾟ体" pitchFamily="50" charset="-128"/>
                <a:ea typeface="HGP創英角ﾎﾟｯﾌﾟ体" pitchFamily="50" charset="-128"/>
              </a:endParaRPr>
            </a:p>
          </p:txBody>
        </p:sp>
        <p:sp>
          <p:nvSpPr>
            <p:cNvPr id="50" name="テキスト ボックス 49"/>
            <p:cNvSpPr txBox="1"/>
            <p:nvPr/>
          </p:nvSpPr>
          <p:spPr>
            <a:xfrm>
              <a:off x="3140968" y="3149264"/>
              <a:ext cx="3528392"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に在住の方→熊本市母子寡婦福祉連合会</a:t>
              </a:r>
              <a:r>
                <a:rPr lang="ja-JP" altLang="en-US" sz="900" dirty="0" smtClean="0">
                  <a:latin typeface="HG丸ｺﾞｼｯｸM-PRO" pitchFamily="50" charset="-128"/>
                  <a:ea typeface="HG丸ｺﾞｼｯｸM-PRO" pitchFamily="50" charset="-128"/>
                </a:rPr>
                <a:t>☎</a:t>
              </a:r>
              <a:r>
                <a:rPr lang="en-US" altLang="ja-JP" sz="900" dirty="0" smtClean="0">
                  <a:latin typeface="HG丸ｺﾞｼｯｸM-PRO" pitchFamily="50" charset="-128"/>
                  <a:ea typeface="HG丸ｺﾞｼｯｸM-PRO" pitchFamily="50" charset="-128"/>
                </a:rPr>
                <a:t>096-214-7333</a:t>
              </a:r>
              <a:endParaRPr kumimoji="1" lang="ja-JP" altLang="en-US" sz="1200" dirty="0">
                <a:latin typeface="HG丸ｺﾞｼｯｸM-PRO" pitchFamily="50" charset="-128"/>
                <a:ea typeface="HG丸ｺﾞｼｯｸM-PRO" pitchFamily="50" charset="-128"/>
              </a:endParaRPr>
            </a:p>
          </p:txBody>
        </p:sp>
        <p:sp>
          <p:nvSpPr>
            <p:cNvPr id="51" name="テキスト ボックス 50"/>
            <p:cNvSpPr txBox="1"/>
            <p:nvPr/>
          </p:nvSpPr>
          <p:spPr>
            <a:xfrm>
              <a:off x="2640646" y="3333832"/>
              <a:ext cx="3528392" cy="230832"/>
            </a:xfrm>
            <a:prstGeom prst="rect">
              <a:avLst/>
            </a:prstGeom>
            <a:noFill/>
          </p:spPr>
          <p:txBody>
            <a:bodyPr wrap="square" rtlCol="0">
              <a:spAutoFit/>
            </a:bodyPr>
            <a:lstStyle/>
            <a:p>
              <a:r>
                <a:rPr kumimoji="1" lang="ja-JP" altLang="en-US" sz="900" dirty="0" smtClean="0">
                  <a:latin typeface="HG丸ｺﾞｼｯｸM-PRO" pitchFamily="50" charset="-128"/>
                  <a:ea typeface="HG丸ｺﾞｼｯｸM-PRO" pitchFamily="50" charset="-128"/>
                </a:rPr>
                <a:t>（お住いの市町村により実施の有無が異なります）</a:t>
              </a:r>
              <a:endParaRPr kumimoji="1" lang="ja-JP" altLang="en-US" sz="1200" dirty="0">
                <a:latin typeface="HG丸ｺﾞｼｯｸM-PRO" pitchFamily="50" charset="-128"/>
                <a:ea typeface="HG丸ｺﾞｼｯｸM-PRO" pitchFamily="50" charset="-128"/>
              </a:endParaRPr>
            </a:p>
          </p:txBody>
        </p:sp>
      </p:grpSp>
      <p:sp>
        <p:nvSpPr>
          <p:cNvPr id="60" name="ハート 15"/>
          <p:cNvSpPr/>
          <p:nvPr/>
        </p:nvSpPr>
        <p:spPr>
          <a:xfrm>
            <a:off x="1013284" y="2987824"/>
            <a:ext cx="687524" cy="755764"/>
          </a:xfrm>
          <a:custGeom>
            <a:avLst/>
            <a:gdLst>
              <a:gd name="connsiteX0" fmla="*/ 504056 w 1008112"/>
              <a:gd name="connsiteY0" fmla="*/ 216024 h 864096"/>
              <a:gd name="connsiteX1" fmla="*/ 504056 w 1008112"/>
              <a:gd name="connsiteY1" fmla="*/ 864096 h 864096"/>
              <a:gd name="connsiteX2" fmla="*/ 504056 w 1008112"/>
              <a:gd name="connsiteY2" fmla="*/ 216024 h 864096"/>
              <a:gd name="connsiteX0" fmla="*/ 497525 w 1005255"/>
              <a:gd name="connsiteY0" fmla="*/ 205320 h 853845"/>
              <a:gd name="connsiteX1" fmla="*/ 497525 w 1005255"/>
              <a:gd name="connsiteY1" fmla="*/ 853392 h 853845"/>
              <a:gd name="connsiteX2" fmla="*/ 0 w 1005255"/>
              <a:gd name="connsiteY2" fmla="*/ 306262 h 853845"/>
              <a:gd name="connsiteX3" fmla="*/ 497525 w 1005255"/>
              <a:gd name="connsiteY3" fmla="*/ 205320 h 853845"/>
              <a:gd name="connsiteX0" fmla="*/ 497525 w 1005255"/>
              <a:gd name="connsiteY0" fmla="*/ 205320 h 854656"/>
              <a:gd name="connsiteX1" fmla="*/ 497525 w 1005255"/>
              <a:gd name="connsiteY1" fmla="*/ 853392 h 854656"/>
              <a:gd name="connsiteX2" fmla="*/ 0 w 1005255"/>
              <a:gd name="connsiteY2" fmla="*/ 306262 h 854656"/>
              <a:gd name="connsiteX3" fmla="*/ 497525 w 1005255"/>
              <a:gd name="connsiteY3" fmla="*/ 205320 h 854656"/>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419966 w 927696"/>
              <a:gd name="connsiteY0" fmla="*/ 205320 h 853772"/>
              <a:gd name="connsiteX1" fmla="*/ 419966 w 927696"/>
              <a:gd name="connsiteY1" fmla="*/ 853392 h 853772"/>
              <a:gd name="connsiteX2" fmla="*/ 44008 w 927696"/>
              <a:gd name="connsiteY2" fmla="*/ 126553 h 853772"/>
              <a:gd name="connsiteX3" fmla="*/ 419966 w 927696"/>
              <a:gd name="connsiteY3" fmla="*/ 205320 h 853772"/>
              <a:gd name="connsiteX0" fmla="*/ 419966 w 857982"/>
              <a:gd name="connsiteY0" fmla="*/ 170100 h 818552"/>
              <a:gd name="connsiteX1" fmla="*/ 857982 w 857982"/>
              <a:gd name="connsiteY1" fmla="*/ 27906 h 818552"/>
              <a:gd name="connsiteX2" fmla="*/ 419966 w 857982"/>
              <a:gd name="connsiteY2" fmla="*/ 818172 h 818552"/>
              <a:gd name="connsiteX3" fmla="*/ 44008 w 857982"/>
              <a:gd name="connsiteY3" fmla="*/ 91333 h 818552"/>
              <a:gd name="connsiteX4" fmla="*/ 419966 w 857982"/>
              <a:gd name="connsiteY4" fmla="*/ 170100 h 818552"/>
              <a:gd name="connsiteX0" fmla="*/ 419966 w 875271"/>
              <a:gd name="connsiteY0" fmla="*/ 170100 h 818552"/>
              <a:gd name="connsiteX1" fmla="*/ 857982 w 875271"/>
              <a:gd name="connsiteY1" fmla="*/ 27906 h 818552"/>
              <a:gd name="connsiteX2" fmla="*/ 419966 w 875271"/>
              <a:gd name="connsiteY2" fmla="*/ 818172 h 818552"/>
              <a:gd name="connsiteX3" fmla="*/ 44008 w 875271"/>
              <a:gd name="connsiteY3" fmla="*/ 91333 h 818552"/>
              <a:gd name="connsiteX4" fmla="*/ 419966 w 875271"/>
              <a:gd name="connsiteY4" fmla="*/ 170100 h 818552"/>
              <a:gd name="connsiteX0" fmla="*/ 419966 w 875271"/>
              <a:gd name="connsiteY0" fmla="*/ 269977 h 918429"/>
              <a:gd name="connsiteX1" fmla="*/ 857982 w 875271"/>
              <a:gd name="connsiteY1" fmla="*/ 127783 h 918429"/>
              <a:gd name="connsiteX2" fmla="*/ 419966 w 875271"/>
              <a:gd name="connsiteY2" fmla="*/ 918049 h 918429"/>
              <a:gd name="connsiteX3" fmla="*/ 44008 w 875271"/>
              <a:gd name="connsiteY3" fmla="*/ 191210 h 918429"/>
              <a:gd name="connsiteX4" fmla="*/ 419966 w 875271"/>
              <a:gd name="connsiteY4" fmla="*/ 269977 h 918429"/>
              <a:gd name="connsiteX0" fmla="*/ 419966 w 875271"/>
              <a:gd name="connsiteY0" fmla="*/ 202533 h 850985"/>
              <a:gd name="connsiteX1" fmla="*/ 577848 w 875271"/>
              <a:gd name="connsiteY1" fmla="*/ 70911 h 850985"/>
              <a:gd name="connsiteX2" fmla="*/ 857982 w 875271"/>
              <a:gd name="connsiteY2" fmla="*/ 60339 h 850985"/>
              <a:gd name="connsiteX3" fmla="*/ 419966 w 875271"/>
              <a:gd name="connsiteY3" fmla="*/ 850605 h 850985"/>
              <a:gd name="connsiteX4" fmla="*/ 44008 w 875271"/>
              <a:gd name="connsiteY4" fmla="*/ 123766 h 850985"/>
              <a:gd name="connsiteX5" fmla="*/ 419966 w 875271"/>
              <a:gd name="connsiteY5" fmla="*/ 202533 h 850985"/>
              <a:gd name="connsiteX0" fmla="*/ 419966 w 875271"/>
              <a:gd name="connsiteY0" fmla="*/ 250155 h 898607"/>
              <a:gd name="connsiteX1" fmla="*/ 577848 w 875271"/>
              <a:gd name="connsiteY1" fmla="*/ 118533 h 898607"/>
              <a:gd name="connsiteX2" fmla="*/ 857982 w 875271"/>
              <a:gd name="connsiteY2" fmla="*/ 107961 h 898607"/>
              <a:gd name="connsiteX3" fmla="*/ 419966 w 875271"/>
              <a:gd name="connsiteY3" fmla="*/ 898227 h 898607"/>
              <a:gd name="connsiteX4" fmla="*/ 44008 w 875271"/>
              <a:gd name="connsiteY4" fmla="*/ 171388 h 898607"/>
              <a:gd name="connsiteX5" fmla="*/ 419966 w 875271"/>
              <a:gd name="connsiteY5" fmla="*/ 250155 h 89860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993402"/>
              <a:gd name="connsiteY0" fmla="*/ 311487 h 959939"/>
              <a:gd name="connsiteX1" fmla="*/ 577848 w 993402"/>
              <a:gd name="connsiteY1" fmla="*/ 100582 h 959939"/>
              <a:gd name="connsiteX2" fmla="*/ 979549 w 993402"/>
              <a:gd name="connsiteY2" fmla="*/ 132294 h 959939"/>
              <a:gd name="connsiteX3" fmla="*/ 419966 w 993402"/>
              <a:gd name="connsiteY3" fmla="*/ 959559 h 959939"/>
              <a:gd name="connsiteX4" fmla="*/ 44008 w 993402"/>
              <a:gd name="connsiteY4" fmla="*/ 232720 h 959939"/>
              <a:gd name="connsiteX5" fmla="*/ 419966 w 993402"/>
              <a:gd name="connsiteY5" fmla="*/ 311487 h 959939"/>
              <a:gd name="connsiteX0" fmla="*/ 419966 w 993402"/>
              <a:gd name="connsiteY0" fmla="*/ 332397 h 980849"/>
              <a:gd name="connsiteX1" fmla="*/ 577848 w 993402"/>
              <a:gd name="connsiteY1" fmla="*/ 121492 h 980849"/>
              <a:gd name="connsiteX2" fmla="*/ 979549 w 993402"/>
              <a:gd name="connsiteY2" fmla="*/ 153204 h 980849"/>
              <a:gd name="connsiteX3" fmla="*/ 419966 w 993402"/>
              <a:gd name="connsiteY3" fmla="*/ 980469 h 980849"/>
              <a:gd name="connsiteX4" fmla="*/ 44008 w 993402"/>
              <a:gd name="connsiteY4" fmla="*/ 253630 h 980849"/>
              <a:gd name="connsiteX5" fmla="*/ 419966 w 993402"/>
              <a:gd name="connsiteY5" fmla="*/ 332397 h 980849"/>
              <a:gd name="connsiteX0" fmla="*/ 419966 w 987004"/>
              <a:gd name="connsiteY0" fmla="*/ 332397 h 980849"/>
              <a:gd name="connsiteX1" fmla="*/ 577848 w 987004"/>
              <a:gd name="connsiteY1" fmla="*/ 121492 h 980849"/>
              <a:gd name="connsiteX2" fmla="*/ 979549 w 987004"/>
              <a:gd name="connsiteY2" fmla="*/ 153204 h 980849"/>
              <a:gd name="connsiteX3" fmla="*/ 419966 w 987004"/>
              <a:gd name="connsiteY3" fmla="*/ 980469 h 980849"/>
              <a:gd name="connsiteX4" fmla="*/ 44008 w 987004"/>
              <a:gd name="connsiteY4" fmla="*/ 253630 h 980849"/>
              <a:gd name="connsiteX5" fmla="*/ 419966 w 987004"/>
              <a:gd name="connsiteY5" fmla="*/ 332397 h 980849"/>
              <a:gd name="connsiteX0" fmla="*/ 419966 w 987004"/>
              <a:gd name="connsiteY0" fmla="*/ 363858 h 1012310"/>
              <a:gd name="connsiteX1" fmla="*/ 614847 w 987004"/>
              <a:gd name="connsiteY1" fmla="*/ 100098 h 1012310"/>
              <a:gd name="connsiteX2" fmla="*/ 979549 w 987004"/>
              <a:gd name="connsiteY2" fmla="*/ 184665 h 1012310"/>
              <a:gd name="connsiteX3" fmla="*/ 419966 w 987004"/>
              <a:gd name="connsiteY3" fmla="*/ 1011930 h 1012310"/>
              <a:gd name="connsiteX4" fmla="*/ 44008 w 987004"/>
              <a:gd name="connsiteY4" fmla="*/ 285091 h 1012310"/>
              <a:gd name="connsiteX5" fmla="*/ 419966 w 987004"/>
              <a:gd name="connsiteY5" fmla="*/ 363858 h 1012310"/>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303339 h 994075"/>
              <a:gd name="connsiteX1" fmla="*/ 651846 w 987004"/>
              <a:gd name="connsiteY1" fmla="*/ 71292 h 994075"/>
              <a:gd name="connsiteX2" fmla="*/ 979549 w 987004"/>
              <a:gd name="connsiteY2" fmla="*/ 166430 h 994075"/>
              <a:gd name="connsiteX3" fmla="*/ 419966 w 987004"/>
              <a:gd name="connsiteY3" fmla="*/ 993695 h 994075"/>
              <a:gd name="connsiteX4" fmla="*/ 44008 w 987004"/>
              <a:gd name="connsiteY4" fmla="*/ 266856 h 994075"/>
              <a:gd name="connsiteX5" fmla="*/ 414681 w 987004"/>
              <a:gd name="connsiteY5" fmla="*/ 303339 h 994075"/>
              <a:gd name="connsiteX0" fmla="*/ 414681 w 987004"/>
              <a:gd name="connsiteY0" fmla="*/ 287388 h 978124"/>
              <a:gd name="connsiteX1" fmla="*/ 588419 w 987004"/>
              <a:gd name="connsiteY1" fmla="*/ 81768 h 978124"/>
              <a:gd name="connsiteX2" fmla="*/ 979549 w 987004"/>
              <a:gd name="connsiteY2" fmla="*/ 150479 h 978124"/>
              <a:gd name="connsiteX3" fmla="*/ 419966 w 987004"/>
              <a:gd name="connsiteY3" fmla="*/ 977744 h 978124"/>
              <a:gd name="connsiteX4" fmla="*/ 44008 w 987004"/>
              <a:gd name="connsiteY4" fmla="*/ 250905 h 978124"/>
              <a:gd name="connsiteX5" fmla="*/ 414681 w 987004"/>
              <a:gd name="connsiteY5" fmla="*/ 287388 h 978124"/>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388377 w 960700"/>
              <a:gd name="connsiteY0" fmla="*/ 298264 h 988956"/>
              <a:gd name="connsiteX1" fmla="*/ 562115 w 960700"/>
              <a:gd name="connsiteY1" fmla="*/ 92644 h 988956"/>
              <a:gd name="connsiteX2" fmla="*/ 953245 w 960700"/>
              <a:gd name="connsiteY2" fmla="*/ 161355 h 988956"/>
              <a:gd name="connsiteX3" fmla="*/ 393662 w 960700"/>
              <a:gd name="connsiteY3" fmla="*/ 988620 h 988956"/>
              <a:gd name="connsiteX4" fmla="*/ 17704 w 960700"/>
              <a:gd name="connsiteY4" fmla="*/ 230068 h 988956"/>
              <a:gd name="connsiteX5" fmla="*/ 388377 w 960700"/>
              <a:gd name="connsiteY5" fmla="*/ 298264 h 988956"/>
              <a:gd name="connsiteX0" fmla="*/ 378206 w 950529"/>
              <a:gd name="connsiteY0" fmla="*/ 298264 h 988945"/>
              <a:gd name="connsiteX1" fmla="*/ 551944 w 950529"/>
              <a:gd name="connsiteY1" fmla="*/ 92644 h 988945"/>
              <a:gd name="connsiteX2" fmla="*/ 943074 w 950529"/>
              <a:gd name="connsiteY2" fmla="*/ 161355 h 988945"/>
              <a:gd name="connsiteX3" fmla="*/ 383491 w 950529"/>
              <a:gd name="connsiteY3" fmla="*/ 988620 h 988945"/>
              <a:gd name="connsiteX4" fmla="*/ 18105 w 950529"/>
              <a:gd name="connsiteY4" fmla="*/ 208925 h 988945"/>
              <a:gd name="connsiteX5" fmla="*/ 378206 w 950529"/>
              <a:gd name="connsiteY5" fmla="*/ 298264 h 988945"/>
              <a:gd name="connsiteX0" fmla="*/ 408546 w 980869"/>
              <a:gd name="connsiteY0" fmla="*/ 298264 h 988967"/>
              <a:gd name="connsiteX1" fmla="*/ 582284 w 980869"/>
              <a:gd name="connsiteY1" fmla="*/ 92644 h 988967"/>
              <a:gd name="connsiteX2" fmla="*/ 973414 w 980869"/>
              <a:gd name="connsiteY2" fmla="*/ 161355 h 988967"/>
              <a:gd name="connsiteX3" fmla="*/ 413831 w 980869"/>
              <a:gd name="connsiteY3" fmla="*/ 988620 h 988967"/>
              <a:gd name="connsiteX4" fmla="*/ 48445 w 980869"/>
              <a:gd name="connsiteY4" fmla="*/ 208925 h 988967"/>
              <a:gd name="connsiteX5" fmla="*/ 408546 w 980869"/>
              <a:gd name="connsiteY5" fmla="*/ 298264 h 988967"/>
              <a:gd name="connsiteX0" fmla="*/ 411098 w 983018"/>
              <a:gd name="connsiteY0" fmla="*/ 298264 h 1031229"/>
              <a:gd name="connsiteX1" fmla="*/ 584836 w 983018"/>
              <a:gd name="connsiteY1" fmla="*/ 92644 h 1031229"/>
              <a:gd name="connsiteX2" fmla="*/ 975966 w 983018"/>
              <a:gd name="connsiteY2" fmla="*/ 161355 h 1031229"/>
              <a:gd name="connsiteX3" fmla="*/ 384670 w 983018"/>
              <a:gd name="connsiteY3" fmla="*/ 1030904 h 1031229"/>
              <a:gd name="connsiteX4" fmla="*/ 50997 w 983018"/>
              <a:gd name="connsiteY4" fmla="*/ 208925 h 1031229"/>
              <a:gd name="connsiteX5" fmla="*/ 411098 w 983018"/>
              <a:gd name="connsiteY5" fmla="*/ 298264 h 1031229"/>
              <a:gd name="connsiteX0" fmla="*/ 420271 w 992191"/>
              <a:gd name="connsiteY0" fmla="*/ 298264 h 1030904"/>
              <a:gd name="connsiteX1" fmla="*/ 594009 w 992191"/>
              <a:gd name="connsiteY1" fmla="*/ 92644 h 1030904"/>
              <a:gd name="connsiteX2" fmla="*/ 985139 w 992191"/>
              <a:gd name="connsiteY2" fmla="*/ 161355 h 1030904"/>
              <a:gd name="connsiteX3" fmla="*/ 393843 w 992191"/>
              <a:gd name="connsiteY3" fmla="*/ 1030904 h 1030904"/>
              <a:gd name="connsiteX4" fmla="*/ 60170 w 992191"/>
              <a:gd name="connsiteY4" fmla="*/ 208925 h 1030904"/>
              <a:gd name="connsiteX5" fmla="*/ 420271 w 992191"/>
              <a:gd name="connsiteY5" fmla="*/ 298264 h 1030904"/>
              <a:gd name="connsiteX0" fmla="*/ 420271 w 993343"/>
              <a:gd name="connsiteY0" fmla="*/ 298264 h 1030904"/>
              <a:gd name="connsiteX1" fmla="*/ 594009 w 993343"/>
              <a:gd name="connsiteY1" fmla="*/ 92644 h 1030904"/>
              <a:gd name="connsiteX2" fmla="*/ 985139 w 993343"/>
              <a:gd name="connsiteY2" fmla="*/ 161355 h 1030904"/>
              <a:gd name="connsiteX3" fmla="*/ 393843 w 993343"/>
              <a:gd name="connsiteY3" fmla="*/ 1030904 h 1030904"/>
              <a:gd name="connsiteX4" fmla="*/ 60170 w 993343"/>
              <a:gd name="connsiteY4" fmla="*/ 208925 h 1030904"/>
              <a:gd name="connsiteX5" fmla="*/ 420271 w 993343"/>
              <a:gd name="connsiteY5" fmla="*/ 298264 h 1030904"/>
              <a:gd name="connsiteX0" fmla="*/ 385040 w 958112"/>
              <a:gd name="connsiteY0" fmla="*/ 298264 h 1048177"/>
              <a:gd name="connsiteX1" fmla="*/ 558778 w 958112"/>
              <a:gd name="connsiteY1" fmla="*/ 92644 h 1048177"/>
              <a:gd name="connsiteX2" fmla="*/ 949908 w 958112"/>
              <a:gd name="connsiteY2" fmla="*/ 161355 h 1048177"/>
              <a:gd name="connsiteX3" fmla="*/ 358612 w 958112"/>
              <a:gd name="connsiteY3" fmla="*/ 1030904 h 1048177"/>
              <a:gd name="connsiteX4" fmla="*/ 67222 w 958112"/>
              <a:gd name="connsiteY4" fmla="*/ 700485 h 1048177"/>
              <a:gd name="connsiteX5" fmla="*/ 24939 w 958112"/>
              <a:gd name="connsiteY5" fmla="*/ 208925 h 1048177"/>
              <a:gd name="connsiteX6" fmla="*/ 385040 w 958112"/>
              <a:gd name="connsiteY6" fmla="*/ 298264 h 1048177"/>
              <a:gd name="connsiteX0" fmla="*/ 388015 w 961087"/>
              <a:gd name="connsiteY0" fmla="*/ 298264 h 1047926"/>
              <a:gd name="connsiteX1" fmla="*/ 561753 w 961087"/>
              <a:gd name="connsiteY1" fmla="*/ 92644 h 1047926"/>
              <a:gd name="connsiteX2" fmla="*/ 952883 w 961087"/>
              <a:gd name="connsiteY2" fmla="*/ 161355 h 1047926"/>
              <a:gd name="connsiteX3" fmla="*/ 361587 w 961087"/>
              <a:gd name="connsiteY3" fmla="*/ 1030904 h 1047926"/>
              <a:gd name="connsiteX4" fmla="*/ 59626 w 961087"/>
              <a:gd name="connsiteY4" fmla="*/ 695199 h 1047926"/>
              <a:gd name="connsiteX5" fmla="*/ 27914 w 961087"/>
              <a:gd name="connsiteY5" fmla="*/ 208925 h 1047926"/>
              <a:gd name="connsiteX6" fmla="*/ 388015 w 961087"/>
              <a:gd name="connsiteY6" fmla="*/ 298264 h 1047926"/>
              <a:gd name="connsiteX0" fmla="*/ 388015 w 961087"/>
              <a:gd name="connsiteY0" fmla="*/ 298264 h 1055008"/>
              <a:gd name="connsiteX1" fmla="*/ 561753 w 961087"/>
              <a:gd name="connsiteY1" fmla="*/ 92644 h 1055008"/>
              <a:gd name="connsiteX2" fmla="*/ 952883 w 961087"/>
              <a:gd name="connsiteY2" fmla="*/ 161355 h 1055008"/>
              <a:gd name="connsiteX3" fmla="*/ 361587 w 961087"/>
              <a:gd name="connsiteY3" fmla="*/ 1030904 h 1055008"/>
              <a:gd name="connsiteX4" fmla="*/ 59626 w 961087"/>
              <a:gd name="connsiteY4" fmla="*/ 695199 h 1055008"/>
              <a:gd name="connsiteX5" fmla="*/ 27914 w 961087"/>
              <a:gd name="connsiteY5" fmla="*/ 208925 h 1055008"/>
              <a:gd name="connsiteX6" fmla="*/ 388015 w 961087"/>
              <a:gd name="connsiteY6" fmla="*/ 298264 h 1055008"/>
              <a:gd name="connsiteX0" fmla="*/ 397425 w 970497"/>
              <a:gd name="connsiteY0" fmla="*/ 298264 h 1055008"/>
              <a:gd name="connsiteX1" fmla="*/ 571163 w 970497"/>
              <a:gd name="connsiteY1" fmla="*/ 92644 h 1055008"/>
              <a:gd name="connsiteX2" fmla="*/ 962293 w 970497"/>
              <a:gd name="connsiteY2" fmla="*/ 161355 h 1055008"/>
              <a:gd name="connsiteX3" fmla="*/ 370997 w 970497"/>
              <a:gd name="connsiteY3" fmla="*/ 1030904 h 1055008"/>
              <a:gd name="connsiteX4" fmla="*/ 69036 w 970497"/>
              <a:gd name="connsiteY4" fmla="*/ 695199 h 1055008"/>
              <a:gd name="connsiteX5" fmla="*/ 37324 w 970497"/>
              <a:gd name="connsiteY5" fmla="*/ 208925 h 1055008"/>
              <a:gd name="connsiteX6" fmla="*/ 397425 w 970497"/>
              <a:gd name="connsiteY6" fmla="*/ 298264 h 1055008"/>
              <a:gd name="connsiteX0" fmla="*/ 397425 w 970761"/>
              <a:gd name="connsiteY0" fmla="*/ 298264 h 1035869"/>
              <a:gd name="connsiteX1" fmla="*/ 571163 w 970761"/>
              <a:gd name="connsiteY1" fmla="*/ 92644 h 1035869"/>
              <a:gd name="connsiteX2" fmla="*/ 962293 w 970761"/>
              <a:gd name="connsiteY2" fmla="*/ 161355 h 1035869"/>
              <a:gd name="connsiteX3" fmla="*/ 386853 w 970761"/>
              <a:gd name="connsiteY3" fmla="*/ 1009762 h 1035869"/>
              <a:gd name="connsiteX4" fmla="*/ 69036 w 970761"/>
              <a:gd name="connsiteY4" fmla="*/ 695199 h 1035869"/>
              <a:gd name="connsiteX5" fmla="*/ 37324 w 970761"/>
              <a:gd name="connsiteY5" fmla="*/ 208925 h 1035869"/>
              <a:gd name="connsiteX6" fmla="*/ 397425 w 970761"/>
              <a:gd name="connsiteY6" fmla="*/ 298264 h 1035869"/>
              <a:gd name="connsiteX0" fmla="*/ 389414 w 962750"/>
              <a:gd name="connsiteY0" fmla="*/ 298264 h 1035869"/>
              <a:gd name="connsiteX1" fmla="*/ 563152 w 962750"/>
              <a:gd name="connsiteY1" fmla="*/ 92644 h 1035869"/>
              <a:gd name="connsiteX2" fmla="*/ 954282 w 962750"/>
              <a:gd name="connsiteY2" fmla="*/ 161355 h 1035869"/>
              <a:gd name="connsiteX3" fmla="*/ 378842 w 962750"/>
              <a:gd name="connsiteY3" fmla="*/ 1009762 h 1035869"/>
              <a:gd name="connsiteX4" fmla="*/ 61025 w 962750"/>
              <a:gd name="connsiteY4" fmla="*/ 695199 h 1035869"/>
              <a:gd name="connsiteX5" fmla="*/ 29313 w 962750"/>
              <a:gd name="connsiteY5" fmla="*/ 208925 h 1035869"/>
              <a:gd name="connsiteX6" fmla="*/ 389414 w 962750"/>
              <a:gd name="connsiteY6" fmla="*/ 298264 h 1035869"/>
              <a:gd name="connsiteX0" fmla="*/ 389414 w 964246"/>
              <a:gd name="connsiteY0" fmla="*/ 298264 h 1012400"/>
              <a:gd name="connsiteX1" fmla="*/ 563152 w 964246"/>
              <a:gd name="connsiteY1" fmla="*/ 92644 h 1012400"/>
              <a:gd name="connsiteX2" fmla="*/ 954282 w 964246"/>
              <a:gd name="connsiteY2" fmla="*/ 161355 h 1012400"/>
              <a:gd name="connsiteX3" fmla="*/ 452840 w 964246"/>
              <a:gd name="connsiteY3" fmla="*/ 983335 h 1012400"/>
              <a:gd name="connsiteX4" fmla="*/ 61025 w 964246"/>
              <a:gd name="connsiteY4" fmla="*/ 695199 h 1012400"/>
              <a:gd name="connsiteX5" fmla="*/ 29313 w 964246"/>
              <a:gd name="connsiteY5" fmla="*/ 208925 h 1012400"/>
              <a:gd name="connsiteX6" fmla="*/ 389414 w 964246"/>
              <a:gd name="connsiteY6" fmla="*/ 298264 h 1012400"/>
              <a:gd name="connsiteX0" fmla="*/ 402853 w 977685"/>
              <a:gd name="connsiteY0" fmla="*/ 298264 h 1009990"/>
              <a:gd name="connsiteX1" fmla="*/ 576591 w 977685"/>
              <a:gd name="connsiteY1" fmla="*/ 92644 h 1009990"/>
              <a:gd name="connsiteX2" fmla="*/ 967721 w 977685"/>
              <a:gd name="connsiteY2" fmla="*/ 161355 h 1009990"/>
              <a:gd name="connsiteX3" fmla="*/ 466279 w 977685"/>
              <a:gd name="connsiteY3" fmla="*/ 983335 h 1009990"/>
              <a:gd name="connsiteX4" fmla="*/ 42751 w 977685"/>
              <a:gd name="connsiteY4" fmla="*/ 674057 h 1009990"/>
              <a:gd name="connsiteX5" fmla="*/ 42752 w 977685"/>
              <a:gd name="connsiteY5" fmla="*/ 208925 h 1009990"/>
              <a:gd name="connsiteX6" fmla="*/ 402853 w 977685"/>
              <a:gd name="connsiteY6" fmla="*/ 298264 h 1009990"/>
              <a:gd name="connsiteX0" fmla="*/ 390851 w 965683"/>
              <a:gd name="connsiteY0" fmla="*/ 298264 h 1009990"/>
              <a:gd name="connsiteX1" fmla="*/ 564589 w 965683"/>
              <a:gd name="connsiteY1" fmla="*/ 92644 h 1009990"/>
              <a:gd name="connsiteX2" fmla="*/ 955719 w 965683"/>
              <a:gd name="connsiteY2" fmla="*/ 161355 h 1009990"/>
              <a:gd name="connsiteX3" fmla="*/ 454277 w 965683"/>
              <a:gd name="connsiteY3" fmla="*/ 983335 h 1009990"/>
              <a:gd name="connsiteX4" fmla="*/ 30749 w 965683"/>
              <a:gd name="connsiteY4" fmla="*/ 674057 h 1009990"/>
              <a:gd name="connsiteX5" fmla="*/ 62463 w 965683"/>
              <a:gd name="connsiteY5" fmla="*/ 208925 h 1009990"/>
              <a:gd name="connsiteX6" fmla="*/ 390851 w 965683"/>
              <a:gd name="connsiteY6" fmla="*/ 298264 h 1009990"/>
              <a:gd name="connsiteX0" fmla="*/ 390851 w 967799"/>
              <a:gd name="connsiteY0" fmla="*/ 298264 h 1000579"/>
              <a:gd name="connsiteX1" fmla="*/ 564589 w 967799"/>
              <a:gd name="connsiteY1" fmla="*/ 92644 h 1000579"/>
              <a:gd name="connsiteX2" fmla="*/ 955719 w 967799"/>
              <a:gd name="connsiteY2" fmla="*/ 161355 h 1000579"/>
              <a:gd name="connsiteX3" fmla="*/ 528274 w 967799"/>
              <a:gd name="connsiteY3" fmla="*/ 972764 h 1000579"/>
              <a:gd name="connsiteX4" fmla="*/ 30749 w 967799"/>
              <a:gd name="connsiteY4" fmla="*/ 674057 h 1000579"/>
              <a:gd name="connsiteX5" fmla="*/ 62463 w 967799"/>
              <a:gd name="connsiteY5" fmla="*/ 208925 h 1000579"/>
              <a:gd name="connsiteX6" fmla="*/ 390851 w 967799"/>
              <a:gd name="connsiteY6" fmla="*/ 298264 h 1000579"/>
              <a:gd name="connsiteX0" fmla="*/ 328388 w 905336"/>
              <a:gd name="connsiteY0" fmla="*/ 298264 h 972834"/>
              <a:gd name="connsiteX1" fmla="*/ 502126 w 905336"/>
              <a:gd name="connsiteY1" fmla="*/ 92644 h 972834"/>
              <a:gd name="connsiteX2" fmla="*/ 893256 w 905336"/>
              <a:gd name="connsiteY2" fmla="*/ 161355 h 972834"/>
              <a:gd name="connsiteX3" fmla="*/ 465811 w 905336"/>
              <a:gd name="connsiteY3" fmla="*/ 972764 h 972834"/>
              <a:gd name="connsiteX4" fmla="*/ 0 w 905336"/>
              <a:gd name="connsiteY4" fmla="*/ 208925 h 972834"/>
              <a:gd name="connsiteX5" fmla="*/ 328388 w 905336"/>
              <a:gd name="connsiteY5" fmla="*/ 298264 h 97283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94769 w 971717"/>
              <a:gd name="connsiteY0" fmla="*/ 298264 h 972907"/>
              <a:gd name="connsiteX1" fmla="*/ 568507 w 971717"/>
              <a:gd name="connsiteY1" fmla="*/ 92644 h 972907"/>
              <a:gd name="connsiteX2" fmla="*/ 959637 w 971717"/>
              <a:gd name="connsiteY2" fmla="*/ 161355 h 972907"/>
              <a:gd name="connsiteX3" fmla="*/ 532192 w 971717"/>
              <a:gd name="connsiteY3" fmla="*/ 972764 h 972907"/>
              <a:gd name="connsiteX4" fmla="*/ 13526 w 971717"/>
              <a:gd name="connsiteY4" fmla="*/ 351635 h 972907"/>
              <a:gd name="connsiteX5" fmla="*/ 394769 w 971717"/>
              <a:gd name="connsiteY5" fmla="*/ 298264 h 972907"/>
              <a:gd name="connsiteX0" fmla="*/ 397809 w 972051"/>
              <a:gd name="connsiteY0" fmla="*/ 298264 h 988758"/>
              <a:gd name="connsiteX1" fmla="*/ 571547 w 972051"/>
              <a:gd name="connsiteY1" fmla="*/ 92644 h 988758"/>
              <a:gd name="connsiteX2" fmla="*/ 962677 w 972051"/>
              <a:gd name="connsiteY2" fmla="*/ 161355 h 988758"/>
              <a:gd name="connsiteX3" fmla="*/ 434806 w 972051"/>
              <a:gd name="connsiteY3" fmla="*/ 988621 h 988758"/>
              <a:gd name="connsiteX4" fmla="*/ 16566 w 972051"/>
              <a:gd name="connsiteY4" fmla="*/ 351635 h 988758"/>
              <a:gd name="connsiteX5" fmla="*/ 397809 w 972051"/>
              <a:gd name="connsiteY5" fmla="*/ 298264 h 988758"/>
              <a:gd name="connsiteX0" fmla="*/ 402232 w 976474"/>
              <a:gd name="connsiteY0" fmla="*/ 298264 h 988621"/>
              <a:gd name="connsiteX1" fmla="*/ 575970 w 976474"/>
              <a:gd name="connsiteY1" fmla="*/ 92644 h 988621"/>
              <a:gd name="connsiteX2" fmla="*/ 967100 w 976474"/>
              <a:gd name="connsiteY2" fmla="*/ 161355 h 988621"/>
              <a:gd name="connsiteX3" fmla="*/ 439229 w 976474"/>
              <a:gd name="connsiteY3" fmla="*/ 988621 h 988621"/>
              <a:gd name="connsiteX4" fmla="*/ 20989 w 976474"/>
              <a:gd name="connsiteY4" fmla="*/ 351635 h 988621"/>
              <a:gd name="connsiteX5" fmla="*/ 402232 w 976474"/>
              <a:gd name="connsiteY5" fmla="*/ 298264 h 988621"/>
              <a:gd name="connsiteX0" fmla="*/ 472660 w 1046902"/>
              <a:gd name="connsiteY0" fmla="*/ 298264 h 988621"/>
              <a:gd name="connsiteX1" fmla="*/ 646398 w 1046902"/>
              <a:gd name="connsiteY1" fmla="*/ 92644 h 988621"/>
              <a:gd name="connsiteX2" fmla="*/ 1037528 w 1046902"/>
              <a:gd name="connsiteY2" fmla="*/ 161355 h 988621"/>
              <a:gd name="connsiteX3" fmla="*/ 509657 w 1046902"/>
              <a:gd name="connsiteY3" fmla="*/ 988621 h 988621"/>
              <a:gd name="connsiteX4" fmla="*/ 17420 w 1046902"/>
              <a:gd name="connsiteY4" fmla="*/ 256495 h 988621"/>
              <a:gd name="connsiteX5" fmla="*/ 472660 w 1046902"/>
              <a:gd name="connsiteY5" fmla="*/ 298264 h 988621"/>
              <a:gd name="connsiteX0" fmla="*/ 455240 w 1029482"/>
              <a:gd name="connsiteY0" fmla="*/ 298264 h 988621"/>
              <a:gd name="connsiteX1" fmla="*/ 628978 w 1029482"/>
              <a:gd name="connsiteY1" fmla="*/ 92644 h 988621"/>
              <a:gd name="connsiteX2" fmla="*/ 1020108 w 1029482"/>
              <a:gd name="connsiteY2" fmla="*/ 161355 h 988621"/>
              <a:gd name="connsiteX3" fmla="*/ 492237 w 1029482"/>
              <a:gd name="connsiteY3" fmla="*/ 988621 h 988621"/>
              <a:gd name="connsiteX4" fmla="*/ 0 w 1029482"/>
              <a:gd name="connsiteY4" fmla="*/ 256495 h 988621"/>
              <a:gd name="connsiteX5" fmla="*/ 455240 w 1029482"/>
              <a:gd name="connsiteY5" fmla="*/ 298264 h 988621"/>
              <a:gd name="connsiteX0" fmla="*/ 465742 w 1039984"/>
              <a:gd name="connsiteY0" fmla="*/ 298264 h 988621"/>
              <a:gd name="connsiteX1" fmla="*/ 639480 w 1039984"/>
              <a:gd name="connsiteY1" fmla="*/ 92644 h 988621"/>
              <a:gd name="connsiteX2" fmla="*/ 1030610 w 1039984"/>
              <a:gd name="connsiteY2" fmla="*/ 161355 h 988621"/>
              <a:gd name="connsiteX3" fmla="*/ 502739 w 1039984"/>
              <a:gd name="connsiteY3" fmla="*/ 988621 h 988621"/>
              <a:gd name="connsiteX4" fmla="*/ 10502 w 1039984"/>
              <a:gd name="connsiteY4" fmla="*/ 256495 h 988621"/>
              <a:gd name="connsiteX5" fmla="*/ 465742 w 1039984"/>
              <a:gd name="connsiteY5" fmla="*/ 298264 h 988621"/>
              <a:gd name="connsiteX0" fmla="*/ 469173 w 1041762"/>
              <a:gd name="connsiteY0" fmla="*/ 298264 h 1025620"/>
              <a:gd name="connsiteX1" fmla="*/ 642911 w 1041762"/>
              <a:gd name="connsiteY1" fmla="*/ 92644 h 1025620"/>
              <a:gd name="connsiteX2" fmla="*/ 1034041 w 1041762"/>
              <a:gd name="connsiteY2" fmla="*/ 161355 h 1025620"/>
              <a:gd name="connsiteX3" fmla="*/ 411031 w 1041762"/>
              <a:gd name="connsiteY3" fmla="*/ 1025620 h 1025620"/>
              <a:gd name="connsiteX4" fmla="*/ 13933 w 1041762"/>
              <a:gd name="connsiteY4" fmla="*/ 256495 h 1025620"/>
              <a:gd name="connsiteX5" fmla="*/ 469173 w 1041762"/>
              <a:gd name="connsiteY5" fmla="*/ 298264 h 1025620"/>
              <a:gd name="connsiteX0" fmla="*/ 469173 w 1044032"/>
              <a:gd name="connsiteY0" fmla="*/ 298264 h 1025620"/>
              <a:gd name="connsiteX1" fmla="*/ 642911 w 1044032"/>
              <a:gd name="connsiteY1" fmla="*/ 92644 h 1025620"/>
              <a:gd name="connsiteX2" fmla="*/ 1034041 w 1044032"/>
              <a:gd name="connsiteY2" fmla="*/ 161355 h 1025620"/>
              <a:gd name="connsiteX3" fmla="*/ 411031 w 1044032"/>
              <a:gd name="connsiteY3" fmla="*/ 1025620 h 1025620"/>
              <a:gd name="connsiteX4" fmla="*/ 13933 w 1044032"/>
              <a:gd name="connsiteY4" fmla="*/ 256495 h 1025620"/>
              <a:gd name="connsiteX5" fmla="*/ 469173 w 1044032"/>
              <a:gd name="connsiteY5" fmla="*/ 298264 h 1025620"/>
              <a:gd name="connsiteX0" fmla="*/ 466286 w 1041145"/>
              <a:gd name="connsiteY0" fmla="*/ 298264 h 1025620"/>
              <a:gd name="connsiteX1" fmla="*/ 640024 w 1041145"/>
              <a:gd name="connsiteY1" fmla="*/ 92644 h 1025620"/>
              <a:gd name="connsiteX2" fmla="*/ 1031154 w 1041145"/>
              <a:gd name="connsiteY2" fmla="*/ 161355 h 1025620"/>
              <a:gd name="connsiteX3" fmla="*/ 408144 w 1041145"/>
              <a:gd name="connsiteY3" fmla="*/ 1025620 h 1025620"/>
              <a:gd name="connsiteX4" fmla="*/ 11046 w 1041145"/>
              <a:gd name="connsiteY4" fmla="*/ 256495 h 1025620"/>
              <a:gd name="connsiteX5" fmla="*/ 466286 w 1041145"/>
              <a:gd name="connsiteY5" fmla="*/ 298264 h 1025620"/>
              <a:gd name="connsiteX0" fmla="*/ 468070 w 1042929"/>
              <a:gd name="connsiteY0" fmla="*/ 298264 h 1025620"/>
              <a:gd name="connsiteX1" fmla="*/ 641808 w 1042929"/>
              <a:gd name="connsiteY1" fmla="*/ 92644 h 1025620"/>
              <a:gd name="connsiteX2" fmla="*/ 1032938 w 1042929"/>
              <a:gd name="connsiteY2" fmla="*/ 161355 h 1025620"/>
              <a:gd name="connsiteX3" fmla="*/ 409928 w 1042929"/>
              <a:gd name="connsiteY3" fmla="*/ 1025620 h 1025620"/>
              <a:gd name="connsiteX4" fmla="*/ 12830 w 1042929"/>
              <a:gd name="connsiteY4" fmla="*/ 256495 h 1025620"/>
              <a:gd name="connsiteX5" fmla="*/ 468070 w 1042929"/>
              <a:gd name="connsiteY5" fmla="*/ 298264 h 1025620"/>
              <a:gd name="connsiteX0" fmla="*/ 458930 w 1033789"/>
              <a:gd name="connsiteY0" fmla="*/ 298264 h 1074474"/>
              <a:gd name="connsiteX1" fmla="*/ 632668 w 1033789"/>
              <a:gd name="connsiteY1" fmla="*/ 92644 h 1074474"/>
              <a:gd name="connsiteX2" fmla="*/ 1023798 w 1033789"/>
              <a:gd name="connsiteY2" fmla="*/ 161355 h 1074474"/>
              <a:gd name="connsiteX3" fmla="*/ 400788 w 1033789"/>
              <a:gd name="connsiteY3" fmla="*/ 1025620 h 1074474"/>
              <a:gd name="connsiteX4" fmla="*/ 252110 w 1033789"/>
              <a:gd name="connsiteY4" fmla="*/ 890765 h 1074474"/>
              <a:gd name="connsiteX5" fmla="*/ 3690 w 1033789"/>
              <a:gd name="connsiteY5" fmla="*/ 256495 h 1074474"/>
              <a:gd name="connsiteX6" fmla="*/ 458930 w 1033789"/>
              <a:gd name="connsiteY6" fmla="*/ 298264 h 1074474"/>
              <a:gd name="connsiteX0" fmla="*/ 458930 w 1033789"/>
              <a:gd name="connsiteY0" fmla="*/ 298264 h 1063265"/>
              <a:gd name="connsiteX1" fmla="*/ 632668 w 1033789"/>
              <a:gd name="connsiteY1" fmla="*/ 92644 h 1063265"/>
              <a:gd name="connsiteX2" fmla="*/ 1023798 w 1033789"/>
              <a:gd name="connsiteY2" fmla="*/ 161355 h 1063265"/>
              <a:gd name="connsiteX3" fmla="*/ 400788 w 1033789"/>
              <a:gd name="connsiteY3" fmla="*/ 1025620 h 1063265"/>
              <a:gd name="connsiteX4" fmla="*/ 252110 w 1033789"/>
              <a:gd name="connsiteY4" fmla="*/ 890765 h 1063265"/>
              <a:gd name="connsiteX5" fmla="*/ 3690 w 1033789"/>
              <a:gd name="connsiteY5" fmla="*/ 256495 h 1063265"/>
              <a:gd name="connsiteX6" fmla="*/ 458930 w 1033789"/>
              <a:gd name="connsiteY6" fmla="*/ 298264 h 1063265"/>
              <a:gd name="connsiteX0" fmla="*/ 459280 w 1034139"/>
              <a:gd name="connsiteY0" fmla="*/ 298264 h 1055394"/>
              <a:gd name="connsiteX1" fmla="*/ 633018 w 1034139"/>
              <a:gd name="connsiteY1" fmla="*/ 92644 h 1055394"/>
              <a:gd name="connsiteX2" fmla="*/ 1024148 w 1034139"/>
              <a:gd name="connsiteY2" fmla="*/ 161355 h 1055394"/>
              <a:gd name="connsiteX3" fmla="*/ 401138 w 1034139"/>
              <a:gd name="connsiteY3" fmla="*/ 1025620 h 1055394"/>
              <a:gd name="connsiteX4" fmla="*/ 231317 w 1034139"/>
              <a:gd name="connsiteY4" fmla="*/ 811482 h 1055394"/>
              <a:gd name="connsiteX5" fmla="*/ 4040 w 1034139"/>
              <a:gd name="connsiteY5" fmla="*/ 256495 h 1055394"/>
              <a:gd name="connsiteX6" fmla="*/ 459280 w 1034139"/>
              <a:gd name="connsiteY6" fmla="*/ 298264 h 1055394"/>
              <a:gd name="connsiteX0" fmla="*/ 458085 w 1032944"/>
              <a:gd name="connsiteY0" fmla="*/ 298264 h 1055394"/>
              <a:gd name="connsiteX1" fmla="*/ 631823 w 1032944"/>
              <a:gd name="connsiteY1" fmla="*/ 92644 h 1055394"/>
              <a:gd name="connsiteX2" fmla="*/ 1022953 w 1032944"/>
              <a:gd name="connsiteY2" fmla="*/ 161355 h 1055394"/>
              <a:gd name="connsiteX3" fmla="*/ 399943 w 1032944"/>
              <a:gd name="connsiteY3" fmla="*/ 1025620 h 1055394"/>
              <a:gd name="connsiteX4" fmla="*/ 230122 w 1032944"/>
              <a:gd name="connsiteY4" fmla="*/ 811482 h 1055394"/>
              <a:gd name="connsiteX5" fmla="*/ 2845 w 1032944"/>
              <a:gd name="connsiteY5" fmla="*/ 256495 h 1055394"/>
              <a:gd name="connsiteX6" fmla="*/ 458085 w 1032944"/>
              <a:gd name="connsiteY6" fmla="*/ 298264 h 1055394"/>
              <a:gd name="connsiteX0" fmla="*/ 457541 w 1032400"/>
              <a:gd name="connsiteY0" fmla="*/ 298264 h 1055816"/>
              <a:gd name="connsiteX1" fmla="*/ 631279 w 1032400"/>
              <a:gd name="connsiteY1" fmla="*/ 92644 h 1055816"/>
              <a:gd name="connsiteX2" fmla="*/ 1022409 w 1032400"/>
              <a:gd name="connsiteY2" fmla="*/ 161355 h 1055816"/>
              <a:gd name="connsiteX3" fmla="*/ 399399 w 1032400"/>
              <a:gd name="connsiteY3" fmla="*/ 1025620 h 1055816"/>
              <a:gd name="connsiteX4" fmla="*/ 303576 w 1032400"/>
              <a:gd name="connsiteY4" fmla="*/ 816768 h 1055816"/>
              <a:gd name="connsiteX5" fmla="*/ 2301 w 1032400"/>
              <a:gd name="connsiteY5" fmla="*/ 256495 h 1055816"/>
              <a:gd name="connsiteX6" fmla="*/ 457541 w 1032400"/>
              <a:gd name="connsiteY6" fmla="*/ 298264 h 1055816"/>
              <a:gd name="connsiteX0" fmla="*/ 458291 w 1033150"/>
              <a:gd name="connsiteY0" fmla="*/ 298264 h 1055394"/>
              <a:gd name="connsiteX1" fmla="*/ 632029 w 1033150"/>
              <a:gd name="connsiteY1" fmla="*/ 92644 h 1055394"/>
              <a:gd name="connsiteX2" fmla="*/ 1023159 w 1033150"/>
              <a:gd name="connsiteY2" fmla="*/ 161355 h 1055394"/>
              <a:gd name="connsiteX3" fmla="*/ 400149 w 1033150"/>
              <a:gd name="connsiteY3" fmla="*/ 1025620 h 1055394"/>
              <a:gd name="connsiteX4" fmla="*/ 209186 w 1033150"/>
              <a:gd name="connsiteY4" fmla="*/ 811482 h 1055394"/>
              <a:gd name="connsiteX5" fmla="*/ 3051 w 1033150"/>
              <a:gd name="connsiteY5" fmla="*/ 256495 h 1055394"/>
              <a:gd name="connsiteX6" fmla="*/ 458291 w 1033150"/>
              <a:gd name="connsiteY6" fmla="*/ 298264 h 1055394"/>
              <a:gd name="connsiteX0" fmla="*/ 459819 w 1034678"/>
              <a:gd name="connsiteY0" fmla="*/ 298264 h 1055394"/>
              <a:gd name="connsiteX1" fmla="*/ 633557 w 1034678"/>
              <a:gd name="connsiteY1" fmla="*/ 92644 h 1055394"/>
              <a:gd name="connsiteX2" fmla="*/ 1024687 w 1034678"/>
              <a:gd name="connsiteY2" fmla="*/ 161355 h 1055394"/>
              <a:gd name="connsiteX3" fmla="*/ 401677 w 1034678"/>
              <a:gd name="connsiteY3" fmla="*/ 1025620 h 1055394"/>
              <a:gd name="connsiteX4" fmla="*/ 210714 w 1034678"/>
              <a:gd name="connsiteY4" fmla="*/ 811482 h 1055394"/>
              <a:gd name="connsiteX5" fmla="*/ 4579 w 1034678"/>
              <a:gd name="connsiteY5" fmla="*/ 256495 h 1055394"/>
              <a:gd name="connsiteX6" fmla="*/ 459819 w 1034678"/>
              <a:gd name="connsiteY6" fmla="*/ 298264 h 1055394"/>
              <a:gd name="connsiteX0" fmla="*/ 459819 w 1034678"/>
              <a:gd name="connsiteY0" fmla="*/ 298264 h 1061899"/>
              <a:gd name="connsiteX1" fmla="*/ 633557 w 1034678"/>
              <a:gd name="connsiteY1" fmla="*/ 92644 h 1061899"/>
              <a:gd name="connsiteX2" fmla="*/ 1024687 w 1034678"/>
              <a:gd name="connsiteY2" fmla="*/ 161355 h 1061899"/>
              <a:gd name="connsiteX3" fmla="*/ 401677 w 1034678"/>
              <a:gd name="connsiteY3" fmla="*/ 1025620 h 1061899"/>
              <a:gd name="connsiteX4" fmla="*/ 210714 w 1034678"/>
              <a:gd name="connsiteY4" fmla="*/ 811482 h 1061899"/>
              <a:gd name="connsiteX5" fmla="*/ 4579 w 1034678"/>
              <a:gd name="connsiteY5" fmla="*/ 256495 h 1061899"/>
              <a:gd name="connsiteX6" fmla="*/ 459819 w 1034678"/>
              <a:gd name="connsiteY6" fmla="*/ 298264 h 1061899"/>
              <a:gd name="connsiteX0" fmla="*/ 459819 w 1036095"/>
              <a:gd name="connsiteY0" fmla="*/ 298264 h 1076038"/>
              <a:gd name="connsiteX1" fmla="*/ 633557 w 1036095"/>
              <a:gd name="connsiteY1" fmla="*/ 92644 h 1076038"/>
              <a:gd name="connsiteX2" fmla="*/ 1024687 w 1036095"/>
              <a:gd name="connsiteY2" fmla="*/ 161355 h 1076038"/>
              <a:gd name="connsiteX3" fmla="*/ 454532 w 1036095"/>
              <a:gd name="connsiteY3" fmla="*/ 1041477 h 1076038"/>
              <a:gd name="connsiteX4" fmla="*/ 210714 w 1036095"/>
              <a:gd name="connsiteY4" fmla="*/ 811482 h 1076038"/>
              <a:gd name="connsiteX5" fmla="*/ 4579 w 1036095"/>
              <a:gd name="connsiteY5" fmla="*/ 256495 h 1076038"/>
              <a:gd name="connsiteX6" fmla="*/ 459819 w 1036095"/>
              <a:gd name="connsiteY6" fmla="*/ 298264 h 1076038"/>
              <a:gd name="connsiteX0" fmla="*/ 459819 w 1035230"/>
              <a:gd name="connsiteY0" fmla="*/ 298264 h 1076038"/>
              <a:gd name="connsiteX1" fmla="*/ 633557 w 1035230"/>
              <a:gd name="connsiteY1" fmla="*/ 92644 h 1076038"/>
              <a:gd name="connsiteX2" fmla="*/ 1024687 w 1035230"/>
              <a:gd name="connsiteY2" fmla="*/ 161355 h 1076038"/>
              <a:gd name="connsiteX3" fmla="*/ 454532 w 1035230"/>
              <a:gd name="connsiteY3" fmla="*/ 1041477 h 1076038"/>
              <a:gd name="connsiteX4" fmla="*/ 210714 w 1035230"/>
              <a:gd name="connsiteY4" fmla="*/ 811482 h 1076038"/>
              <a:gd name="connsiteX5" fmla="*/ 4579 w 1035230"/>
              <a:gd name="connsiteY5" fmla="*/ 256495 h 1076038"/>
              <a:gd name="connsiteX6" fmla="*/ 459819 w 1035230"/>
              <a:gd name="connsiteY6" fmla="*/ 298264 h 1076038"/>
              <a:gd name="connsiteX0" fmla="*/ 459819 w 1035230"/>
              <a:gd name="connsiteY0" fmla="*/ 298264 h 1041477"/>
              <a:gd name="connsiteX1" fmla="*/ 633557 w 1035230"/>
              <a:gd name="connsiteY1" fmla="*/ 92644 h 1041477"/>
              <a:gd name="connsiteX2" fmla="*/ 1024687 w 1035230"/>
              <a:gd name="connsiteY2" fmla="*/ 161355 h 1041477"/>
              <a:gd name="connsiteX3" fmla="*/ 454532 w 1035230"/>
              <a:gd name="connsiteY3" fmla="*/ 1041477 h 1041477"/>
              <a:gd name="connsiteX4" fmla="*/ 210714 w 1035230"/>
              <a:gd name="connsiteY4" fmla="*/ 811482 h 1041477"/>
              <a:gd name="connsiteX5" fmla="*/ 4579 w 1035230"/>
              <a:gd name="connsiteY5" fmla="*/ 256495 h 1041477"/>
              <a:gd name="connsiteX6" fmla="*/ 459819 w 1035230"/>
              <a:gd name="connsiteY6" fmla="*/ 298264 h 1041477"/>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095 w 1032126"/>
              <a:gd name="connsiteY0" fmla="*/ 298264 h 1104903"/>
              <a:gd name="connsiteX1" fmla="*/ 632833 w 1032126"/>
              <a:gd name="connsiteY1" fmla="*/ 92644 h 1104903"/>
              <a:gd name="connsiteX2" fmla="*/ 1023963 w 1032126"/>
              <a:gd name="connsiteY2" fmla="*/ 161355 h 1104903"/>
              <a:gd name="connsiteX3" fmla="*/ 337526 w 1032126"/>
              <a:gd name="connsiteY3" fmla="*/ 1104903 h 1104903"/>
              <a:gd name="connsiteX4" fmla="*/ 246989 w 1032126"/>
              <a:gd name="connsiteY4" fmla="*/ 716342 h 1104903"/>
              <a:gd name="connsiteX5" fmla="*/ 3855 w 1032126"/>
              <a:gd name="connsiteY5" fmla="*/ 256495 h 1104903"/>
              <a:gd name="connsiteX6" fmla="*/ 459095 w 1032126"/>
              <a:gd name="connsiteY6" fmla="*/ 298264 h 1104903"/>
              <a:gd name="connsiteX0" fmla="*/ 458711 w 1031742"/>
              <a:gd name="connsiteY0" fmla="*/ 298264 h 1104903"/>
              <a:gd name="connsiteX1" fmla="*/ 632449 w 1031742"/>
              <a:gd name="connsiteY1" fmla="*/ 92644 h 1104903"/>
              <a:gd name="connsiteX2" fmla="*/ 1023579 w 1031742"/>
              <a:gd name="connsiteY2" fmla="*/ 161355 h 1104903"/>
              <a:gd name="connsiteX3" fmla="*/ 337142 w 1031742"/>
              <a:gd name="connsiteY3" fmla="*/ 1104903 h 1104903"/>
              <a:gd name="connsiteX4" fmla="*/ 246605 w 1031742"/>
              <a:gd name="connsiteY4" fmla="*/ 716342 h 1104903"/>
              <a:gd name="connsiteX5" fmla="*/ 3471 w 1031742"/>
              <a:gd name="connsiteY5" fmla="*/ 256495 h 1104903"/>
              <a:gd name="connsiteX6" fmla="*/ 458711 w 1031742"/>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937 w 1031274"/>
              <a:gd name="connsiteY0" fmla="*/ 298264 h 1104903"/>
              <a:gd name="connsiteX1" fmla="*/ 632675 w 1031274"/>
              <a:gd name="connsiteY1" fmla="*/ 92644 h 1104903"/>
              <a:gd name="connsiteX2" fmla="*/ 1023805 w 1031274"/>
              <a:gd name="connsiteY2" fmla="*/ 161355 h 1104903"/>
              <a:gd name="connsiteX3" fmla="*/ 289798 w 1031274"/>
              <a:gd name="connsiteY3" fmla="*/ 1104903 h 1104903"/>
              <a:gd name="connsiteX4" fmla="*/ 230974 w 1031274"/>
              <a:gd name="connsiteY4" fmla="*/ 621202 h 1104903"/>
              <a:gd name="connsiteX5" fmla="*/ 3697 w 1031274"/>
              <a:gd name="connsiteY5" fmla="*/ 256495 h 1104903"/>
              <a:gd name="connsiteX6" fmla="*/ 458937 w 1031274"/>
              <a:gd name="connsiteY6" fmla="*/ 298264 h 1104903"/>
              <a:gd name="connsiteX0" fmla="*/ 427781 w 1000118"/>
              <a:gd name="connsiteY0" fmla="*/ 298264 h 1104903"/>
              <a:gd name="connsiteX1" fmla="*/ 601519 w 1000118"/>
              <a:gd name="connsiteY1" fmla="*/ 92644 h 1104903"/>
              <a:gd name="connsiteX2" fmla="*/ 992649 w 1000118"/>
              <a:gd name="connsiteY2" fmla="*/ 161355 h 1104903"/>
              <a:gd name="connsiteX3" fmla="*/ 258642 w 1000118"/>
              <a:gd name="connsiteY3" fmla="*/ 1104903 h 1104903"/>
              <a:gd name="connsiteX4" fmla="*/ 199818 w 1000118"/>
              <a:gd name="connsiteY4" fmla="*/ 621202 h 1104903"/>
              <a:gd name="connsiteX5" fmla="*/ 4254 w 1000118"/>
              <a:gd name="connsiteY5" fmla="*/ 208925 h 1104903"/>
              <a:gd name="connsiteX6" fmla="*/ 427781 w 1000118"/>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8813 w 1001150"/>
              <a:gd name="connsiteY0" fmla="*/ 298264 h 1104903"/>
              <a:gd name="connsiteX1" fmla="*/ 602551 w 1001150"/>
              <a:gd name="connsiteY1" fmla="*/ 92644 h 1104903"/>
              <a:gd name="connsiteX2" fmla="*/ 993681 w 1001150"/>
              <a:gd name="connsiteY2" fmla="*/ 161355 h 1104903"/>
              <a:gd name="connsiteX3" fmla="*/ 259674 w 1001150"/>
              <a:gd name="connsiteY3" fmla="*/ 1104903 h 1104903"/>
              <a:gd name="connsiteX4" fmla="*/ 200850 w 1001150"/>
              <a:gd name="connsiteY4" fmla="*/ 621202 h 1104903"/>
              <a:gd name="connsiteX5" fmla="*/ 0 w 1001150"/>
              <a:gd name="connsiteY5" fmla="*/ 187783 h 1104903"/>
              <a:gd name="connsiteX6" fmla="*/ 428813 w 1001150"/>
              <a:gd name="connsiteY6" fmla="*/ 298264 h 1104903"/>
              <a:gd name="connsiteX0" fmla="*/ 431918 w 1004255"/>
              <a:gd name="connsiteY0" fmla="*/ 298264 h 1104903"/>
              <a:gd name="connsiteX1" fmla="*/ 605656 w 1004255"/>
              <a:gd name="connsiteY1" fmla="*/ 92644 h 1104903"/>
              <a:gd name="connsiteX2" fmla="*/ 996786 w 1004255"/>
              <a:gd name="connsiteY2" fmla="*/ 161355 h 1104903"/>
              <a:gd name="connsiteX3" fmla="*/ 262779 w 1004255"/>
              <a:gd name="connsiteY3" fmla="*/ 1104903 h 1104903"/>
              <a:gd name="connsiteX4" fmla="*/ 203955 w 1004255"/>
              <a:gd name="connsiteY4" fmla="*/ 621202 h 1104903"/>
              <a:gd name="connsiteX5" fmla="*/ 3105 w 1004255"/>
              <a:gd name="connsiteY5" fmla="*/ 187783 h 1104903"/>
              <a:gd name="connsiteX6" fmla="*/ 431918 w 1004255"/>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1392 w 1003729"/>
              <a:gd name="connsiteY0" fmla="*/ 298264 h 1104903"/>
              <a:gd name="connsiteX1" fmla="*/ 605130 w 1003729"/>
              <a:gd name="connsiteY1" fmla="*/ 92644 h 1104903"/>
              <a:gd name="connsiteX2" fmla="*/ 996260 w 1003729"/>
              <a:gd name="connsiteY2" fmla="*/ 161355 h 1104903"/>
              <a:gd name="connsiteX3" fmla="*/ 262253 w 1003729"/>
              <a:gd name="connsiteY3" fmla="*/ 1104903 h 1104903"/>
              <a:gd name="connsiteX4" fmla="*/ 245714 w 1003729"/>
              <a:gd name="connsiteY4" fmla="*/ 742770 h 1104903"/>
              <a:gd name="connsiteX5" fmla="*/ 2579 w 1003729"/>
              <a:gd name="connsiteY5" fmla="*/ 187783 h 1104903"/>
              <a:gd name="connsiteX6" fmla="*/ 431392 w 1003729"/>
              <a:gd name="connsiteY6" fmla="*/ 298264 h 1104903"/>
              <a:gd name="connsiteX0" fmla="*/ 431980 w 1004317"/>
              <a:gd name="connsiteY0" fmla="*/ 298264 h 1104903"/>
              <a:gd name="connsiteX1" fmla="*/ 605718 w 1004317"/>
              <a:gd name="connsiteY1" fmla="*/ 92644 h 1104903"/>
              <a:gd name="connsiteX2" fmla="*/ 996848 w 1004317"/>
              <a:gd name="connsiteY2" fmla="*/ 161355 h 1104903"/>
              <a:gd name="connsiteX3" fmla="*/ 262841 w 1004317"/>
              <a:gd name="connsiteY3" fmla="*/ 1104903 h 1104903"/>
              <a:gd name="connsiteX4" fmla="*/ 246302 w 1004317"/>
              <a:gd name="connsiteY4" fmla="*/ 742770 h 1104903"/>
              <a:gd name="connsiteX5" fmla="*/ 3167 w 1004317"/>
              <a:gd name="connsiteY5" fmla="*/ 187783 h 1104903"/>
              <a:gd name="connsiteX6" fmla="*/ 431980 w 1004317"/>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9" h="1104903">
                <a:moveTo>
                  <a:pt x="432802" y="298264"/>
                </a:moveTo>
                <a:cubicBezTo>
                  <a:pt x="463634" y="315882"/>
                  <a:pt x="480682" y="190340"/>
                  <a:pt x="606540" y="92644"/>
                </a:cubicBezTo>
                <a:cubicBezTo>
                  <a:pt x="748256" y="-47336"/>
                  <a:pt x="928844" y="-32021"/>
                  <a:pt x="997670" y="161355"/>
                </a:cubicBezTo>
                <a:cubicBezTo>
                  <a:pt x="1071667" y="565358"/>
                  <a:pt x="579033" y="808913"/>
                  <a:pt x="263663" y="1104903"/>
                </a:cubicBezTo>
                <a:cubicBezTo>
                  <a:pt x="246045" y="999192"/>
                  <a:pt x="265737" y="944956"/>
                  <a:pt x="204840" y="711057"/>
                </a:cubicBezTo>
                <a:cubicBezTo>
                  <a:pt x="112228" y="450731"/>
                  <a:pt x="-25195" y="381672"/>
                  <a:pt x="3989" y="187783"/>
                </a:cubicBezTo>
                <a:cubicBezTo>
                  <a:pt x="99128" y="-115796"/>
                  <a:pt x="334024" y="106650"/>
                  <a:pt x="432802" y="298264"/>
                </a:cubicBezTo>
                <a:close/>
              </a:path>
            </a:pathLst>
          </a:custGeom>
          <a:solidFill>
            <a:srgbClr val="FF99CC">
              <a:alpha val="70000"/>
            </a:srgbClr>
          </a:solidFill>
          <a:ln>
            <a:noFill/>
          </a:ln>
          <a:effectLst>
            <a:glow rad="139700">
              <a:srgbClr val="FF33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ハート 15"/>
          <p:cNvSpPr/>
          <p:nvPr/>
        </p:nvSpPr>
        <p:spPr>
          <a:xfrm>
            <a:off x="974739" y="5531173"/>
            <a:ext cx="726069" cy="798134"/>
          </a:xfrm>
          <a:custGeom>
            <a:avLst/>
            <a:gdLst>
              <a:gd name="connsiteX0" fmla="*/ 504056 w 1008112"/>
              <a:gd name="connsiteY0" fmla="*/ 216024 h 864096"/>
              <a:gd name="connsiteX1" fmla="*/ 504056 w 1008112"/>
              <a:gd name="connsiteY1" fmla="*/ 864096 h 864096"/>
              <a:gd name="connsiteX2" fmla="*/ 504056 w 1008112"/>
              <a:gd name="connsiteY2" fmla="*/ 216024 h 864096"/>
              <a:gd name="connsiteX0" fmla="*/ 497525 w 1005255"/>
              <a:gd name="connsiteY0" fmla="*/ 205320 h 853845"/>
              <a:gd name="connsiteX1" fmla="*/ 497525 w 1005255"/>
              <a:gd name="connsiteY1" fmla="*/ 853392 h 853845"/>
              <a:gd name="connsiteX2" fmla="*/ 0 w 1005255"/>
              <a:gd name="connsiteY2" fmla="*/ 306262 h 853845"/>
              <a:gd name="connsiteX3" fmla="*/ 497525 w 1005255"/>
              <a:gd name="connsiteY3" fmla="*/ 205320 h 853845"/>
              <a:gd name="connsiteX0" fmla="*/ 497525 w 1005255"/>
              <a:gd name="connsiteY0" fmla="*/ 205320 h 854656"/>
              <a:gd name="connsiteX1" fmla="*/ 497525 w 1005255"/>
              <a:gd name="connsiteY1" fmla="*/ 853392 h 854656"/>
              <a:gd name="connsiteX2" fmla="*/ 0 w 1005255"/>
              <a:gd name="connsiteY2" fmla="*/ 306262 h 854656"/>
              <a:gd name="connsiteX3" fmla="*/ 497525 w 1005255"/>
              <a:gd name="connsiteY3" fmla="*/ 205320 h 854656"/>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419966 w 927696"/>
              <a:gd name="connsiteY0" fmla="*/ 205320 h 853772"/>
              <a:gd name="connsiteX1" fmla="*/ 419966 w 927696"/>
              <a:gd name="connsiteY1" fmla="*/ 853392 h 853772"/>
              <a:gd name="connsiteX2" fmla="*/ 44008 w 927696"/>
              <a:gd name="connsiteY2" fmla="*/ 126553 h 853772"/>
              <a:gd name="connsiteX3" fmla="*/ 419966 w 927696"/>
              <a:gd name="connsiteY3" fmla="*/ 205320 h 853772"/>
              <a:gd name="connsiteX0" fmla="*/ 419966 w 857982"/>
              <a:gd name="connsiteY0" fmla="*/ 170100 h 818552"/>
              <a:gd name="connsiteX1" fmla="*/ 857982 w 857982"/>
              <a:gd name="connsiteY1" fmla="*/ 27906 h 818552"/>
              <a:gd name="connsiteX2" fmla="*/ 419966 w 857982"/>
              <a:gd name="connsiteY2" fmla="*/ 818172 h 818552"/>
              <a:gd name="connsiteX3" fmla="*/ 44008 w 857982"/>
              <a:gd name="connsiteY3" fmla="*/ 91333 h 818552"/>
              <a:gd name="connsiteX4" fmla="*/ 419966 w 857982"/>
              <a:gd name="connsiteY4" fmla="*/ 170100 h 818552"/>
              <a:gd name="connsiteX0" fmla="*/ 419966 w 875271"/>
              <a:gd name="connsiteY0" fmla="*/ 170100 h 818552"/>
              <a:gd name="connsiteX1" fmla="*/ 857982 w 875271"/>
              <a:gd name="connsiteY1" fmla="*/ 27906 h 818552"/>
              <a:gd name="connsiteX2" fmla="*/ 419966 w 875271"/>
              <a:gd name="connsiteY2" fmla="*/ 818172 h 818552"/>
              <a:gd name="connsiteX3" fmla="*/ 44008 w 875271"/>
              <a:gd name="connsiteY3" fmla="*/ 91333 h 818552"/>
              <a:gd name="connsiteX4" fmla="*/ 419966 w 875271"/>
              <a:gd name="connsiteY4" fmla="*/ 170100 h 818552"/>
              <a:gd name="connsiteX0" fmla="*/ 419966 w 875271"/>
              <a:gd name="connsiteY0" fmla="*/ 269977 h 918429"/>
              <a:gd name="connsiteX1" fmla="*/ 857982 w 875271"/>
              <a:gd name="connsiteY1" fmla="*/ 127783 h 918429"/>
              <a:gd name="connsiteX2" fmla="*/ 419966 w 875271"/>
              <a:gd name="connsiteY2" fmla="*/ 918049 h 918429"/>
              <a:gd name="connsiteX3" fmla="*/ 44008 w 875271"/>
              <a:gd name="connsiteY3" fmla="*/ 191210 h 918429"/>
              <a:gd name="connsiteX4" fmla="*/ 419966 w 875271"/>
              <a:gd name="connsiteY4" fmla="*/ 269977 h 918429"/>
              <a:gd name="connsiteX0" fmla="*/ 419966 w 875271"/>
              <a:gd name="connsiteY0" fmla="*/ 202533 h 850985"/>
              <a:gd name="connsiteX1" fmla="*/ 577848 w 875271"/>
              <a:gd name="connsiteY1" fmla="*/ 70911 h 850985"/>
              <a:gd name="connsiteX2" fmla="*/ 857982 w 875271"/>
              <a:gd name="connsiteY2" fmla="*/ 60339 h 850985"/>
              <a:gd name="connsiteX3" fmla="*/ 419966 w 875271"/>
              <a:gd name="connsiteY3" fmla="*/ 850605 h 850985"/>
              <a:gd name="connsiteX4" fmla="*/ 44008 w 875271"/>
              <a:gd name="connsiteY4" fmla="*/ 123766 h 850985"/>
              <a:gd name="connsiteX5" fmla="*/ 419966 w 875271"/>
              <a:gd name="connsiteY5" fmla="*/ 202533 h 850985"/>
              <a:gd name="connsiteX0" fmla="*/ 419966 w 875271"/>
              <a:gd name="connsiteY0" fmla="*/ 250155 h 898607"/>
              <a:gd name="connsiteX1" fmla="*/ 577848 w 875271"/>
              <a:gd name="connsiteY1" fmla="*/ 118533 h 898607"/>
              <a:gd name="connsiteX2" fmla="*/ 857982 w 875271"/>
              <a:gd name="connsiteY2" fmla="*/ 107961 h 898607"/>
              <a:gd name="connsiteX3" fmla="*/ 419966 w 875271"/>
              <a:gd name="connsiteY3" fmla="*/ 898227 h 898607"/>
              <a:gd name="connsiteX4" fmla="*/ 44008 w 875271"/>
              <a:gd name="connsiteY4" fmla="*/ 171388 h 898607"/>
              <a:gd name="connsiteX5" fmla="*/ 419966 w 875271"/>
              <a:gd name="connsiteY5" fmla="*/ 250155 h 89860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993402"/>
              <a:gd name="connsiteY0" fmla="*/ 311487 h 959939"/>
              <a:gd name="connsiteX1" fmla="*/ 577848 w 993402"/>
              <a:gd name="connsiteY1" fmla="*/ 100582 h 959939"/>
              <a:gd name="connsiteX2" fmla="*/ 979549 w 993402"/>
              <a:gd name="connsiteY2" fmla="*/ 132294 h 959939"/>
              <a:gd name="connsiteX3" fmla="*/ 419966 w 993402"/>
              <a:gd name="connsiteY3" fmla="*/ 959559 h 959939"/>
              <a:gd name="connsiteX4" fmla="*/ 44008 w 993402"/>
              <a:gd name="connsiteY4" fmla="*/ 232720 h 959939"/>
              <a:gd name="connsiteX5" fmla="*/ 419966 w 993402"/>
              <a:gd name="connsiteY5" fmla="*/ 311487 h 959939"/>
              <a:gd name="connsiteX0" fmla="*/ 419966 w 993402"/>
              <a:gd name="connsiteY0" fmla="*/ 332397 h 980849"/>
              <a:gd name="connsiteX1" fmla="*/ 577848 w 993402"/>
              <a:gd name="connsiteY1" fmla="*/ 121492 h 980849"/>
              <a:gd name="connsiteX2" fmla="*/ 979549 w 993402"/>
              <a:gd name="connsiteY2" fmla="*/ 153204 h 980849"/>
              <a:gd name="connsiteX3" fmla="*/ 419966 w 993402"/>
              <a:gd name="connsiteY3" fmla="*/ 980469 h 980849"/>
              <a:gd name="connsiteX4" fmla="*/ 44008 w 993402"/>
              <a:gd name="connsiteY4" fmla="*/ 253630 h 980849"/>
              <a:gd name="connsiteX5" fmla="*/ 419966 w 993402"/>
              <a:gd name="connsiteY5" fmla="*/ 332397 h 980849"/>
              <a:gd name="connsiteX0" fmla="*/ 419966 w 987004"/>
              <a:gd name="connsiteY0" fmla="*/ 332397 h 980849"/>
              <a:gd name="connsiteX1" fmla="*/ 577848 w 987004"/>
              <a:gd name="connsiteY1" fmla="*/ 121492 h 980849"/>
              <a:gd name="connsiteX2" fmla="*/ 979549 w 987004"/>
              <a:gd name="connsiteY2" fmla="*/ 153204 h 980849"/>
              <a:gd name="connsiteX3" fmla="*/ 419966 w 987004"/>
              <a:gd name="connsiteY3" fmla="*/ 980469 h 980849"/>
              <a:gd name="connsiteX4" fmla="*/ 44008 w 987004"/>
              <a:gd name="connsiteY4" fmla="*/ 253630 h 980849"/>
              <a:gd name="connsiteX5" fmla="*/ 419966 w 987004"/>
              <a:gd name="connsiteY5" fmla="*/ 332397 h 980849"/>
              <a:gd name="connsiteX0" fmla="*/ 419966 w 987004"/>
              <a:gd name="connsiteY0" fmla="*/ 363858 h 1012310"/>
              <a:gd name="connsiteX1" fmla="*/ 614847 w 987004"/>
              <a:gd name="connsiteY1" fmla="*/ 100098 h 1012310"/>
              <a:gd name="connsiteX2" fmla="*/ 979549 w 987004"/>
              <a:gd name="connsiteY2" fmla="*/ 184665 h 1012310"/>
              <a:gd name="connsiteX3" fmla="*/ 419966 w 987004"/>
              <a:gd name="connsiteY3" fmla="*/ 1011930 h 1012310"/>
              <a:gd name="connsiteX4" fmla="*/ 44008 w 987004"/>
              <a:gd name="connsiteY4" fmla="*/ 285091 h 1012310"/>
              <a:gd name="connsiteX5" fmla="*/ 419966 w 987004"/>
              <a:gd name="connsiteY5" fmla="*/ 363858 h 1012310"/>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303339 h 994075"/>
              <a:gd name="connsiteX1" fmla="*/ 651846 w 987004"/>
              <a:gd name="connsiteY1" fmla="*/ 71292 h 994075"/>
              <a:gd name="connsiteX2" fmla="*/ 979549 w 987004"/>
              <a:gd name="connsiteY2" fmla="*/ 166430 h 994075"/>
              <a:gd name="connsiteX3" fmla="*/ 419966 w 987004"/>
              <a:gd name="connsiteY3" fmla="*/ 993695 h 994075"/>
              <a:gd name="connsiteX4" fmla="*/ 44008 w 987004"/>
              <a:gd name="connsiteY4" fmla="*/ 266856 h 994075"/>
              <a:gd name="connsiteX5" fmla="*/ 414681 w 987004"/>
              <a:gd name="connsiteY5" fmla="*/ 303339 h 994075"/>
              <a:gd name="connsiteX0" fmla="*/ 414681 w 987004"/>
              <a:gd name="connsiteY0" fmla="*/ 287388 h 978124"/>
              <a:gd name="connsiteX1" fmla="*/ 588419 w 987004"/>
              <a:gd name="connsiteY1" fmla="*/ 81768 h 978124"/>
              <a:gd name="connsiteX2" fmla="*/ 979549 w 987004"/>
              <a:gd name="connsiteY2" fmla="*/ 150479 h 978124"/>
              <a:gd name="connsiteX3" fmla="*/ 419966 w 987004"/>
              <a:gd name="connsiteY3" fmla="*/ 977744 h 978124"/>
              <a:gd name="connsiteX4" fmla="*/ 44008 w 987004"/>
              <a:gd name="connsiteY4" fmla="*/ 250905 h 978124"/>
              <a:gd name="connsiteX5" fmla="*/ 414681 w 987004"/>
              <a:gd name="connsiteY5" fmla="*/ 287388 h 978124"/>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388377 w 960700"/>
              <a:gd name="connsiteY0" fmla="*/ 298264 h 988956"/>
              <a:gd name="connsiteX1" fmla="*/ 562115 w 960700"/>
              <a:gd name="connsiteY1" fmla="*/ 92644 h 988956"/>
              <a:gd name="connsiteX2" fmla="*/ 953245 w 960700"/>
              <a:gd name="connsiteY2" fmla="*/ 161355 h 988956"/>
              <a:gd name="connsiteX3" fmla="*/ 393662 w 960700"/>
              <a:gd name="connsiteY3" fmla="*/ 988620 h 988956"/>
              <a:gd name="connsiteX4" fmla="*/ 17704 w 960700"/>
              <a:gd name="connsiteY4" fmla="*/ 230068 h 988956"/>
              <a:gd name="connsiteX5" fmla="*/ 388377 w 960700"/>
              <a:gd name="connsiteY5" fmla="*/ 298264 h 988956"/>
              <a:gd name="connsiteX0" fmla="*/ 378206 w 950529"/>
              <a:gd name="connsiteY0" fmla="*/ 298264 h 988945"/>
              <a:gd name="connsiteX1" fmla="*/ 551944 w 950529"/>
              <a:gd name="connsiteY1" fmla="*/ 92644 h 988945"/>
              <a:gd name="connsiteX2" fmla="*/ 943074 w 950529"/>
              <a:gd name="connsiteY2" fmla="*/ 161355 h 988945"/>
              <a:gd name="connsiteX3" fmla="*/ 383491 w 950529"/>
              <a:gd name="connsiteY3" fmla="*/ 988620 h 988945"/>
              <a:gd name="connsiteX4" fmla="*/ 18105 w 950529"/>
              <a:gd name="connsiteY4" fmla="*/ 208925 h 988945"/>
              <a:gd name="connsiteX5" fmla="*/ 378206 w 950529"/>
              <a:gd name="connsiteY5" fmla="*/ 298264 h 988945"/>
              <a:gd name="connsiteX0" fmla="*/ 408546 w 980869"/>
              <a:gd name="connsiteY0" fmla="*/ 298264 h 988967"/>
              <a:gd name="connsiteX1" fmla="*/ 582284 w 980869"/>
              <a:gd name="connsiteY1" fmla="*/ 92644 h 988967"/>
              <a:gd name="connsiteX2" fmla="*/ 973414 w 980869"/>
              <a:gd name="connsiteY2" fmla="*/ 161355 h 988967"/>
              <a:gd name="connsiteX3" fmla="*/ 413831 w 980869"/>
              <a:gd name="connsiteY3" fmla="*/ 988620 h 988967"/>
              <a:gd name="connsiteX4" fmla="*/ 48445 w 980869"/>
              <a:gd name="connsiteY4" fmla="*/ 208925 h 988967"/>
              <a:gd name="connsiteX5" fmla="*/ 408546 w 980869"/>
              <a:gd name="connsiteY5" fmla="*/ 298264 h 988967"/>
              <a:gd name="connsiteX0" fmla="*/ 411098 w 983018"/>
              <a:gd name="connsiteY0" fmla="*/ 298264 h 1031229"/>
              <a:gd name="connsiteX1" fmla="*/ 584836 w 983018"/>
              <a:gd name="connsiteY1" fmla="*/ 92644 h 1031229"/>
              <a:gd name="connsiteX2" fmla="*/ 975966 w 983018"/>
              <a:gd name="connsiteY2" fmla="*/ 161355 h 1031229"/>
              <a:gd name="connsiteX3" fmla="*/ 384670 w 983018"/>
              <a:gd name="connsiteY3" fmla="*/ 1030904 h 1031229"/>
              <a:gd name="connsiteX4" fmla="*/ 50997 w 983018"/>
              <a:gd name="connsiteY4" fmla="*/ 208925 h 1031229"/>
              <a:gd name="connsiteX5" fmla="*/ 411098 w 983018"/>
              <a:gd name="connsiteY5" fmla="*/ 298264 h 1031229"/>
              <a:gd name="connsiteX0" fmla="*/ 420271 w 992191"/>
              <a:gd name="connsiteY0" fmla="*/ 298264 h 1030904"/>
              <a:gd name="connsiteX1" fmla="*/ 594009 w 992191"/>
              <a:gd name="connsiteY1" fmla="*/ 92644 h 1030904"/>
              <a:gd name="connsiteX2" fmla="*/ 985139 w 992191"/>
              <a:gd name="connsiteY2" fmla="*/ 161355 h 1030904"/>
              <a:gd name="connsiteX3" fmla="*/ 393843 w 992191"/>
              <a:gd name="connsiteY3" fmla="*/ 1030904 h 1030904"/>
              <a:gd name="connsiteX4" fmla="*/ 60170 w 992191"/>
              <a:gd name="connsiteY4" fmla="*/ 208925 h 1030904"/>
              <a:gd name="connsiteX5" fmla="*/ 420271 w 992191"/>
              <a:gd name="connsiteY5" fmla="*/ 298264 h 1030904"/>
              <a:gd name="connsiteX0" fmla="*/ 420271 w 993343"/>
              <a:gd name="connsiteY0" fmla="*/ 298264 h 1030904"/>
              <a:gd name="connsiteX1" fmla="*/ 594009 w 993343"/>
              <a:gd name="connsiteY1" fmla="*/ 92644 h 1030904"/>
              <a:gd name="connsiteX2" fmla="*/ 985139 w 993343"/>
              <a:gd name="connsiteY2" fmla="*/ 161355 h 1030904"/>
              <a:gd name="connsiteX3" fmla="*/ 393843 w 993343"/>
              <a:gd name="connsiteY3" fmla="*/ 1030904 h 1030904"/>
              <a:gd name="connsiteX4" fmla="*/ 60170 w 993343"/>
              <a:gd name="connsiteY4" fmla="*/ 208925 h 1030904"/>
              <a:gd name="connsiteX5" fmla="*/ 420271 w 993343"/>
              <a:gd name="connsiteY5" fmla="*/ 298264 h 1030904"/>
              <a:gd name="connsiteX0" fmla="*/ 385040 w 958112"/>
              <a:gd name="connsiteY0" fmla="*/ 298264 h 1048177"/>
              <a:gd name="connsiteX1" fmla="*/ 558778 w 958112"/>
              <a:gd name="connsiteY1" fmla="*/ 92644 h 1048177"/>
              <a:gd name="connsiteX2" fmla="*/ 949908 w 958112"/>
              <a:gd name="connsiteY2" fmla="*/ 161355 h 1048177"/>
              <a:gd name="connsiteX3" fmla="*/ 358612 w 958112"/>
              <a:gd name="connsiteY3" fmla="*/ 1030904 h 1048177"/>
              <a:gd name="connsiteX4" fmla="*/ 67222 w 958112"/>
              <a:gd name="connsiteY4" fmla="*/ 700485 h 1048177"/>
              <a:gd name="connsiteX5" fmla="*/ 24939 w 958112"/>
              <a:gd name="connsiteY5" fmla="*/ 208925 h 1048177"/>
              <a:gd name="connsiteX6" fmla="*/ 385040 w 958112"/>
              <a:gd name="connsiteY6" fmla="*/ 298264 h 1048177"/>
              <a:gd name="connsiteX0" fmla="*/ 388015 w 961087"/>
              <a:gd name="connsiteY0" fmla="*/ 298264 h 1047926"/>
              <a:gd name="connsiteX1" fmla="*/ 561753 w 961087"/>
              <a:gd name="connsiteY1" fmla="*/ 92644 h 1047926"/>
              <a:gd name="connsiteX2" fmla="*/ 952883 w 961087"/>
              <a:gd name="connsiteY2" fmla="*/ 161355 h 1047926"/>
              <a:gd name="connsiteX3" fmla="*/ 361587 w 961087"/>
              <a:gd name="connsiteY3" fmla="*/ 1030904 h 1047926"/>
              <a:gd name="connsiteX4" fmla="*/ 59626 w 961087"/>
              <a:gd name="connsiteY4" fmla="*/ 695199 h 1047926"/>
              <a:gd name="connsiteX5" fmla="*/ 27914 w 961087"/>
              <a:gd name="connsiteY5" fmla="*/ 208925 h 1047926"/>
              <a:gd name="connsiteX6" fmla="*/ 388015 w 961087"/>
              <a:gd name="connsiteY6" fmla="*/ 298264 h 1047926"/>
              <a:gd name="connsiteX0" fmla="*/ 388015 w 961087"/>
              <a:gd name="connsiteY0" fmla="*/ 298264 h 1055008"/>
              <a:gd name="connsiteX1" fmla="*/ 561753 w 961087"/>
              <a:gd name="connsiteY1" fmla="*/ 92644 h 1055008"/>
              <a:gd name="connsiteX2" fmla="*/ 952883 w 961087"/>
              <a:gd name="connsiteY2" fmla="*/ 161355 h 1055008"/>
              <a:gd name="connsiteX3" fmla="*/ 361587 w 961087"/>
              <a:gd name="connsiteY3" fmla="*/ 1030904 h 1055008"/>
              <a:gd name="connsiteX4" fmla="*/ 59626 w 961087"/>
              <a:gd name="connsiteY4" fmla="*/ 695199 h 1055008"/>
              <a:gd name="connsiteX5" fmla="*/ 27914 w 961087"/>
              <a:gd name="connsiteY5" fmla="*/ 208925 h 1055008"/>
              <a:gd name="connsiteX6" fmla="*/ 388015 w 961087"/>
              <a:gd name="connsiteY6" fmla="*/ 298264 h 1055008"/>
              <a:gd name="connsiteX0" fmla="*/ 397425 w 970497"/>
              <a:gd name="connsiteY0" fmla="*/ 298264 h 1055008"/>
              <a:gd name="connsiteX1" fmla="*/ 571163 w 970497"/>
              <a:gd name="connsiteY1" fmla="*/ 92644 h 1055008"/>
              <a:gd name="connsiteX2" fmla="*/ 962293 w 970497"/>
              <a:gd name="connsiteY2" fmla="*/ 161355 h 1055008"/>
              <a:gd name="connsiteX3" fmla="*/ 370997 w 970497"/>
              <a:gd name="connsiteY3" fmla="*/ 1030904 h 1055008"/>
              <a:gd name="connsiteX4" fmla="*/ 69036 w 970497"/>
              <a:gd name="connsiteY4" fmla="*/ 695199 h 1055008"/>
              <a:gd name="connsiteX5" fmla="*/ 37324 w 970497"/>
              <a:gd name="connsiteY5" fmla="*/ 208925 h 1055008"/>
              <a:gd name="connsiteX6" fmla="*/ 397425 w 970497"/>
              <a:gd name="connsiteY6" fmla="*/ 298264 h 1055008"/>
              <a:gd name="connsiteX0" fmla="*/ 397425 w 970761"/>
              <a:gd name="connsiteY0" fmla="*/ 298264 h 1035869"/>
              <a:gd name="connsiteX1" fmla="*/ 571163 w 970761"/>
              <a:gd name="connsiteY1" fmla="*/ 92644 h 1035869"/>
              <a:gd name="connsiteX2" fmla="*/ 962293 w 970761"/>
              <a:gd name="connsiteY2" fmla="*/ 161355 h 1035869"/>
              <a:gd name="connsiteX3" fmla="*/ 386853 w 970761"/>
              <a:gd name="connsiteY3" fmla="*/ 1009762 h 1035869"/>
              <a:gd name="connsiteX4" fmla="*/ 69036 w 970761"/>
              <a:gd name="connsiteY4" fmla="*/ 695199 h 1035869"/>
              <a:gd name="connsiteX5" fmla="*/ 37324 w 970761"/>
              <a:gd name="connsiteY5" fmla="*/ 208925 h 1035869"/>
              <a:gd name="connsiteX6" fmla="*/ 397425 w 970761"/>
              <a:gd name="connsiteY6" fmla="*/ 298264 h 1035869"/>
              <a:gd name="connsiteX0" fmla="*/ 389414 w 962750"/>
              <a:gd name="connsiteY0" fmla="*/ 298264 h 1035869"/>
              <a:gd name="connsiteX1" fmla="*/ 563152 w 962750"/>
              <a:gd name="connsiteY1" fmla="*/ 92644 h 1035869"/>
              <a:gd name="connsiteX2" fmla="*/ 954282 w 962750"/>
              <a:gd name="connsiteY2" fmla="*/ 161355 h 1035869"/>
              <a:gd name="connsiteX3" fmla="*/ 378842 w 962750"/>
              <a:gd name="connsiteY3" fmla="*/ 1009762 h 1035869"/>
              <a:gd name="connsiteX4" fmla="*/ 61025 w 962750"/>
              <a:gd name="connsiteY4" fmla="*/ 695199 h 1035869"/>
              <a:gd name="connsiteX5" fmla="*/ 29313 w 962750"/>
              <a:gd name="connsiteY5" fmla="*/ 208925 h 1035869"/>
              <a:gd name="connsiteX6" fmla="*/ 389414 w 962750"/>
              <a:gd name="connsiteY6" fmla="*/ 298264 h 1035869"/>
              <a:gd name="connsiteX0" fmla="*/ 389414 w 964246"/>
              <a:gd name="connsiteY0" fmla="*/ 298264 h 1012400"/>
              <a:gd name="connsiteX1" fmla="*/ 563152 w 964246"/>
              <a:gd name="connsiteY1" fmla="*/ 92644 h 1012400"/>
              <a:gd name="connsiteX2" fmla="*/ 954282 w 964246"/>
              <a:gd name="connsiteY2" fmla="*/ 161355 h 1012400"/>
              <a:gd name="connsiteX3" fmla="*/ 452840 w 964246"/>
              <a:gd name="connsiteY3" fmla="*/ 983335 h 1012400"/>
              <a:gd name="connsiteX4" fmla="*/ 61025 w 964246"/>
              <a:gd name="connsiteY4" fmla="*/ 695199 h 1012400"/>
              <a:gd name="connsiteX5" fmla="*/ 29313 w 964246"/>
              <a:gd name="connsiteY5" fmla="*/ 208925 h 1012400"/>
              <a:gd name="connsiteX6" fmla="*/ 389414 w 964246"/>
              <a:gd name="connsiteY6" fmla="*/ 298264 h 1012400"/>
              <a:gd name="connsiteX0" fmla="*/ 402853 w 977685"/>
              <a:gd name="connsiteY0" fmla="*/ 298264 h 1009990"/>
              <a:gd name="connsiteX1" fmla="*/ 576591 w 977685"/>
              <a:gd name="connsiteY1" fmla="*/ 92644 h 1009990"/>
              <a:gd name="connsiteX2" fmla="*/ 967721 w 977685"/>
              <a:gd name="connsiteY2" fmla="*/ 161355 h 1009990"/>
              <a:gd name="connsiteX3" fmla="*/ 466279 w 977685"/>
              <a:gd name="connsiteY3" fmla="*/ 983335 h 1009990"/>
              <a:gd name="connsiteX4" fmla="*/ 42751 w 977685"/>
              <a:gd name="connsiteY4" fmla="*/ 674057 h 1009990"/>
              <a:gd name="connsiteX5" fmla="*/ 42752 w 977685"/>
              <a:gd name="connsiteY5" fmla="*/ 208925 h 1009990"/>
              <a:gd name="connsiteX6" fmla="*/ 402853 w 977685"/>
              <a:gd name="connsiteY6" fmla="*/ 298264 h 1009990"/>
              <a:gd name="connsiteX0" fmla="*/ 390851 w 965683"/>
              <a:gd name="connsiteY0" fmla="*/ 298264 h 1009990"/>
              <a:gd name="connsiteX1" fmla="*/ 564589 w 965683"/>
              <a:gd name="connsiteY1" fmla="*/ 92644 h 1009990"/>
              <a:gd name="connsiteX2" fmla="*/ 955719 w 965683"/>
              <a:gd name="connsiteY2" fmla="*/ 161355 h 1009990"/>
              <a:gd name="connsiteX3" fmla="*/ 454277 w 965683"/>
              <a:gd name="connsiteY3" fmla="*/ 983335 h 1009990"/>
              <a:gd name="connsiteX4" fmla="*/ 30749 w 965683"/>
              <a:gd name="connsiteY4" fmla="*/ 674057 h 1009990"/>
              <a:gd name="connsiteX5" fmla="*/ 62463 w 965683"/>
              <a:gd name="connsiteY5" fmla="*/ 208925 h 1009990"/>
              <a:gd name="connsiteX6" fmla="*/ 390851 w 965683"/>
              <a:gd name="connsiteY6" fmla="*/ 298264 h 1009990"/>
              <a:gd name="connsiteX0" fmla="*/ 390851 w 967799"/>
              <a:gd name="connsiteY0" fmla="*/ 298264 h 1000579"/>
              <a:gd name="connsiteX1" fmla="*/ 564589 w 967799"/>
              <a:gd name="connsiteY1" fmla="*/ 92644 h 1000579"/>
              <a:gd name="connsiteX2" fmla="*/ 955719 w 967799"/>
              <a:gd name="connsiteY2" fmla="*/ 161355 h 1000579"/>
              <a:gd name="connsiteX3" fmla="*/ 528274 w 967799"/>
              <a:gd name="connsiteY3" fmla="*/ 972764 h 1000579"/>
              <a:gd name="connsiteX4" fmla="*/ 30749 w 967799"/>
              <a:gd name="connsiteY4" fmla="*/ 674057 h 1000579"/>
              <a:gd name="connsiteX5" fmla="*/ 62463 w 967799"/>
              <a:gd name="connsiteY5" fmla="*/ 208925 h 1000579"/>
              <a:gd name="connsiteX6" fmla="*/ 390851 w 967799"/>
              <a:gd name="connsiteY6" fmla="*/ 298264 h 1000579"/>
              <a:gd name="connsiteX0" fmla="*/ 328388 w 905336"/>
              <a:gd name="connsiteY0" fmla="*/ 298264 h 972834"/>
              <a:gd name="connsiteX1" fmla="*/ 502126 w 905336"/>
              <a:gd name="connsiteY1" fmla="*/ 92644 h 972834"/>
              <a:gd name="connsiteX2" fmla="*/ 893256 w 905336"/>
              <a:gd name="connsiteY2" fmla="*/ 161355 h 972834"/>
              <a:gd name="connsiteX3" fmla="*/ 465811 w 905336"/>
              <a:gd name="connsiteY3" fmla="*/ 972764 h 972834"/>
              <a:gd name="connsiteX4" fmla="*/ 0 w 905336"/>
              <a:gd name="connsiteY4" fmla="*/ 208925 h 972834"/>
              <a:gd name="connsiteX5" fmla="*/ 328388 w 905336"/>
              <a:gd name="connsiteY5" fmla="*/ 298264 h 97283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94769 w 971717"/>
              <a:gd name="connsiteY0" fmla="*/ 298264 h 972907"/>
              <a:gd name="connsiteX1" fmla="*/ 568507 w 971717"/>
              <a:gd name="connsiteY1" fmla="*/ 92644 h 972907"/>
              <a:gd name="connsiteX2" fmla="*/ 959637 w 971717"/>
              <a:gd name="connsiteY2" fmla="*/ 161355 h 972907"/>
              <a:gd name="connsiteX3" fmla="*/ 532192 w 971717"/>
              <a:gd name="connsiteY3" fmla="*/ 972764 h 972907"/>
              <a:gd name="connsiteX4" fmla="*/ 13526 w 971717"/>
              <a:gd name="connsiteY4" fmla="*/ 351635 h 972907"/>
              <a:gd name="connsiteX5" fmla="*/ 394769 w 971717"/>
              <a:gd name="connsiteY5" fmla="*/ 298264 h 972907"/>
              <a:gd name="connsiteX0" fmla="*/ 397809 w 972051"/>
              <a:gd name="connsiteY0" fmla="*/ 298264 h 988758"/>
              <a:gd name="connsiteX1" fmla="*/ 571547 w 972051"/>
              <a:gd name="connsiteY1" fmla="*/ 92644 h 988758"/>
              <a:gd name="connsiteX2" fmla="*/ 962677 w 972051"/>
              <a:gd name="connsiteY2" fmla="*/ 161355 h 988758"/>
              <a:gd name="connsiteX3" fmla="*/ 434806 w 972051"/>
              <a:gd name="connsiteY3" fmla="*/ 988621 h 988758"/>
              <a:gd name="connsiteX4" fmla="*/ 16566 w 972051"/>
              <a:gd name="connsiteY4" fmla="*/ 351635 h 988758"/>
              <a:gd name="connsiteX5" fmla="*/ 397809 w 972051"/>
              <a:gd name="connsiteY5" fmla="*/ 298264 h 988758"/>
              <a:gd name="connsiteX0" fmla="*/ 402232 w 976474"/>
              <a:gd name="connsiteY0" fmla="*/ 298264 h 988621"/>
              <a:gd name="connsiteX1" fmla="*/ 575970 w 976474"/>
              <a:gd name="connsiteY1" fmla="*/ 92644 h 988621"/>
              <a:gd name="connsiteX2" fmla="*/ 967100 w 976474"/>
              <a:gd name="connsiteY2" fmla="*/ 161355 h 988621"/>
              <a:gd name="connsiteX3" fmla="*/ 439229 w 976474"/>
              <a:gd name="connsiteY3" fmla="*/ 988621 h 988621"/>
              <a:gd name="connsiteX4" fmla="*/ 20989 w 976474"/>
              <a:gd name="connsiteY4" fmla="*/ 351635 h 988621"/>
              <a:gd name="connsiteX5" fmla="*/ 402232 w 976474"/>
              <a:gd name="connsiteY5" fmla="*/ 298264 h 988621"/>
              <a:gd name="connsiteX0" fmla="*/ 472660 w 1046902"/>
              <a:gd name="connsiteY0" fmla="*/ 298264 h 988621"/>
              <a:gd name="connsiteX1" fmla="*/ 646398 w 1046902"/>
              <a:gd name="connsiteY1" fmla="*/ 92644 h 988621"/>
              <a:gd name="connsiteX2" fmla="*/ 1037528 w 1046902"/>
              <a:gd name="connsiteY2" fmla="*/ 161355 h 988621"/>
              <a:gd name="connsiteX3" fmla="*/ 509657 w 1046902"/>
              <a:gd name="connsiteY3" fmla="*/ 988621 h 988621"/>
              <a:gd name="connsiteX4" fmla="*/ 17420 w 1046902"/>
              <a:gd name="connsiteY4" fmla="*/ 256495 h 988621"/>
              <a:gd name="connsiteX5" fmla="*/ 472660 w 1046902"/>
              <a:gd name="connsiteY5" fmla="*/ 298264 h 988621"/>
              <a:gd name="connsiteX0" fmla="*/ 455240 w 1029482"/>
              <a:gd name="connsiteY0" fmla="*/ 298264 h 988621"/>
              <a:gd name="connsiteX1" fmla="*/ 628978 w 1029482"/>
              <a:gd name="connsiteY1" fmla="*/ 92644 h 988621"/>
              <a:gd name="connsiteX2" fmla="*/ 1020108 w 1029482"/>
              <a:gd name="connsiteY2" fmla="*/ 161355 h 988621"/>
              <a:gd name="connsiteX3" fmla="*/ 492237 w 1029482"/>
              <a:gd name="connsiteY3" fmla="*/ 988621 h 988621"/>
              <a:gd name="connsiteX4" fmla="*/ 0 w 1029482"/>
              <a:gd name="connsiteY4" fmla="*/ 256495 h 988621"/>
              <a:gd name="connsiteX5" fmla="*/ 455240 w 1029482"/>
              <a:gd name="connsiteY5" fmla="*/ 298264 h 988621"/>
              <a:gd name="connsiteX0" fmla="*/ 465742 w 1039984"/>
              <a:gd name="connsiteY0" fmla="*/ 298264 h 988621"/>
              <a:gd name="connsiteX1" fmla="*/ 639480 w 1039984"/>
              <a:gd name="connsiteY1" fmla="*/ 92644 h 988621"/>
              <a:gd name="connsiteX2" fmla="*/ 1030610 w 1039984"/>
              <a:gd name="connsiteY2" fmla="*/ 161355 h 988621"/>
              <a:gd name="connsiteX3" fmla="*/ 502739 w 1039984"/>
              <a:gd name="connsiteY3" fmla="*/ 988621 h 988621"/>
              <a:gd name="connsiteX4" fmla="*/ 10502 w 1039984"/>
              <a:gd name="connsiteY4" fmla="*/ 256495 h 988621"/>
              <a:gd name="connsiteX5" fmla="*/ 465742 w 1039984"/>
              <a:gd name="connsiteY5" fmla="*/ 298264 h 988621"/>
              <a:gd name="connsiteX0" fmla="*/ 469173 w 1041762"/>
              <a:gd name="connsiteY0" fmla="*/ 298264 h 1025620"/>
              <a:gd name="connsiteX1" fmla="*/ 642911 w 1041762"/>
              <a:gd name="connsiteY1" fmla="*/ 92644 h 1025620"/>
              <a:gd name="connsiteX2" fmla="*/ 1034041 w 1041762"/>
              <a:gd name="connsiteY2" fmla="*/ 161355 h 1025620"/>
              <a:gd name="connsiteX3" fmla="*/ 411031 w 1041762"/>
              <a:gd name="connsiteY3" fmla="*/ 1025620 h 1025620"/>
              <a:gd name="connsiteX4" fmla="*/ 13933 w 1041762"/>
              <a:gd name="connsiteY4" fmla="*/ 256495 h 1025620"/>
              <a:gd name="connsiteX5" fmla="*/ 469173 w 1041762"/>
              <a:gd name="connsiteY5" fmla="*/ 298264 h 1025620"/>
              <a:gd name="connsiteX0" fmla="*/ 469173 w 1044032"/>
              <a:gd name="connsiteY0" fmla="*/ 298264 h 1025620"/>
              <a:gd name="connsiteX1" fmla="*/ 642911 w 1044032"/>
              <a:gd name="connsiteY1" fmla="*/ 92644 h 1025620"/>
              <a:gd name="connsiteX2" fmla="*/ 1034041 w 1044032"/>
              <a:gd name="connsiteY2" fmla="*/ 161355 h 1025620"/>
              <a:gd name="connsiteX3" fmla="*/ 411031 w 1044032"/>
              <a:gd name="connsiteY3" fmla="*/ 1025620 h 1025620"/>
              <a:gd name="connsiteX4" fmla="*/ 13933 w 1044032"/>
              <a:gd name="connsiteY4" fmla="*/ 256495 h 1025620"/>
              <a:gd name="connsiteX5" fmla="*/ 469173 w 1044032"/>
              <a:gd name="connsiteY5" fmla="*/ 298264 h 1025620"/>
              <a:gd name="connsiteX0" fmla="*/ 466286 w 1041145"/>
              <a:gd name="connsiteY0" fmla="*/ 298264 h 1025620"/>
              <a:gd name="connsiteX1" fmla="*/ 640024 w 1041145"/>
              <a:gd name="connsiteY1" fmla="*/ 92644 h 1025620"/>
              <a:gd name="connsiteX2" fmla="*/ 1031154 w 1041145"/>
              <a:gd name="connsiteY2" fmla="*/ 161355 h 1025620"/>
              <a:gd name="connsiteX3" fmla="*/ 408144 w 1041145"/>
              <a:gd name="connsiteY3" fmla="*/ 1025620 h 1025620"/>
              <a:gd name="connsiteX4" fmla="*/ 11046 w 1041145"/>
              <a:gd name="connsiteY4" fmla="*/ 256495 h 1025620"/>
              <a:gd name="connsiteX5" fmla="*/ 466286 w 1041145"/>
              <a:gd name="connsiteY5" fmla="*/ 298264 h 1025620"/>
              <a:gd name="connsiteX0" fmla="*/ 468070 w 1042929"/>
              <a:gd name="connsiteY0" fmla="*/ 298264 h 1025620"/>
              <a:gd name="connsiteX1" fmla="*/ 641808 w 1042929"/>
              <a:gd name="connsiteY1" fmla="*/ 92644 h 1025620"/>
              <a:gd name="connsiteX2" fmla="*/ 1032938 w 1042929"/>
              <a:gd name="connsiteY2" fmla="*/ 161355 h 1025620"/>
              <a:gd name="connsiteX3" fmla="*/ 409928 w 1042929"/>
              <a:gd name="connsiteY3" fmla="*/ 1025620 h 1025620"/>
              <a:gd name="connsiteX4" fmla="*/ 12830 w 1042929"/>
              <a:gd name="connsiteY4" fmla="*/ 256495 h 1025620"/>
              <a:gd name="connsiteX5" fmla="*/ 468070 w 1042929"/>
              <a:gd name="connsiteY5" fmla="*/ 298264 h 1025620"/>
              <a:gd name="connsiteX0" fmla="*/ 458930 w 1033789"/>
              <a:gd name="connsiteY0" fmla="*/ 298264 h 1074474"/>
              <a:gd name="connsiteX1" fmla="*/ 632668 w 1033789"/>
              <a:gd name="connsiteY1" fmla="*/ 92644 h 1074474"/>
              <a:gd name="connsiteX2" fmla="*/ 1023798 w 1033789"/>
              <a:gd name="connsiteY2" fmla="*/ 161355 h 1074474"/>
              <a:gd name="connsiteX3" fmla="*/ 400788 w 1033789"/>
              <a:gd name="connsiteY3" fmla="*/ 1025620 h 1074474"/>
              <a:gd name="connsiteX4" fmla="*/ 252110 w 1033789"/>
              <a:gd name="connsiteY4" fmla="*/ 890765 h 1074474"/>
              <a:gd name="connsiteX5" fmla="*/ 3690 w 1033789"/>
              <a:gd name="connsiteY5" fmla="*/ 256495 h 1074474"/>
              <a:gd name="connsiteX6" fmla="*/ 458930 w 1033789"/>
              <a:gd name="connsiteY6" fmla="*/ 298264 h 1074474"/>
              <a:gd name="connsiteX0" fmla="*/ 458930 w 1033789"/>
              <a:gd name="connsiteY0" fmla="*/ 298264 h 1063265"/>
              <a:gd name="connsiteX1" fmla="*/ 632668 w 1033789"/>
              <a:gd name="connsiteY1" fmla="*/ 92644 h 1063265"/>
              <a:gd name="connsiteX2" fmla="*/ 1023798 w 1033789"/>
              <a:gd name="connsiteY2" fmla="*/ 161355 h 1063265"/>
              <a:gd name="connsiteX3" fmla="*/ 400788 w 1033789"/>
              <a:gd name="connsiteY3" fmla="*/ 1025620 h 1063265"/>
              <a:gd name="connsiteX4" fmla="*/ 252110 w 1033789"/>
              <a:gd name="connsiteY4" fmla="*/ 890765 h 1063265"/>
              <a:gd name="connsiteX5" fmla="*/ 3690 w 1033789"/>
              <a:gd name="connsiteY5" fmla="*/ 256495 h 1063265"/>
              <a:gd name="connsiteX6" fmla="*/ 458930 w 1033789"/>
              <a:gd name="connsiteY6" fmla="*/ 298264 h 1063265"/>
              <a:gd name="connsiteX0" fmla="*/ 459280 w 1034139"/>
              <a:gd name="connsiteY0" fmla="*/ 298264 h 1055394"/>
              <a:gd name="connsiteX1" fmla="*/ 633018 w 1034139"/>
              <a:gd name="connsiteY1" fmla="*/ 92644 h 1055394"/>
              <a:gd name="connsiteX2" fmla="*/ 1024148 w 1034139"/>
              <a:gd name="connsiteY2" fmla="*/ 161355 h 1055394"/>
              <a:gd name="connsiteX3" fmla="*/ 401138 w 1034139"/>
              <a:gd name="connsiteY3" fmla="*/ 1025620 h 1055394"/>
              <a:gd name="connsiteX4" fmla="*/ 231317 w 1034139"/>
              <a:gd name="connsiteY4" fmla="*/ 811482 h 1055394"/>
              <a:gd name="connsiteX5" fmla="*/ 4040 w 1034139"/>
              <a:gd name="connsiteY5" fmla="*/ 256495 h 1055394"/>
              <a:gd name="connsiteX6" fmla="*/ 459280 w 1034139"/>
              <a:gd name="connsiteY6" fmla="*/ 298264 h 1055394"/>
              <a:gd name="connsiteX0" fmla="*/ 458085 w 1032944"/>
              <a:gd name="connsiteY0" fmla="*/ 298264 h 1055394"/>
              <a:gd name="connsiteX1" fmla="*/ 631823 w 1032944"/>
              <a:gd name="connsiteY1" fmla="*/ 92644 h 1055394"/>
              <a:gd name="connsiteX2" fmla="*/ 1022953 w 1032944"/>
              <a:gd name="connsiteY2" fmla="*/ 161355 h 1055394"/>
              <a:gd name="connsiteX3" fmla="*/ 399943 w 1032944"/>
              <a:gd name="connsiteY3" fmla="*/ 1025620 h 1055394"/>
              <a:gd name="connsiteX4" fmla="*/ 230122 w 1032944"/>
              <a:gd name="connsiteY4" fmla="*/ 811482 h 1055394"/>
              <a:gd name="connsiteX5" fmla="*/ 2845 w 1032944"/>
              <a:gd name="connsiteY5" fmla="*/ 256495 h 1055394"/>
              <a:gd name="connsiteX6" fmla="*/ 458085 w 1032944"/>
              <a:gd name="connsiteY6" fmla="*/ 298264 h 1055394"/>
              <a:gd name="connsiteX0" fmla="*/ 457541 w 1032400"/>
              <a:gd name="connsiteY0" fmla="*/ 298264 h 1055816"/>
              <a:gd name="connsiteX1" fmla="*/ 631279 w 1032400"/>
              <a:gd name="connsiteY1" fmla="*/ 92644 h 1055816"/>
              <a:gd name="connsiteX2" fmla="*/ 1022409 w 1032400"/>
              <a:gd name="connsiteY2" fmla="*/ 161355 h 1055816"/>
              <a:gd name="connsiteX3" fmla="*/ 399399 w 1032400"/>
              <a:gd name="connsiteY3" fmla="*/ 1025620 h 1055816"/>
              <a:gd name="connsiteX4" fmla="*/ 303576 w 1032400"/>
              <a:gd name="connsiteY4" fmla="*/ 816768 h 1055816"/>
              <a:gd name="connsiteX5" fmla="*/ 2301 w 1032400"/>
              <a:gd name="connsiteY5" fmla="*/ 256495 h 1055816"/>
              <a:gd name="connsiteX6" fmla="*/ 457541 w 1032400"/>
              <a:gd name="connsiteY6" fmla="*/ 298264 h 1055816"/>
              <a:gd name="connsiteX0" fmla="*/ 458291 w 1033150"/>
              <a:gd name="connsiteY0" fmla="*/ 298264 h 1055394"/>
              <a:gd name="connsiteX1" fmla="*/ 632029 w 1033150"/>
              <a:gd name="connsiteY1" fmla="*/ 92644 h 1055394"/>
              <a:gd name="connsiteX2" fmla="*/ 1023159 w 1033150"/>
              <a:gd name="connsiteY2" fmla="*/ 161355 h 1055394"/>
              <a:gd name="connsiteX3" fmla="*/ 400149 w 1033150"/>
              <a:gd name="connsiteY3" fmla="*/ 1025620 h 1055394"/>
              <a:gd name="connsiteX4" fmla="*/ 209186 w 1033150"/>
              <a:gd name="connsiteY4" fmla="*/ 811482 h 1055394"/>
              <a:gd name="connsiteX5" fmla="*/ 3051 w 1033150"/>
              <a:gd name="connsiteY5" fmla="*/ 256495 h 1055394"/>
              <a:gd name="connsiteX6" fmla="*/ 458291 w 1033150"/>
              <a:gd name="connsiteY6" fmla="*/ 298264 h 1055394"/>
              <a:gd name="connsiteX0" fmla="*/ 459819 w 1034678"/>
              <a:gd name="connsiteY0" fmla="*/ 298264 h 1055394"/>
              <a:gd name="connsiteX1" fmla="*/ 633557 w 1034678"/>
              <a:gd name="connsiteY1" fmla="*/ 92644 h 1055394"/>
              <a:gd name="connsiteX2" fmla="*/ 1024687 w 1034678"/>
              <a:gd name="connsiteY2" fmla="*/ 161355 h 1055394"/>
              <a:gd name="connsiteX3" fmla="*/ 401677 w 1034678"/>
              <a:gd name="connsiteY3" fmla="*/ 1025620 h 1055394"/>
              <a:gd name="connsiteX4" fmla="*/ 210714 w 1034678"/>
              <a:gd name="connsiteY4" fmla="*/ 811482 h 1055394"/>
              <a:gd name="connsiteX5" fmla="*/ 4579 w 1034678"/>
              <a:gd name="connsiteY5" fmla="*/ 256495 h 1055394"/>
              <a:gd name="connsiteX6" fmla="*/ 459819 w 1034678"/>
              <a:gd name="connsiteY6" fmla="*/ 298264 h 1055394"/>
              <a:gd name="connsiteX0" fmla="*/ 459819 w 1034678"/>
              <a:gd name="connsiteY0" fmla="*/ 298264 h 1061899"/>
              <a:gd name="connsiteX1" fmla="*/ 633557 w 1034678"/>
              <a:gd name="connsiteY1" fmla="*/ 92644 h 1061899"/>
              <a:gd name="connsiteX2" fmla="*/ 1024687 w 1034678"/>
              <a:gd name="connsiteY2" fmla="*/ 161355 h 1061899"/>
              <a:gd name="connsiteX3" fmla="*/ 401677 w 1034678"/>
              <a:gd name="connsiteY3" fmla="*/ 1025620 h 1061899"/>
              <a:gd name="connsiteX4" fmla="*/ 210714 w 1034678"/>
              <a:gd name="connsiteY4" fmla="*/ 811482 h 1061899"/>
              <a:gd name="connsiteX5" fmla="*/ 4579 w 1034678"/>
              <a:gd name="connsiteY5" fmla="*/ 256495 h 1061899"/>
              <a:gd name="connsiteX6" fmla="*/ 459819 w 1034678"/>
              <a:gd name="connsiteY6" fmla="*/ 298264 h 1061899"/>
              <a:gd name="connsiteX0" fmla="*/ 459819 w 1036095"/>
              <a:gd name="connsiteY0" fmla="*/ 298264 h 1076038"/>
              <a:gd name="connsiteX1" fmla="*/ 633557 w 1036095"/>
              <a:gd name="connsiteY1" fmla="*/ 92644 h 1076038"/>
              <a:gd name="connsiteX2" fmla="*/ 1024687 w 1036095"/>
              <a:gd name="connsiteY2" fmla="*/ 161355 h 1076038"/>
              <a:gd name="connsiteX3" fmla="*/ 454532 w 1036095"/>
              <a:gd name="connsiteY3" fmla="*/ 1041477 h 1076038"/>
              <a:gd name="connsiteX4" fmla="*/ 210714 w 1036095"/>
              <a:gd name="connsiteY4" fmla="*/ 811482 h 1076038"/>
              <a:gd name="connsiteX5" fmla="*/ 4579 w 1036095"/>
              <a:gd name="connsiteY5" fmla="*/ 256495 h 1076038"/>
              <a:gd name="connsiteX6" fmla="*/ 459819 w 1036095"/>
              <a:gd name="connsiteY6" fmla="*/ 298264 h 1076038"/>
              <a:gd name="connsiteX0" fmla="*/ 459819 w 1035230"/>
              <a:gd name="connsiteY0" fmla="*/ 298264 h 1076038"/>
              <a:gd name="connsiteX1" fmla="*/ 633557 w 1035230"/>
              <a:gd name="connsiteY1" fmla="*/ 92644 h 1076038"/>
              <a:gd name="connsiteX2" fmla="*/ 1024687 w 1035230"/>
              <a:gd name="connsiteY2" fmla="*/ 161355 h 1076038"/>
              <a:gd name="connsiteX3" fmla="*/ 454532 w 1035230"/>
              <a:gd name="connsiteY3" fmla="*/ 1041477 h 1076038"/>
              <a:gd name="connsiteX4" fmla="*/ 210714 w 1035230"/>
              <a:gd name="connsiteY4" fmla="*/ 811482 h 1076038"/>
              <a:gd name="connsiteX5" fmla="*/ 4579 w 1035230"/>
              <a:gd name="connsiteY5" fmla="*/ 256495 h 1076038"/>
              <a:gd name="connsiteX6" fmla="*/ 459819 w 1035230"/>
              <a:gd name="connsiteY6" fmla="*/ 298264 h 1076038"/>
              <a:gd name="connsiteX0" fmla="*/ 459819 w 1035230"/>
              <a:gd name="connsiteY0" fmla="*/ 298264 h 1041477"/>
              <a:gd name="connsiteX1" fmla="*/ 633557 w 1035230"/>
              <a:gd name="connsiteY1" fmla="*/ 92644 h 1041477"/>
              <a:gd name="connsiteX2" fmla="*/ 1024687 w 1035230"/>
              <a:gd name="connsiteY2" fmla="*/ 161355 h 1041477"/>
              <a:gd name="connsiteX3" fmla="*/ 454532 w 1035230"/>
              <a:gd name="connsiteY3" fmla="*/ 1041477 h 1041477"/>
              <a:gd name="connsiteX4" fmla="*/ 210714 w 1035230"/>
              <a:gd name="connsiteY4" fmla="*/ 811482 h 1041477"/>
              <a:gd name="connsiteX5" fmla="*/ 4579 w 1035230"/>
              <a:gd name="connsiteY5" fmla="*/ 256495 h 1041477"/>
              <a:gd name="connsiteX6" fmla="*/ 459819 w 1035230"/>
              <a:gd name="connsiteY6" fmla="*/ 298264 h 1041477"/>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095 w 1032126"/>
              <a:gd name="connsiteY0" fmla="*/ 298264 h 1104903"/>
              <a:gd name="connsiteX1" fmla="*/ 632833 w 1032126"/>
              <a:gd name="connsiteY1" fmla="*/ 92644 h 1104903"/>
              <a:gd name="connsiteX2" fmla="*/ 1023963 w 1032126"/>
              <a:gd name="connsiteY2" fmla="*/ 161355 h 1104903"/>
              <a:gd name="connsiteX3" fmla="*/ 337526 w 1032126"/>
              <a:gd name="connsiteY3" fmla="*/ 1104903 h 1104903"/>
              <a:gd name="connsiteX4" fmla="*/ 246989 w 1032126"/>
              <a:gd name="connsiteY4" fmla="*/ 716342 h 1104903"/>
              <a:gd name="connsiteX5" fmla="*/ 3855 w 1032126"/>
              <a:gd name="connsiteY5" fmla="*/ 256495 h 1104903"/>
              <a:gd name="connsiteX6" fmla="*/ 459095 w 1032126"/>
              <a:gd name="connsiteY6" fmla="*/ 298264 h 1104903"/>
              <a:gd name="connsiteX0" fmla="*/ 458711 w 1031742"/>
              <a:gd name="connsiteY0" fmla="*/ 298264 h 1104903"/>
              <a:gd name="connsiteX1" fmla="*/ 632449 w 1031742"/>
              <a:gd name="connsiteY1" fmla="*/ 92644 h 1104903"/>
              <a:gd name="connsiteX2" fmla="*/ 1023579 w 1031742"/>
              <a:gd name="connsiteY2" fmla="*/ 161355 h 1104903"/>
              <a:gd name="connsiteX3" fmla="*/ 337142 w 1031742"/>
              <a:gd name="connsiteY3" fmla="*/ 1104903 h 1104903"/>
              <a:gd name="connsiteX4" fmla="*/ 246605 w 1031742"/>
              <a:gd name="connsiteY4" fmla="*/ 716342 h 1104903"/>
              <a:gd name="connsiteX5" fmla="*/ 3471 w 1031742"/>
              <a:gd name="connsiteY5" fmla="*/ 256495 h 1104903"/>
              <a:gd name="connsiteX6" fmla="*/ 458711 w 1031742"/>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937 w 1031274"/>
              <a:gd name="connsiteY0" fmla="*/ 298264 h 1104903"/>
              <a:gd name="connsiteX1" fmla="*/ 632675 w 1031274"/>
              <a:gd name="connsiteY1" fmla="*/ 92644 h 1104903"/>
              <a:gd name="connsiteX2" fmla="*/ 1023805 w 1031274"/>
              <a:gd name="connsiteY2" fmla="*/ 161355 h 1104903"/>
              <a:gd name="connsiteX3" fmla="*/ 289798 w 1031274"/>
              <a:gd name="connsiteY3" fmla="*/ 1104903 h 1104903"/>
              <a:gd name="connsiteX4" fmla="*/ 230974 w 1031274"/>
              <a:gd name="connsiteY4" fmla="*/ 621202 h 1104903"/>
              <a:gd name="connsiteX5" fmla="*/ 3697 w 1031274"/>
              <a:gd name="connsiteY5" fmla="*/ 256495 h 1104903"/>
              <a:gd name="connsiteX6" fmla="*/ 458937 w 1031274"/>
              <a:gd name="connsiteY6" fmla="*/ 298264 h 1104903"/>
              <a:gd name="connsiteX0" fmla="*/ 427781 w 1000118"/>
              <a:gd name="connsiteY0" fmla="*/ 298264 h 1104903"/>
              <a:gd name="connsiteX1" fmla="*/ 601519 w 1000118"/>
              <a:gd name="connsiteY1" fmla="*/ 92644 h 1104903"/>
              <a:gd name="connsiteX2" fmla="*/ 992649 w 1000118"/>
              <a:gd name="connsiteY2" fmla="*/ 161355 h 1104903"/>
              <a:gd name="connsiteX3" fmla="*/ 258642 w 1000118"/>
              <a:gd name="connsiteY3" fmla="*/ 1104903 h 1104903"/>
              <a:gd name="connsiteX4" fmla="*/ 199818 w 1000118"/>
              <a:gd name="connsiteY4" fmla="*/ 621202 h 1104903"/>
              <a:gd name="connsiteX5" fmla="*/ 4254 w 1000118"/>
              <a:gd name="connsiteY5" fmla="*/ 208925 h 1104903"/>
              <a:gd name="connsiteX6" fmla="*/ 427781 w 1000118"/>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8813 w 1001150"/>
              <a:gd name="connsiteY0" fmla="*/ 298264 h 1104903"/>
              <a:gd name="connsiteX1" fmla="*/ 602551 w 1001150"/>
              <a:gd name="connsiteY1" fmla="*/ 92644 h 1104903"/>
              <a:gd name="connsiteX2" fmla="*/ 993681 w 1001150"/>
              <a:gd name="connsiteY2" fmla="*/ 161355 h 1104903"/>
              <a:gd name="connsiteX3" fmla="*/ 259674 w 1001150"/>
              <a:gd name="connsiteY3" fmla="*/ 1104903 h 1104903"/>
              <a:gd name="connsiteX4" fmla="*/ 200850 w 1001150"/>
              <a:gd name="connsiteY4" fmla="*/ 621202 h 1104903"/>
              <a:gd name="connsiteX5" fmla="*/ 0 w 1001150"/>
              <a:gd name="connsiteY5" fmla="*/ 187783 h 1104903"/>
              <a:gd name="connsiteX6" fmla="*/ 428813 w 1001150"/>
              <a:gd name="connsiteY6" fmla="*/ 298264 h 1104903"/>
              <a:gd name="connsiteX0" fmla="*/ 431918 w 1004255"/>
              <a:gd name="connsiteY0" fmla="*/ 298264 h 1104903"/>
              <a:gd name="connsiteX1" fmla="*/ 605656 w 1004255"/>
              <a:gd name="connsiteY1" fmla="*/ 92644 h 1104903"/>
              <a:gd name="connsiteX2" fmla="*/ 996786 w 1004255"/>
              <a:gd name="connsiteY2" fmla="*/ 161355 h 1104903"/>
              <a:gd name="connsiteX3" fmla="*/ 262779 w 1004255"/>
              <a:gd name="connsiteY3" fmla="*/ 1104903 h 1104903"/>
              <a:gd name="connsiteX4" fmla="*/ 203955 w 1004255"/>
              <a:gd name="connsiteY4" fmla="*/ 621202 h 1104903"/>
              <a:gd name="connsiteX5" fmla="*/ 3105 w 1004255"/>
              <a:gd name="connsiteY5" fmla="*/ 187783 h 1104903"/>
              <a:gd name="connsiteX6" fmla="*/ 431918 w 1004255"/>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1392 w 1003729"/>
              <a:gd name="connsiteY0" fmla="*/ 298264 h 1104903"/>
              <a:gd name="connsiteX1" fmla="*/ 605130 w 1003729"/>
              <a:gd name="connsiteY1" fmla="*/ 92644 h 1104903"/>
              <a:gd name="connsiteX2" fmla="*/ 996260 w 1003729"/>
              <a:gd name="connsiteY2" fmla="*/ 161355 h 1104903"/>
              <a:gd name="connsiteX3" fmla="*/ 262253 w 1003729"/>
              <a:gd name="connsiteY3" fmla="*/ 1104903 h 1104903"/>
              <a:gd name="connsiteX4" fmla="*/ 245714 w 1003729"/>
              <a:gd name="connsiteY4" fmla="*/ 742770 h 1104903"/>
              <a:gd name="connsiteX5" fmla="*/ 2579 w 1003729"/>
              <a:gd name="connsiteY5" fmla="*/ 187783 h 1104903"/>
              <a:gd name="connsiteX6" fmla="*/ 431392 w 1003729"/>
              <a:gd name="connsiteY6" fmla="*/ 298264 h 1104903"/>
              <a:gd name="connsiteX0" fmla="*/ 431980 w 1004317"/>
              <a:gd name="connsiteY0" fmla="*/ 298264 h 1104903"/>
              <a:gd name="connsiteX1" fmla="*/ 605718 w 1004317"/>
              <a:gd name="connsiteY1" fmla="*/ 92644 h 1104903"/>
              <a:gd name="connsiteX2" fmla="*/ 996848 w 1004317"/>
              <a:gd name="connsiteY2" fmla="*/ 161355 h 1104903"/>
              <a:gd name="connsiteX3" fmla="*/ 262841 w 1004317"/>
              <a:gd name="connsiteY3" fmla="*/ 1104903 h 1104903"/>
              <a:gd name="connsiteX4" fmla="*/ 246302 w 1004317"/>
              <a:gd name="connsiteY4" fmla="*/ 742770 h 1104903"/>
              <a:gd name="connsiteX5" fmla="*/ 3167 w 1004317"/>
              <a:gd name="connsiteY5" fmla="*/ 187783 h 1104903"/>
              <a:gd name="connsiteX6" fmla="*/ 431980 w 1004317"/>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9" h="1104903">
                <a:moveTo>
                  <a:pt x="432802" y="298264"/>
                </a:moveTo>
                <a:cubicBezTo>
                  <a:pt x="463634" y="315882"/>
                  <a:pt x="480682" y="190340"/>
                  <a:pt x="606540" y="92644"/>
                </a:cubicBezTo>
                <a:cubicBezTo>
                  <a:pt x="748256" y="-47336"/>
                  <a:pt x="928844" y="-32021"/>
                  <a:pt x="997670" y="161355"/>
                </a:cubicBezTo>
                <a:cubicBezTo>
                  <a:pt x="1071667" y="565358"/>
                  <a:pt x="579033" y="808913"/>
                  <a:pt x="263663" y="1104903"/>
                </a:cubicBezTo>
                <a:cubicBezTo>
                  <a:pt x="246045" y="999192"/>
                  <a:pt x="265737" y="944956"/>
                  <a:pt x="204840" y="711057"/>
                </a:cubicBezTo>
                <a:cubicBezTo>
                  <a:pt x="112228" y="450731"/>
                  <a:pt x="-25195" y="381672"/>
                  <a:pt x="3989" y="187783"/>
                </a:cubicBezTo>
                <a:cubicBezTo>
                  <a:pt x="99128" y="-115796"/>
                  <a:pt x="334024" y="106650"/>
                  <a:pt x="432802" y="298264"/>
                </a:cubicBezTo>
                <a:close/>
              </a:path>
            </a:pathLst>
          </a:custGeom>
          <a:solidFill>
            <a:srgbClr val="FF99CC">
              <a:alpha val="70000"/>
            </a:srgbClr>
          </a:solidFill>
          <a:ln>
            <a:noFill/>
          </a:ln>
          <a:effectLst>
            <a:glow rad="139700">
              <a:srgbClr val="FF33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ハート 15"/>
          <p:cNvSpPr/>
          <p:nvPr/>
        </p:nvSpPr>
        <p:spPr>
          <a:xfrm>
            <a:off x="173161" y="4595069"/>
            <a:ext cx="1375048" cy="1511527"/>
          </a:xfrm>
          <a:custGeom>
            <a:avLst/>
            <a:gdLst>
              <a:gd name="connsiteX0" fmla="*/ 504056 w 1008112"/>
              <a:gd name="connsiteY0" fmla="*/ 216024 h 864096"/>
              <a:gd name="connsiteX1" fmla="*/ 504056 w 1008112"/>
              <a:gd name="connsiteY1" fmla="*/ 864096 h 864096"/>
              <a:gd name="connsiteX2" fmla="*/ 504056 w 1008112"/>
              <a:gd name="connsiteY2" fmla="*/ 216024 h 864096"/>
              <a:gd name="connsiteX0" fmla="*/ 497525 w 1005255"/>
              <a:gd name="connsiteY0" fmla="*/ 205320 h 853845"/>
              <a:gd name="connsiteX1" fmla="*/ 497525 w 1005255"/>
              <a:gd name="connsiteY1" fmla="*/ 853392 h 853845"/>
              <a:gd name="connsiteX2" fmla="*/ 0 w 1005255"/>
              <a:gd name="connsiteY2" fmla="*/ 306262 h 853845"/>
              <a:gd name="connsiteX3" fmla="*/ 497525 w 1005255"/>
              <a:gd name="connsiteY3" fmla="*/ 205320 h 853845"/>
              <a:gd name="connsiteX0" fmla="*/ 497525 w 1005255"/>
              <a:gd name="connsiteY0" fmla="*/ 205320 h 854656"/>
              <a:gd name="connsiteX1" fmla="*/ 497525 w 1005255"/>
              <a:gd name="connsiteY1" fmla="*/ 853392 h 854656"/>
              <a:gd name="connsiteX2" fmla="*/ 0 w 1005255"/>
              <a:gd name="connsiteY2" fmla="*/ 306262 h 854656"/>
              <a:gd name="connsiteX3" fmla="*/ 497525 w 1005255"/>
              <a:gd name="connsiteY3" fmla="*/ 205320 h 854656"/>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419966 w 927696"/>
              <a:gd name="connsiteY0" fmla="*/ 205320 h 853772"/>
              <a:gd name="connsiteX1" fmla="*/ 419966 w 927696"/>
              <a:gd name="connsiteY1" fmla="*/ 853392 h 853772"/>
              <a:gd name="connsiteX2" fmla="*/ 44008 w 927696"/>
              <a:gd name="connsiteY2" fmla="*/ 126553 h 853772"/>
              <a:gd name="connsiteX3" fmla="*/ 419966 w 927696"/>
              <a:gd name="connsiteY3" fmla="*/ 205320 h 853772"/>
              <a:gd name="connsiteX0" fmla="*/ 419966 w 857982"/>
              <a:gd name="connsiteY0" fmla="*/ 170100 h 818552"/>
              <a:gd name="connsiteX1" fmla="*/ 857982 w 857982"/>
              <a:gd name="connsiteY1" fmla="*/ 27906 h 818552"/>
              <a:gd name="connsiteX2" fmla="*/ 419966 w 857982"/>
              <a:gd name="connsiteY2" fmla="*/ 818172 h 818552"/>
              <a:gd name="connsiteX3" fmla="*/ 44008 w 857982"/>
              <a:gd name="connsiteY3" fmla="*/ 91333 h 818552"/>
              <a:gd name="connsiteX4" fmla="*/ 419966 w 857982"/>
              <a:gd name="connsiteY4" fmla="*/ 170100 h 818552"/>
              <a:gd name="connsiteX0" fmla="*/ 419966 w 875271"/>
              <a:gd name="connsiteY0" fmla="*/ 170100 h 818552"/>
              <a:gd name="connsiteX1" fmla="*/ 857982 w 875271"/>
              <a:gd name="connsiteY1" fmla="*/ 27906 h 818552"/>
              <a:gd name="connsiteX2" fmla="*/ 419966 w 875271"/>
              <a:gd name="connsiteY2" fmla="*/ 818172 h 818552"/>
              <a:gd name="connsiteX3" fmla="*/ 44008 w 875271"/>
              <a:gd name="connsiteY3" fmla="*/ 91333 h 818552"/>
              <a:gd name="connsiteX4" fmla="*/ 419966 w 875271"/>
              <a:gd name="connsiteY4" fmla="*/ 170100 h 818552"/>
              <a:gd name="connsiteX0" fmla="*/ 419966 w 875271"/>
              <a:gd name="connsiteY0" fmla="*/ 269977 h 918429"/>
              <a:gd name="connsiteX1" fmla="*/ 857982 w 875271"/>
              <a:gd name="connsiteY1" fmla="*/ 127783 h 918429"/>
              <a:gd name="connsiteX2" fmla="*/ 419966 w 875271"/>
              <a:gd name="connsiteY2" fmla="*/ 918049 h 918429"/>
              <a:gd name="connsiteX3" fmla="*/ 44008 w 875271"/>
              <a:gd name="connsiteY3" fmla="*/ 191210 h 918429"/>
              <a:gd name="connsiteX4" fmla="*/ 419966 w 875271"/>
              <a:gd name="connsiteY4" fmla="*/ 269977 h 918429"/>
              <a:gd name="connsiteX0" fmla="*/ 419966 w 875271"/>
              <a:gd name="connsiteY0" fmla="*/ 202533 h 850985"/>
              <a:gd name="connsiteX1" fmla="*/ 577848 w 875271"/>
              <a:gd name="connsiteY1" fmla="*/ 70911 h 850985"/>
              <a:gd name="connsiteX2" fmla="*/ 857982 w 875271"/>
              <a:gd name="connsiteY2" fmla="*/ 60339 h 850985"/>
              <a:gd name="connsiteX3" fmla="*/ 419966 w 875271"/>
              <a:gd name="connsiteY3" fmla="*/ 850605 h 850985"/>
              <a:gd name="connsiteX4" fmla="*/ 44008 w 875271"/>
              <a:gd name="connsiteY4" fmla="*/ 123766 h 850985"/>
              <a:gd name="connsiteX5" fmla="*/ 419966 w 875271"/>
              <a:gd name="connsiteY5" fmla="*/ 202533 h 850985"/>
              <a:gd name="connsiteX0" fmla="*/ 419966 w 875271"/>
              <a:gd name="connsiteY0" fmla="*/ 250155 h 898607"/>
              <a:gd name="connsiteX1" fmla="*/ 577848 w 875271"/>
              <a:gd name="connsiteY1" fmla="*/ 118533 h 898607"/>
              <a:gd name="connsiteX2" fmla="*/ 857982 w 875271"/>
              <a:gd name="connsiteY2" fmla="*/ 107961 h 898607"/>
              <a:gd name="connsiteX3" fmla="*/ 419966 w 875271"/>
              <a:gd name="connsiteY3" fmla="*/ 898227 h 898607"/>
              <a:gd name="connsiteX4" fmla="*/ 44008 w 875271"/>
              <a:gd name="connsiteY4" fmla="*/ 171388 h 898607"/>
              <a:gd name="connsiteX5" fmla="*/ 419966 w 875271"/>
              <a:gd name="connsiteY5" fmla="*/ 250155 h 89860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993402"/>
              <a:gd name="connsiteY0" fmla="*/ 311487 h 959939"/>
              <a:gd name="connsiteX1" fmla="*/ 577848 w 993402"/>
              <a:gd name="connsiteY1" fmla="*/ 100582 h 959939"/>
              <a:gd name="connsiteX2" fmla="*/ 979549 w 993402"/>
              <a:gd name="connsiteY2" fmla="*/ 132294 h 959939"/>
              <a:gd name="connsiteX3" fmla="*/ 419966 w 993402"/>
              <a:gd name="connsiteY3" fmla="*/ 959559 h 959939"/>
              <a:gd name="connsiteX4" fmla="*/ 44008 w 993402"/>
              <a:gd name="connsiteY4" fmla="*/ 232720 h 959939"/>
              <a:gd name="connsiteX5" fmla="*/ 419966 w 993402"/>
              <a:gd name="connsiteY5" fmla="*/ 311487 h 959939"/>
              <a:gd name="connsiteX0" fmla="*/ 419966 w 993402"/>
              <a:gd name="connsiteY0" fmla="*/ 332397 h 980849"/>
              <a:gd name="connsiteX1" fmla="*/ 577848 w 993402"/>
              <a:gd name="connsiteY1" fmla="*/ 121492 h 980849"/>
              <a:gd name="connsiteX2" fmla="*/ 979549 w 993402"/>
              <a:gd name="connsiteY2" fmla="*/ 153204 h 980849"/>
              <a:gd name="connsiteX3" fmla="*/ 419966 w 993402"/>
              <a:gd name="connsiteY3" fmla="*/ 980469 h 980849"/>
              <a:gd name="connsiteX4" fmla="*/ 44008 w 993402"/>
              <a:gd name="connsiteY4" fmla="*/ 253630 h 980849"/>
              <a:gd name="connsiteX5" fmla="*/ 419966 w 993402"/>
              <a:gd name="connsiteY5" fmla="*/ 332397 h 980849"/>
              <a:gd name="connsiteX0" fmla="*/ 419966 w 987004"/>
              <a:gd name="connsiteY0" fmla="*/ 332397 h 980849"/>
              <a:gd name="connsiteX1" fmla="*/ 577848 w 987004"/>
              <a:gd name="connsiteY1" fmla="*/ 121492 h 980849"/>
              <a:gd name="connsiteX2" fmla="*/ 979549 w 987004"/>
              <a:gd name="connsiteY2" fmla="*/ 153204 h 980849"/>
              <a:gd name="connsiteX3" fmla="*/ 419966 w 987004"/>
              <a:gd name="connsiteY3" fmla="*/ 980469 h 980849"/>
              <a:gd name="connsiteX4" fmla="*/ 44008 w 987004"/>
              <a:gd name="connsiteY4" fmla="*/ 253630 h 980849"/>
              <a:gd name="connsiteX5" fmla="*/ 419966 w 987004"/>
              <a:gd name="connsiteY5" fmla="*/ 332397 h 980849"/>
              <a:gd name="connsiteX0" fmla="*/ 419966 w 987004"/>
              <a:gd name="connsiteY0" fmla="*/ 363858 h 1012310"/>
              <a:gd name="connsiteX1" fmla="*/ 614847 w 987004"/>
              <a:gd name="connsiteY1" fmla="*/ 100098 h 1012310"/>
              <a:gd name="connsiteX2" fmla="*/ 979549 w 987004"/>
              <a:gd name="connsiteY2" fmla="*/ 184665 h 1012310"/>
              <a:gd name="connsiteX3" fmla="*/ 419966 w 987004"/>
              <a:gd name="connsiteY3" fmla="*/ 1011930 h 1012310"/>
              <a:gd name="connsiteX4" fmla="*/ 44008 w 987004"/>
              <a:gd name="connsiteY4" fmla="*/ 285091 h 1012310"/>
              <a:gd name="connsiteX5" fmla="*/ 419966 w 987004"/>
              <a:gd name="connsiteY5" fmla="*/ 363858 h 1012310"/>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303339 h 994075"/>
              <a:gd name="connsiteX1" fmla="*/ 651846 w 987004"/>
              <a:gd name="connsiteY1" fmla="*/ 71292 h 994075"/>
              <a:gd name="connsiteX2" fmla="*/ 979549 w 987004"/>
              <a:gd name="connsiteY2" fmla="*/ 166430 h 994075"/>
              <a:gd name="connsiteX3" fmla="*/ 419966 w 987004"/>
              <a:gd name="connsiteY3" fmla="*/ 993695 h 994075"/>
              <a:gd name="connsiteX4" fmla="*/ 44008 w 987004"/>
              <a:gd name="connsiteY4" fmla="*/ 266856 h 994075"/>
              <a:gd name="connsiteX5" fmla="*/ 414681 w 987004"/>
              <a:gd name="connsiteY5" fmla="*/ 303339 h 994075"/>
              <a:gd name="connsiteX0" fmla="*/ 414681 w 987004"/>
              <a:gd name="connsiteY0" fmla="*/ 287388 h 978124"/>
              <a:gd name="connsiteX1" fmla="*/ 588419 w 987004"/>
              <a:gd name="connsiteY1" fmla="*/ 81768 h 978124"/>
              <a:gd name="connsiteX2" fmla="*/ 979549 w 987004"/>
              <a:gd name="connsiteY2" fmla="*/ 150479 h 978124"/>
              <a:gd name="connsiteX3" fmla="*/ 419966 w 987004"/>
              <a:gd name="connsiteY3" fmla="*/ 977744 h 978124"/>
              <a:gd name="connsiteX4" fmla="*/ 44008 w 987004"/>
              <a:gd name="connsiteY4" fmla="*/ 250905 h 978124"/>
              <a:gd name="connsiteX5" fmla="*/ 414681 w 987004"/>
              <a:gd name="connsiteY5" fmla="*/ 287388 h 978124"/>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388377 w 960700"/>
              <a:gd name="connsiteY0" fmla="*/ 298264 h 988956"/>
              <a:gd name="connsiteX1" fmla="*/ 562115 w 960700"/>
              <a:gd name="connsiteY1" fmla="*/ 92644 h 988956"/>
              <a:gd name="connsiteX2" fmla="*/ 953245 w 960700"/>
              <a:gd name="connsiteY2" fmla="*/ 161355 h 988956"/>
              <a:gd name="connsiteX3" fmla="*/ 393662 w 960700"/>
              <a:gd name="connsiteY3" fmla="*/ 988620 h 988956"/>
              <a:gd name="connsiteX4" fmla="*/ 17704 w 960700"/>
              <a:gd name="connsiteY4" fmla="*/ 230068 h 988956"/>
              <a:gd name="connsiteX5" fmla="*/ 388377 w 960700"/>
              <a:gd name="connsiteY5" fmla="*/ 298264 h 988956"/>
              <a:gd name="connsiteX0" fmla="*/ 378206 w 950529"/>
              <a:gd name="connsiteY0" fmla="*/ 298264 h 988945"/>
              <a:gd name="connsiteX1" fmla="*/ 551944 w 950529"/>
              <a:gd name="connsiteY1" fmla="*/ 92644 h 988945"/>
              <a:gd name="connsiteX2" fmla="*/ 943074 w 950529"/>
              <a:gd name="connsiteY2" fmla="*/ 161355 h 988945"/>
              <a:gd name="connsiteX3" fmla="*/ 383491 w 950529"/>
              <a:gd name="connsiteY3" fmla="*/ 988620 h 988945"/>
              <a:gd name="connsiteX4" fmla="*/ 18105 w 950529"/>
              <a:gd name="connsiteY4" fmla="*/ 208925 h 988945"/>
              <a:gd name="connsiteX5" fmla="*/ 378206 w 950529"/>
              <a:gd name="connsiteY5" fmla="*/ 298264 h 988945"/>
              <a:gd name="connsiteX0" fmla="*/ 408546 w 980869"/>
              <a:gd name="connsiteY0" fmla="*/ 298264 h 988967"/>
              <a:gd name="connsiteX1" fmla="*/ 582284 w 980869"/>
              <a:gd name="connsiteY1" fmla="*/ 92644 h 988967"/>
              <a:gd name="connsiteX2" fmla="*/ 973414 w 980869"/>
              <a:gd name="connsiteY2" fmla="*/ 161355 h 988967"/>
              <a:gd name="connsiteX3" fmla="*/ 413831 w 980869"/>
              <a:gd name="connsiteY3" fmla="*/ 988620 h 988967"/>
              <a:gd name="connsiteX4" fmla="*/ 48445 w 980869"/>
              <a:gd name="connsiteY4" fmla="*/ 208925 h 988967"/>
              <a:gd name="connsiteX5" fmla="*/ 408546 w 980869"/>
              <a:gd name="connsiteY5" fmla="*/ 298264 h 988967"/>
              <a:gd name="connsiteX0" fmla="*/ 411098 w 983018"/>
              <a:gd name="connsiteY0" fmla="*/ 298264 h 1031229"/>
              <a:gd name="connsiteX1" fmla="*/ 584836 w 983018"/>
              <a:gd name="connsiteY1" fmla="*/ 92644 h 1031229"/>
              <a:gd name="connsiteX2" fmla="*/ 975966 w 983018"/>
              <a:gd name="connsiteY2" fmla="*/ 161355 h 1031229"/>
              <a:gd name="connsiteX3" fmla="*/ 384670 w 983018"/>
              <a:gd name="connsiteY3" fmla="*/ 1030904 h 1031229"/>
              <a:gd name="connsiteX4" fmla="*/ 50997 w 983018"/>
              <a:gd name="connsiteY4" fmla="*/ 208925 h 1031229"/>
              <a:gd name="connsiteX5" fmla="*/ 411098 w 983018"/>
              <a:gd name="connsiteY5" fmla="*/ 298264 h 1031229"/>
              <a:gd name="connsiteX0" fmla="*/ 420271 w 992191"/>
              <a:gd name="connsiteY0" fmla="*/ 298264 h 1030904"/>
              <a:gd name="connsiteX1" fmla="*/ 594009 w 992191"/>
              <a:gd name="connsiteY1" fmla="*/ 92644 h 1030904"/>
              <a:gd name="connsiteX2" fmla="*/ 985139 w 992191"/>
              <a:gd name="connsiteY2" fmla="*/ 161355 h 1030904"/>
              <a:gd name="connsiteX3" fmla="*/ 393843 w 992191"/>
              <a:gd name="connsiteY3" fmla="*/ 1030904 h 1030904"/>
              <a:gd name="connsiteX4" fmla="*/ 60170 w 992191"/>
              <a:gd name="connsiteY4" fmla="*/ 208925 h 1030904"/>
              <a:gd name="connsiteX5" fmla="*/ 420271 w 992191"/>
              <a:gd name="connsiteY5" fmla="*/ 298264 h 1030904"/>
              <a:gd name="connsiteX0" fmla="*/ 420271 w 993343"/>
              <a:gd name="connsiteY0" fmla="*/ 298264 h 1030904"/>
              <a:gd name="connsiteX1" fmla="*/ 594009 w 993343"/>
              <a:gd name="connsiteY1" fmla="*/ 92644 h 1030904"/>
              <a:gd name="connsiteX2" fmla="*/ 985139 w 993343"/>
              <a:gd name="connsiteY2" fmla="*/ 161355 h 1030904"/>
              <a:gd name="connsiteX3" fmla="*/ 393843 w 993343"/>
              <a:gd name="connsiteY3" fmla="*/ 1030904 h 1030904"/>
              <a:gd name="connsiteX4" fmla="*/ 60170 w 993343"/>
              <a:gd name="connsiteY4" fmla="*/ 208925 h 1030904"/>
              <a:gd name="connsiteX5" fmla="*/ 420271 w 993343"/>
              <a:gd name="connsiteY5" fmla="*/ 298264 h 1030904"/>
              <a:gd name="connsiteX0" fmla="*/ 385040 w 958112"/>
              <a:gd name="connsiteY0" fmla="*/ 298264 h 1048177"/>
              <a:gd name="connsiteX1" fmla="*/ 558778 w 958112"/>
              <a:gd name="connsiteY1" fmla="*/ 92644 h 1048177"/>
              <a:gd name="connsiteX2" fmla="*/ 949908 w 958112"/>
              <a:gd name="connsiteY2" fmla="*/ 161355 h 1048177"/>
              <a:gd name="connsiteX3" fmla="*/ 358612 w 958112"/>
              <a:gd name="connsiteY3" fmla="*/ 1030904 h 1048177"/>
              <a:gd name="connsiteX4" fmla="*/ 67222 w 958112"/>
              <a:gd name="connsiteY4" fmla="*/ 700485 h 1048177"/>
              <a:gd name="connsiteX5" fmla="*/ 24939 w 958112"/>
              <a:gd name="connsiteY5" fmla="*/ 208925 h 1048177"/>
              <a:gd name="connsiteX6" fmla="*/ 385040 w 958112"/>
              <a:gd name="connsiteY6" fmla="*/ 298264 h 1048177"/>
              <a:gd name="connsiteX0" fmla="*/ 388015 w 961087"/>
              <a:gd name="connsiteY0" fmla="*/ 298264 h 1047926"/>
              <a:gd name="connsiteX1" fmla="*/ 561753 w 961087"/>
              <a:gd name="connsiteY1" fmla="*/ 92644 h 1047926"/>
              <a:gd name="connsiteX2" fmla="*/ 952883 w 961087"/>
              <a:gd name="connsiteY2" fmla="*/ 161355 h 1047926"/>
              <a:gd name="connsiteX3" fmla="*/ 361587 w 961087"/>
              <a:gd name="connsiteY3" fmla="*/ 1030904 h 1047926"/>
              <a:gd name="connsiteX4" fmla="*/ 59626 w 961087"/>
              <a:gd name="connsiteY4" fmla="*/ 695199 h 1047926"/>
              <a:gd name="connsiteX5" fmla="*/ 27914 w 961087"/>
              <a:gd name="connsiteY5" fmla="*/ 208925 h 1047926"/>
              <a:gd name="connsiteX6" fmla="*/ 388015 w 961087"/>
              <a:gd name="connsiteY6" fmla="*/ 298264 h 1047926"/>
              <a:gd name="connsiteX0" fmla="*/ 388015 w 961087"/>
              <a:gd name="connsiteY0" fmla="*/ 298264 h 1055008"/>
              <a:gd name="connsiteX1" fmla="*/ 561753 w 961087"/>
              <a:gd name="connsiteY1" fmla="*/ 92644 h 1055008"/>
              <a:gd name="connsiteX2" fmla="*/ 952883 w 961087"/>
              <a:gd name="connsiteY2" fmla="*/ 161355 h 1055008"/>
              <a:gd name="connsiteX3" fmla="*/ 361587 w 961087"/>
              <a:gd name="connsiteY3" fmla="*/ 1030904 h 1055008"/>
              <a:gd name="connsiteX4" fmla="*/ 59626 w 961087"/>
              <a:gd name="connsiteY4" fmla="*/ 695199 h 1055008"/>
              <a:gd name="connsiteX5" fmla="*/ 27914 w 961087"/>
              <a:gd name="connsiteY5" fmla="*/ 208925 h 1055008"/>
              <a:gd name="connsiteX6" fmla="*/ 388015 w 961087"/>
              <a:gd name="connsiteY6" fmla="*/ 298264 h 1055008"/>
              <a:gd name="connsiteX0" fmla="*/ 397425 w 970497"/>
              <a:gd name="connsiteY0" fmla="*/ 298264 h 1055008"/>
              <a:gd name="connsiteX1" fmla="*/ 571163 w 970497"/>
              <a:gd name="connsiteY1" fmla="*/ 92644 h 1055008"/>
              <a:gd name="connsiteX2" fmla="*/ 962293 w 970497"/>
              <a:gd name="connsiteY2" fmla="*/ 161355 h 1055008"/>
              <a:gd name="connsiteX3" fmla="*/ 370997 w 970497"/>
              <a:gd name="connsiteY3" fmla="*/ 1030904 h 1055008"/>
              <a:gd name="connsiteX4" fmla="*/ 69036 w 970497"/>
              <a:gd name="connsiteY4" fmla="*/ 695199 h 1055008"/>
              <a:gd name="connsiteX5" fmla="*/ 37324 w 970497"/>
              <a:gd name="connsiteY5" fmla="*/ 208925 h 1055008"/>
              <a:gd name="connsiteX6" fmla="*/ 397425 w 970497"/>
              <a:gd name="connsiteY6" fmla="*/ 298264 h 1055008"/>
              <a:gd name="connsiteX0" fmla="*/ 397425 w 970761"/>
              <a:gd name="connsiteY0" fmla="*/ 298264 h 1035869"/>
              <a:gd name="connsiteX1" fmla="*/ 571163 w 970761"/>
              <a:gd name="connsiteY1" fmla="*/ 92644 h 1035869"/>
              <a:gd name="connsiteX2" fmla="*/ 962293 w 970761"/>
              <a:gd name="connsiteY2" fmla="*/ 161355 h 1035869"/>
              <a:gd name="connsiteX3" fmla="*/ 386853 w 970761"/>
              <a:gd name="connsiteY3" fmla="*/ 1009762 h 1035869"/>
              <a:gd name="connsiteX4" fmla="*/ 69036 w 970761"/>
              <a:gd name="connsiteY4" fmla="*/ 695199 h 1035869"/>
              <a:gd name="connsiteX5" fmla="*/ 37324 w 970761"/>
              <a:gd name="connsiteY5" fmla="*/ 208925 h 1035869"/>
              <a:gd name="connsiteX6" fmla="*/ 397425 w 970761"/>
              <a:gd name="connsiteY6" fmla="*/ 298264 h 1035869"/>
              <a:gd name="connsiteX0" fmla="*/ 389414 w 962750"/>
              <a:gd name="connsiteY0" fmla="*/ 298264 h 1035869"/>
              <a:gd name="connsiteX1" fmla="*/ 563152 w 962750"/>
              <a:gd name="connsiteY1" fmla="*/ 92644 h 1035869"/>
              <a:gd name="connsiteX2" fmla="*/ 954282 w 962750"/>
              <a:gd name="connsiteY2" fmla="*/ 161355 h 1035869"/>
              <a:gd name="connsiteX3" fmla="*/ 378842 w 962750"/>
              <a:gd name="connsiteY3" fmla="*/ 1009762 h 1035869"/>
              <a:gd name="connsiteX4" fmla="*/ 61025 w 962750"/>
              <a:gd name="connsiteY4" fmla="*/ 695199 h 1035869"/>
              <a:gd name="connsiteX5" fmla="*/ 29313 w 962750"/>
              <a:gd name="connsiteY5" fmla="*/ 208925 h 1035869"/>
              <a:gd name="connsiteX6" fmla="*/ 389414 w 962750"/>
              <a:gd name="connsiteY6" fmla="*/ 298264 h 1035869"/>
              <a:gd name="connsiteX0" fmla="*/ 389414 w 964246"/>
              <a:gd name="connsiteY0" fmla="*/ 298264 h 1012400"/>
              <a:gd name="connsiteX1" fmla="*/ 563152 w 964246"/>
              <a:gd name="connsiteY1" fmla="*/ 92644 h 1012400"/>
              <a:gd name="connsiteX2" fmla="*/ 954282 w 964246"/>
              <a:gd name="connsiteY2" fmla="*/ 161355 h 1012400"/>
              <a:gd name="connsiteX3" fmla="*/ 452840 w 964246"/>
              <a:gd name="connsiteY3" fmla="*/ 983335 h 1012400"/>
              <a:gd name="connsiteX4" fmla="*/ 61025 w 964246"/>
              <a:gd name="connsiteY4" fmla="*/ 695199 h 1012400"/>
              <a:gd name="connsiteX5" fmla="*/ 29313 w 964246"/>
              <a:gd name="connsiteY5" fmla="*/ 208925 h 1012400"/>
              <a:gd name="connsiteX6" fmla="*/ 389414 w 964246"/>
              <a:gd name="connsiteY6" fmla="*/ 298264 h 1012400"/>
              <a:gd name="connsiteX0" fmla="*/ 402853 w 977685"/>
              <a:gd name="connsiteY0" fmla="*/ 298264 h 1009990"/>
              <a:gd name="connsiteX1" fmla="*/ 576591 w 977685"/>
              <a:gd name="connsiteY1" fmla="*/ 92644 h 1009990"/>
              <a:gd name="connsiteX2" fmla="*/ 967721 w 977685"/>
              <a:gd name="connsiteY2" fmla="*/ 161355 h 1009990"/>
              <a:gd name="connsiteX3" fmla="*/ 466279 w 977685"/>
              <a:gd name="connsiteY3" fmla="*/ 983335 h 1009990"/>
              <a:gd name="connsiteX4" fmla="*/ 42751 w 977685"/>
              <a:gd name="connsiteY4" fmla="*/ 674057 h 1009990"/>
              <a:gd name="connsiteX5" fmla="*/ 42752 w 977685"/>
              <a:gd name="connsiteY5" fmla="*/ 208925 h 1009990"/>
              <a:gd name="connsiteX6" fmla="*/ 402853 w 977685"/>
              <a:gd name="connsiteY6" fmla="*/ 298264 h 1009990"/>
              <a:gd name="connsiteX0" fmla="*/ 390851 w 965683"/>
              <a:gd name="connsiteY0" fmla="*/ 298264 h 1009990"/>
              <a:gd name="connsiteX1" fmla="*/ 564589 w 965683"/>
              <a:gd name="connsiteY1" fmla="*/ 92644 h 1009990"/>
              <a:gd name="connsiteX2" fmla="*/ 955719 w 965683"/>
              <a:gd name="connsiteY2" fmla="*/ 161355 h 1009990"/>
              <a:gd name="connsiteX3" fmla="*/ 454277 w 965683"/>
              <a:gd name="connsiteY3" fmla="*/ 983335 h 1009990"/>
              <a:gd name="connsiteX4" fmla="*/ 30749 w 965683"/>
              <a:gd name="connsiteY4" fmla="*/ 674057 h 1009990"/>
              <a:gd name="connsiteX5" fmla="*/ 62463 w 965683"/>
              <a:gd name="connsiteY5" fmla="*/ 208925 h 1009990"/>
              <a:gd name="connsiteX6" fmla="*/ 390851 w 965683"/>
              <a:gd name="connsiteY6" fmla="*/ 298264 h 1009990"/>
              <a:gd name="connsiteX0" fmla="*/ 390851 w 967799"/>
              <a:gd name="connsiteY0" fmla="*/ 298264 h 1000579"/>
              <a:gd name="connsiteX1" fmla="*/ 564589 w 967799"/>
              <a:gd name="connsiteY1" fmla="*/ 92644 h 1000579"/>
              <a:gd name="connsiteX2" fmla="*/ 955719 w 967799"/>
              <a:gd name="connsiteY2" fmla="*/ 161355 h 1000579"/>
              <a:gd name="connsiteX3" fmla="*/ 528274 w 967799"/>
              <a:gd name="connsiteY3" fmla="*/ 972764 h 1000579"/>
              <a:gd name="connsiteX4" fmla="*/ 30749 w 967799"/>
              <a:gd name="connsiteY4" fmla="*/ 674057 h 1000579"/>
              <a:gd name="connsiteX5" fmla="*/ 62463 w 967799"/>
              <a:gd name="connsiteY5" fmla="*/ 208925 h 1000579"/>
              <a:gd name="connsiteX6" fmla="*/ 390851 w 967799"/>
              <a:gd name="connsiteY6" fmla="*/ 298264 h 1000579"/>
              <a:gd name="connsiteX0" fmla="*/ 328388 w 905336"/>
              <a:gd name="connsiteY0" fmla="*/ 298264 h 972834"/>
              <a:gd name="connsiteX1" fmla="*/ 502126 w 905336"/>
              <a:gd name="connsiteY1" fmla="*/ 92644 h 972834"/>
              <a:gd name="connsiteX2" fmla="*/ 893256 w 905336"/>
              <a:gd name="connsiteY2" fmla="*/ 161355 h 972834"/>
              <a:gd name="connsiteX3" fmla="*/ 465811 w 905336"/>
              <a:gd name="connsiteY3" fmla="*/ 972764 h 972834"/>
              <a:gd name="connsiteX4" fmla="*/ 0 w 905336"/>
              <a:gd name="connsiteY4" fmla="*/ 208925 h 972834"/>
              <a:gd name="connsiteX5" fmla="*/ 328388 w 905336"/>
              <a:gd name="connsiteY5" fmla="*/ 298264 h 97283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94769 w 971717"/>
              <a:gd name="connsiteY0" fmla="*/ 298264 h 972907"/>
              <a:gd name="connsiteX1" fmla="*/ 568507 w 971717"/>
              <a:gd name="connsiteY1" fmla="*/ 92644 h 972907"/>
              <a:gd name="connsiteX2" fmla="*/ 959637 w 971717"/>
              <a:gd name="connsiteY2" fmla="*/ 161355 h 972907"/>
              <a:gd name="connsiteX3" fmla="*/ 532192 w 971717"/>
              <a:gd name="connsiteY3" fmla="*/ 972764 h 972907"/>
              <a:gd name="connsiteX4" fmla="*/ 13526 w 971717"/>
              <a:gd name="connsiteY4" fmla="*/ 351635 h 972907"/>
              <a:gd name="connsiteX5" fmla="*/ 394769 w 971717"/>
              <a:gd name="connsiteY5" fmla="*/ 298264 h 972907"/>
              <a:gd name="connsiteX0" fmla="*/ 397809 w 972051"/>
              <a:gd name="connsiteY0" fmla="*/ 298264 h 988758"/>
              <a:gd name="connsiteX1" fmla="*/ 571547 w 972051"/>
              <a:gd name="connsiteY1" fmla="*/ 92644 h 988758"/>
              <a:gd name="connsiteX2" fmla="*/ 962677 w 972051"/>
              <a:gd name="connsiteY2" fmla="*/ 161355 h 988758"/>
              <a:gd name="connsiteX3" fmla="*/ 434806 w 972051"/>
              <a:gd name="connsiteY3" fmla="*/ 988621 h 988758"/>
              <a:gd name="connsiteX4" fmla="*/ 16566 w 972051"/>
              <a:gd name="connsiteY4" fmla="*/ 351635 h 988758"/>
              <a:gd name="connsiteX5" fmla="*/ 397809 w 972051"/>
              <a:gd name="connsiteY5" fmla="*/ 298264 h 988758"/>
              <a:gd name="connsiteX0" fmla="*/ 402232 w 976474"/>
              <a:gd name="connsiteY0" fmla="*/ 298264 h 988621"/>
              <a:gd name="connsiteX1" fmla="*/ 575970 w 976474"/>
              <a:gd name="connsiteY1" fmla="*/ 92644 h 988621"/>
              <a:gd name="connsiteX2" fmla="*/ 967100 w 976474"/>
              <a:gd name="connsiteY2" fmla="*/ 161355 h 988621"/>
              <a:gd name="connsiteX3" fmla="*/ 439229 w 976474"/>
              <a:gd name="connsiteY3" fmla="*/ 988621 h 988621"/>
              <a:gd name="connsiteX4" fmla="*/ 20989 w 976474"/>
              <a:gd name="connsiteY4" fmla="*/ 351635 h 988621"/>
              <a:gd name="connsiteX5" fmla="*/ 402232 w 976474"/>
              <a:gd name="connsiteY5" fmla="*/ 298264 h 988621"/>
              <a:gd name="connsiteX0" fmla="*/ 472660 w 1046902"/>
              <a:gd name="connsiteY0" fmla="*/ 298264 h 988621"/>
              <a:gd name="connsiteX1" fmla="*/ 646398 w 1046902"/>
              <a:gd name="connsiteY1" fmla="*/ 92644 h 988621"/>
              <a:gd name="connsiteX2" fmla="*/ 1037528 w 1046902"/>
              <a:gd name="connsiteY2" fmla="*/ 161355 h 988621"/>
              <a:gd name="connsiteX3" fmla="*/ 509657 w 1046902"/>
              <a:gd name="connsiteY3" fmla="*/ 988621 h 988621"/>
              <a:gd name="connsiteX4" fmla="*/ 17420 w 1046902"/>
              <a:gd name="connsiteY4" fmla="*/ 256495 h 988621"/>
              <a:gd name="connsiteX5" fmla="*/ 472660 w 1046902"/>
              <a:gd name="connsiteY5" fmla="*/ 298264 h 988621"/>
              <a:gd name="connsiteX0" fmla="*/ 455240 w 1029482"/>
              <a:gd name="connsiteY0" fmla="*/ 298264 h 988621"/>
              <a:gd name="connsiteX1" fmla="*/ 628978 w 1029482"/>
              <a:gd name="connsiteY1" fmla="*/ 92644 h 988621"/>
              <a:gd name="connsiteX2" fmla="*/ 1020108 w 1029482"/>
              <a:gd name="connsiteY2" fmla="*/ 161355 h 988621"/>
              <a:gd name="connsiteX3" fmla="*/ 492237 w 1029482"/>
              <a:gd name="connsiteY3" fmla="*/ 988621 h 988621"/>
              <a:gd name="connsiteX4" fmla="*/ 0 w 1029482"/>
              <a:gd name="connsiteY4" fmla="*/ 256495 h 988621"/>
              <a:gd name="connsiteX5" fmla="*/ 455240 w 1029482"/>
              <a:gd name="connsiteY5" fmla="*/ 298264 h 988621"/>
              <a:gd name="connsiteX0" fmla="*/ 465742 w 1039984"/>
              <a:gd name="connsiteY0" fmla="*/ 298264 h 988621"/>
              <a:gd name="connsiteX1" fmla="*/ 639480 w 1039984"/>
              <a:gd name="connsiteY1" fmla="*/ 92644 h 988621"/>
              <a:gd name="connsiteX2" fmla="*/ 1030610 w 1039984"/>
              <a:gd name="connsiteY2" fmla="*/ 161355 h 988621"/>
              <a:gd name="connsiteX3" fmla="*/ 502739 w 1039984"/>
              <a:gd name="connsiteY3" fmla="*/ 988621 h 988621"/>
              <a:gd name="connsiteX4" fmla="*/ 10502 w 1039984"/>
              <a:gd name="connsiteY4" fmla="*/ 256495 h 988621"/>
              <a:gd name="connsiteX5" fmla="*/ 465742 w 1039984"/>
              <a:gd name="connsiteY5" fmla="*/ 298264 h 988621"/>
              <a:gd name="connsiteX0" fmla="*/ 469173 w 1041762"/>
              <a:gd name="connsiteY0" fmla="*/ 298264 h 1025620"/>
              <a:gd name="connsiteX1" fmla="*/ 642911 w 1041762"/>
              <a:gd name="connsiteY1" fmla="*/ 92644 h 1025620"/>
              <a:gd name="connsiteX2" fmla="*/ 1034041 w 1041762"/>
              <a:gd name="connsiteY2" fmla="*/ 161355 h 1025620"/>
              <a:gd name="connsiteX3" fmla="*/ 411031 w 1041762"/>
              <a:gd name="connsiteY3" fmla="*/ 1025620 h 1025620"/>
              <a:gd name="connsiteX4" fmla="*/ 13933 w 1041762"/>
              <a:gd name="connsiteY4" fmla="*/ 256495 h 1025620"/>
              <a:gd name="connsiteX5" fmla="*/ 469173 w 1041762"/>
              <a:gd name="connsiteY5" fmla="*/ 298264 h 1025620"/>
              <a:gd name="connsiteX0" fmla="*/ 469173 w 1044032"/>
              <a:gd name="connsiteY0" fmla="*/ 298264 h 1025620"/>
              <a:gd name="connsiteX1" fmla="*/ 642911 w 1044032"/>
              <a:gd name="connsiteY1" fmla="*/ 92644 h 1025620"/>
              <a:gd name="connsiteX2" fmla="*/ 1034041 w 1044032"/>
              <a:gd name="connsiteY2" fmla="*/ 161355 h 1025620"/>
              <a:gd name="connsiteX3" fmla="*/ 411031 w 1044032"/>
              <a:gd name="connsiteY3" fmla="*/ 1025620 h 1025620"/>
              <a:gd name="connsiteX4" fmla="*/ 13933 w 1044032"/>
              <a:gd name="connsiteY4" fmla="*/ 256495 h 1025620"/>
              <a:gd name="connsiteX5" fmla="*/ 469173 w 1044032"/>
              <a:gd name="connsiteY5" fmla="*/ 298264 h 1025620"/>
              <a:gd name="connsiteX0" fmla="*/ 466286 w 1041145"/>
              <a:gd name="connsiteY0" fmla="*/ 298264 h 1025620"/>
              <a:gd name="connsiteX1" fmla="*/ 640024 w 1041145"/>
              <a:gd name="connsiteY1" fmla="*/ 92644 h 1025620"/>
              <a:gd name="connsiteX2" fmla="*/ 1031154 w 1041145"/>
              <a:gd name="connsiteY2" fmla="*/ 161355 h 1025620"/>
              <a:gd name="connsiteX3" fmla="*/ 408144 w 1041145"/>
              <a:gd name="connsiteY3" fmla="*/ 1025620 h 1025620"/>
              <a:gd name="connsiteX4" fmla="*/ 11046 w 1041145"/>
              <a:gd name="connsiteY4" fmla="*/ 256495 h 1025620"/>
              <a:gd name="connsiteX5" fmla="*/ 466286 w 1041145"/>
              <a:gd name="connsiteY5" fmla="*/ 298264 h 1025620"/>
              <a:gd name="connsiteX0" fmla="*/ 468070 w 1042929"/>
              <a:gd name="connsiteY0" fmla="*/ 298264 h 1025620"/>
              <a:gd name="connsiteX1" fmla="*/ 641808 w 1042929"/>
              <a:gd name="connsiteY1" fmla="*/ 92644 h 1025620"/>
              <a:gd name="connsiteX2" fmla="*/ 1032938 w 1042929"/>
              <a:gd name="connsiteY2" fmla="*/ 161355 h 1025620"/>
              <a:gd name="connsiteX3" fmla="*/ 409928 w 1042929"/>
              <a:gd name="connsiteY3" fmla="*/ 1025620 h 1025620"/>
              <a:gd name="connsiteX4" fmla="*/ 12830 w 1042929"/>
              <a:gd name="connsiteY4" fmla="*/ 256495 h 1025620"/>
              <a:gd name="connsiteX5" fmla="*/ 468070 w 1042929"/>
              <a:gd name="connsiteY5" fmla="*/ 298264 h 1025620"/>
              <a:gd name="connsiteX0" fmla="*/ 458930 w 1033789"/>
              <a:gd name="connsiteY0" fmla="*/ 298264 h 1074474"/>
              <a:gd name="connsiteX1" fmla="*/ 632668 w 1033789"/>
              <a:gd name="connsiteY1" fmla="*/ 92644 h 1074474"/>
              <a:gd name="connsiteX2" fmla="*/ 1023798 w 1033789"/>
              <a:gd name="connsiteY2" fmla="*/ 161355 h 1074474"/>
              <a:gd name="connsiteX3" fmla="*/ 400788 w 1033789"/>
              <a:gd name="connsiteY3" fmla="*/ 1025620 h 1074474"/>
              <a:gd name="connsiteX4" fmla="*/ 252110 w 1033789"/>
              <a:gd name="connsiteY4" fmla="*/ 890765 h 1074474"/>
              <a:gd name="connsiteX5" fmla="*/ 3690 w 1033789"/>
              <a:gd name="connsiteY5" fmla="*/ 256495 h 1074474"/>
              <a:gd name="connsiteX6" fmla="*/ 458930 w 1033789"/>
              <a:gd name="connsiteY6" fmla="*/ 298264 h 1074474"/>
              <a:gd name="connsiteX0" fmla="*/ 458930 w 1033789"/>
              <a:gd name="connsiteY0" fmla="*/ 298264 h 1063265"/>
              <a:gd name="connsiteX1" fmla="*/ 632668 w 1033789"/>
              <a:gd name="connsiteY1" fmla="*/ 92644 h 1063265"/>
              <a:gd name="connsiteX2" fmla="*/ 1023798 w 1033789"/>
              <a:gd name="connsiteY2" fmla="*/ 161355 h 1063265"/>
              <a:gd name="connsiteX3" fmla="*/ 400788 w 1033789"/>
              <a:gd name="connsiteY3" fmla="*/ 1025620 h 1063265"/>
              <a:gd name="connsiteX4" fmla="*/ 252110 w 1033789"/>
              <a:gd name="connsiteY4" fmla="*/ 890765 h 1063265"/>
              <a:gd name="connsiteX5" fmla="*/ 3690 w 1033789"/>
              <a:gd name="connsiteY5" fmla="*/ 256495 h 1063265"/>
              <a:gd name="connsiteX6" fmla="*/ 458930 w 1033789"/>
              <a:gd name="connsiteY6" fmla="*/ 298264 h 1063265"/>
              <a:gd name="connsiteX0" fmla="*/ 459280 w 1034139"/>
              <a:gd name="connsiteY0" fmla="*/ 298264 h 1055394"/>
              <a:gd name="connsiteX1" fmla="*/ 633018 w 1034139"/>
              <a:gd name="connsiteY1" fmla="*/ 92644 h 1055394"/>
              <a:gd name="connsiteX2" fmla="*/ 1024148 w 1034139"/>
              <a:gd name="connsiteY2" fmla="*/ 161355 h 1055394"/>
              <a:gd name="connsiteX3" fmla="*/ 401138 w 1034139"/>
              <a:gd name="connsiteY3" fmla="*/ 1025620 h 1055394"/>
              <a:gd name="connsiteX4" fmla="*/ 231317 w 1034139"/>
              <a:gd name="connsiteY4" fmla="*/ 811482 h 1055394"/>
              <a:gd name="connsiteX5" fmla="*/ 4040 w 1034139"/>
              <a:gd name="connsiteY5" fmla="*/ 256495 h 1055394"/>
              <a:gd name="connsiteX6" fmla="*/ 459280 w 1034139"/>
              <a:gd name="connsiteY6" fmla="*/ 298264 h 1055394"/>
              <a:gd name="connsiteX0" fmla="*/ 458085 w 1032944"/>
              <a:gd name="connsiteY0" fmla="*/ 298264 h 1055394"/>
              <a:gd name="connsiteX1" fmla="*/ 631823 w 1032944"/>
              <a:gd name="connsiteY1" fmla="*/ 92644 h 1055394"/>
              <a:gd name="connsiteX2" fmla="*/ 1022953 w 1032944"/>
              <a:gd name="connsiteY2" fmla="*/ 161355 h 1055394"/>
              <a:gd name="connsiteX3" fmla="*/ 399943 w 1032944"/>
              <a:gd name="connsiteY3" fmla="*/ 1025620 h 1055394"/>
              <a:gd name="connsiteX4" fmla="*/ 230122 w 1032944"/>
              <a:gd name="connsiteY4" fmla="*/ 811482 h 1055394"/>
              <a:gd name="connsiteX5" fmla="*/ 2845 w 1032944"/>
              <a:gd name="connsiteY5" fmla="*/ 256495 h 1055394"/>
              <a:gd name="connsiteX6" fmla="*/ 458085 w 1032944"/>
              <a:gd name="connsiteY6" fmla="*/ 298264 h 1055394"/>
              <a:gd name="connsiteX0" fmla="*/ 457541 w 1032400"/>
              <a:gd name="connsiteY0" fmla="*/ 298264 h 1055816"/>
              <a:gd name="connsiteX1" fmla="*/ 631279 w 1032400"/>
              <a:gd name="connsiteY1" fmla="*/ 92644 h 1055816"/>
              <a:gd name="connsiteX2" fmla="*/ 1022409 w 1032400"/>
              <a:gd name="connsiteY2" fmla="*/ 161355 h 1055816"/>
              <a:gd name="connsiteX3" fmla="*/ 399399 w 1032400"/>
              <a:gd name="connsiteY3" fmla="*/ 1025620 h 1055816"/>
              <a:gd name="connsiteX4" fmla="*/ 303576 w 1032400"/>
              <a:gd name="connsiteY4" fmla="*/ 816768 h 1055816"/>
              <a:gd name="connsiteX5" fmla="*/ 2301 w 1032400"/>
              <a:gd name="connsiteY5" fmla="*/ 256495 h 1055816"/>
              <a:gd name="connsiteX6" fmla="*/ 457541 w 1032400"/>
              <a:gd name="connsiteY6" fmla="*/ 298264 h 1055816"/>
              <a:gd name="connsiteX0" fmla="*/ 458291 w 1033150"/>
              <a:gd name="connsiteY0" fmla="*/ 298264 h 1055394"/>
              <a:gd name="connsiteX1" fmla="*/ 632029 w 1033150"/>
              <a:gd name="connsiteY1" fmla="*/ 92644 h 1055394"/>
              <a:gd name="connsiteX2" fmla="*/ 1023159 w 1033150"/>
              <a:gd name="connsiteY2" fmla="*/ 161355 h 1055394"/>
              <a:gd name="connsiteX3" fmla="*/ 400149 w 1033150"/>
              <a:gd name="connsiteY3" fmla="*/ 1025620 h 1055394"/>
              <a:gd name="connsiteX4" fmla="*/ 209186 w 1033150"/>
              <a:gd name="connsiteY4" fmla="*/ 811482 h 1055394"/>
              <a:gd name="connsiteX5" fmla="*/ 3051 w 1033150"/>
              <a:gd name="connsiteY5" fmla="*/ 256495 h 1055394"/>
              <a:gd name="connsiteX6" fmla="*/ 458291 w 1033150"/>
              <a:gd name="connsiteY6" fmla="*/ 298264 h 1055394"/>
              <a:gd name="connsiteX0" fmla="*/ 459819 w 1034678"/>
              <a:gd name="connsiteY0" fmla="*/ 298264 h 1055394"/>
              <a:gd name="connsiteX1" fmla="*/ 633557 w 1034678"/>
              <a:gd name="connsiteY1" fmla="*/ 92644 h 1055394"/>
              <a:gd name="connsiteX2" fmla="*/ 1024687 w 1034678"/>
              <a:gd name="connsiteY2" fmla="*/ 161355 h 1055394"/>
              <a:gd name="connsiteX3" fmla="*/ 401677 w 1034678"/>
              <a:gd name="connsiteY3" fmla="*/ 1025620 h 1055394"/>
              <a:gd name="connsiteX4" fmla="*/ 210714 w 1034678"/>
              <a:gd name="connsiteY4" fmla="*/ 811482 h 1055394"/>
              <a:gd name="connsiteX5" fmla="*/ 4579 w 1034678"/>
              <a:gd name="connsiteY5" fmla="*/ 256495 h 1055394"/>
              <a:gd name="connsiteX6" fmla="*/ 459819 w 1034678"/>
              <a:gd name="connsiteY6" fmla="*/ 298264 h 1055394"/>
              <a:gd name="connsiteX0" fmla="*/ 459819 w 1034678"/>
              <a:gd name="connsiteY0" fmla="*/ 298264 h 1061899"/>
              <a:gd name="connsiteX1" fmla="*/ 633557 w 1034678"/>
              <a:gd name="connsiteY1" fmla="*/ 92644 h 1061899"/>
              <a:gd name="connsiteX2" fmla="*/ 1024687 w 1034678"/>
              <a:gd name="connsiteY2" fmla="*/ 161355 h 1061899"/>
              <a:gd name="connsiteX3" fmla="*/ 401677 w 1034678"/>
              <a:gd name="connsiteY3" fmla="*/ 1025620 h 1061899"/>
              <a:gd name="connsiteX4" fmla="*/ 210714 w 1034678"/>
              <a:gd name="connsiteY4" fmla="*/ 811482 h 1061899"/>
              <a:gd name="connsiteX5" fmla="*/ 4579 w 1034678"/>
              <a:gd name="connsiteY5" fmla="*/ 256495 h 1061899"/>
              <a:gd name="connsiteX6" fmla="*/ 459819 w 1034678"/>
              <a:gd name="connsiteY6" fmla="*/ 298264 h 1061899"/>
              <a:gd name="connsiteX0" fmla="*/ 459819 w 1036095"/>
              <a:gd name="connsiteY0" fmla="*/ 298264 h 1076038"/>
              <a:gd name="connsiteX1" fmla="*/ 633557 w 1036095"/>
              <a:gd name="connsiteY1" fmla="*/ 92644 h 1076038"/>
              <a:gd name="connsiteX2" fmla="*/ 1024687 w 1036095"/>
              <a:gd name="connsiteY2" fmla="*/ 161355 h 1076038"/>
              <a:gd name="connsiteX3" fmla="*/ 454532 w 1036095"/>
              <a:gd name="connsiteY3" fmla="*/ 1041477 h 1076038"/>
              <a:gd name="connsiteX4" fmla="*/ 210714 w 1036095"/>
              <a:gd name="connsiteY4" fmla="*/ 811482 h 1076038"/>
              <a:gd name="connsiteX5" fmla="*/ 4579 w 1036095"/>
              <a:gd name="connsiteY5" fmla="*/ 256495 h 1076038"/>
              <a:gd name="connsiteX6" fmla="*/ 459819 w 1036095"/>
              <a:gd name="connsiteY6" fmla="*/ 298264 h 1076038"/>
              <a:gd name="connsiteX0" fmla="*/ 459819 w 1035230"/>
              <a:gd name="connsiteY0" fmla="*/ 298264 h 1076038"/>
              <a:gd name="connsiteX1" fmla="*/ 633557 w 1035230"/>
              <a:gd name="connsiteY1" fmla="*/ 92644 h 1076038"/>
              <a:gd name="connsiteX2" fmla="*/ 1024687 w 1035230"/>
              <a:gd name="connsiteY2" fmla="*/ 161355 h 1076038"/>
              <a:gd name="connsiteX3" fmla="*/ 454532 w 1035230"/>
              <a:gd name="connsiteY3" fmla="*/ 1041477 h 1076038"/>
              <a:gd name="connsiteX4" fmla="*/ 210714 w 1035230"/>
              <a:gd name="connsiteY4" fmla="*/ 811482 h 1076038"/>
              <a:gd name="connsiteX5" fmla="*/ 4579 w 1035230"/>
              <a:gd name="connsiteY5" fmla="*/ 256495 h 1076038"/>
              <a:gd name="connsiteX6" fmla="*/ 459819 w 1035230"/>
              <a:gd name="connsiteY6" fmla="*/ 298264 h 1076038"/>
              <a:gd name="connsiteX0" fmla="*/ 459819 w 1035230"/>
              <a:gd name="connsiteY0" fmla="*/ 298264 h 1041477"/>
              <a:gd name="connsiteX1" fmla="*/ 633557 w 1035230"/>
              <a:gd name="connsiteY1" fmla="*/ 92644 h 1041477"/>
              <a:gd name="connsiteX2" fmla="*/ 1024687 w 1035230"/>
              <a:gd name="connsiteY2" fmla="*/ 161355 h 1041477"/>
              <a:gd name="connsiteX3" fmla="*/ 454532 w 1035230"/>
              <a:gd name="connsiteY3" fmla="*/ 1041477 h 1041477"/>
              <a:gd name="connsiteX4" fmla="*/ 210714 w 1035230"/>
              <a:gd name="connsiteY4" fmla="*/ 811482 h 1041477"/>
              <a:gd name="connsiteX5" fmla="*/ 4579 w 1035230"/>
              <a:gd name="connsiteY5" fmla="*/ 256495 h 1041477"/>
              <a:gd name="connsiteX6" fmla="*/ 459819 w 1035230"/>
              <a:gd name="connsiteY6" fmla="*/ 298264 h 1041477"/>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095 w 1032126"/>
              <a:gd name="connsiteY0" fmla="*/ 298264 h 1104903"/>
              <a:gd name="connsiteX1" fmla="*/ 632833 w 1032126"/>
              <a:gd name="connsiteY1" fmla="*/ 92644 h 1104903"/>
              <a:gd name="connsiteX2" fmla="*/ 1023963 w 1032126"/>
              <a:gd name="connsiteY2" fmla="*/ 161355 h 1104903"/>
              <a:gd name="connsiteX3" fmla="*/ 337526 w 1032126"/>
              <a:gd name="connsiteY3" fmla="*/ 1104903 h 1104903"/>
              <a:gd name="connsiteX4" fmla="*/ 246989 w 1032126"/>
              <a:gd name="connsiteY4" fmla="*/ 716342 h 1104903"/>
              <a:gd name="connsiteX5" fmla="*/ 3855 w 1032126"/>
              <a:gd name="connsiteY5" fmla="*/ 256495 h 1104903"/>
              <a:gd name="connsiteX6" fmla="*/ 459095 w 1032126"/>
              <a:gd name="connsiteY6" fmla="*/ 298264 h 1104903"/>
              <a:gd name="connsiteX0" fmla="*/ 458711 w 1031742"/>
              <a:gd name="connsiteY0" fmla="*/ 298264 h 1104903"/>
              <a:gd name="connsiteX1" fmla="*/ 632449 w 1031742"/>
              <a:gd name="connsiteY1" fmla="*/ 92644 h 1104903"/>
              <a:gd name="connsiteX2" fmla="*/ 1023579 w 1031742"/>
              <a:gd name="connsiteY2" fmla="*/ 161355 h 1104903"/>
              <a:gd name="connsiteX3" fmla="*/ 337142 w 1031742"/>
              <a:gd name="connsiteY3" fmla="*/ 1104903 h 1104903"/>
              <a:gd name="connsiteX4" fmla="*/ 246605 w 1031742"/>
              <a:gd name="connsiteY4" fmla="*/ 716342 h 1104903"/>
              <a:gd name="connsiteX5" fmla="*/ 3471 w 1031742"/>
              <a:gd name="connsiteY5" fmla="*/ 256495 h 1104903"/>
              <a:gd name="connsiteX6" fmla="*/ 458711 w 1031742"/>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937 w 1031274"/>
              <a:gd name="connsiteY0" fmla="*/ 298264 h 1104903"/>
              <a:gd name="connsiteX1" fmla="*/ 632675 w 1031274"/>
              <a:gd name="connsiteY1" fmla="*/ 92644 h 1104903"/>
              <a:gd name="connsiteX2" fmla="*/ 1023805 w 1031274"/>
              <a:gd name="connsiteY2" fmla="*/ 161355 h 1104903"/>
              <a:gd name="connsiteX3" fmla="*/ 289798 w 1031274"/>
              <a:gd name="connsiteY3" fmla="*/ 1104903 h 1104903"/>
              <a:gd name="connsiteX4" fmla="*/ 230974 w 1031274"/>
              <a:gd name="connsiteY4" fmla="*/ 621202 h 1104903"/>
              <a:gd name="connsiteX5" fmla="*/ 3697 w 1031274"/>
              <a:gd name="connsiteY5" fmla="*/ 256495 h 1104903"/>
              <a:gd name="connsiteX6" fmla="*/ 458937 w 1031274"/>
              <a:gd name="connsiteY6" fmla="*/ 298264 h 1104903"/>
              <a:gd name="connsiteX0" fmla="*/ 427781 w 1000118"/>
              <a:gd name="connsiteY0" fmla="*/ 298264 h 1104903"/>
              <a:gd name="connsiteX1" fmla="*/ 601519 w 1000118"/>
              <a:gd name="connsiteY1" fmla="*/ 92644 h 1104903"/>
              <a:gd name="connsiteX2" fmla="*/ 992649 w 1000118"/>
              <a:gd name="connsiteY2" fmla="*/ 161355 h 1104903"/>
              <a:gd name="connsiteX3" fmla="*/ 258642 w 1000118"/>
              <a:gd name="connsiteY3" fmla="*/ 1104903 h 1104903"/>
              <a:gd name="connsiteX4" fmla="*/ 199818 w 1000118"/>
              <a:gd name="connsiteY4" fmla="*/ 621202 h 1104903"/>
              <a:gd name="connsiteX5" fmla="*/ 4254 w 1000118"/>
              <a:gd name="connsiteY5" fmla="*/ 208925 h 1104903"/>
              <a:gd name="connsiteX6" fmla="*/ 427781 w 1000118"/>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8813 w 1001150"/>
              <a:gd name="connsiteY0" fmla="*/ 298264 h 1104903"/>
              <a:gd name="connsiteX1" fmla="*/ 602551 w 1001150"/>
              <a:gd name="connsiteY1" fmla="*/ 92644 h 1104903"/>
              <a:gd name="connsiteX2" fmla="*/ 993681 w 1001150"/>
              <a:gd name="connsiteY2" fmla="*/ 161355 h 1104903"/>
              <a:gd name="connsiteX3" fmla="*/ 259674 w 1001150"/>
              <a:gd name="connsiteY3" fmla="*/ 1104903 h 1104903"/>
              <a:gd name="connsiteX4" fmla="*/ 200850 w 1001150"/>
              <a:gd name="connsiteY4" fmla="*/ 621202 h 1104903"/>
              <a:gd name="connsiteX5" fmla="*/ 0 w 1001150"/>
              <a:gd name="connsiteY5" fmla="*/ 187783 h 1104903"/>
              <a:gd name="connsiteX6" fmla="*/ 428813 w 1001150"/>
              <a:gd name="connsiteY6" fmla="*/ 298264 h 1104903"/>
              <a:gd name="connsiteX0" fmla="*/ 431918 w 1004255"/>
              <a:gd name="connsiteY0" fmla="*/ 298264 h 1104903"/>
              <a:gd name="connsiteX1" fmla="*/ 605656 w 1004255"/>
              <a:gd name="connsiteY1" fmla="*/ 92644 h 1104903"/>
              <a:gd name="connsiteX2" fmla="*/ 996786 w 1004255"/>
              <a:gd name="connsiteY2" fmla="*/ 161355 h 1104903"/>
              <a:gd name="connsiteX3" fmla="*/ 262779 w 1004255"/>
              <a:gd name="connsiteY3" fmla="*/ 1104903 h 1104903"/>
              <a:gd name="connsiteX4" fmla="*/ 203955 w 1004255"/>
              <a:gd name="connsiteY4" fmla="*/ 621202 h 1104903"/>
              <a:gd name="connsiteX5" fmla="*/ 3105 w 1004255"/>
              <a:gd name="connsiteY5" fmla="*/ 187783 h 1104903"/>
              <a:gd name="connsiteX6" fmla="*/ 431918 w 1004255"/>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1392 w 1003729"/>
              <a:gd name="connsiteY0" fmla="*/ 298264 h 1104903"/>
              <a:gd name="connsiteX1" fmla="*/ 605130 w 1003729"/>
              <a:gd name="connsiteY1" fmla="*/ 92644 h 1104903"/>
              <a:gd name="connsiteX2" fmla="*/ 996260 w 1003729"/>
              <a:gd name="connsiteY2" fmla="*/ 161355 h 1104903"/>
              <a:gd name="connsiteX3" fmla="*/ 262253 w 1003729"/>
              <a:gd name="connsiteY3" fmla="*/ 1104903 h 1104903"/>
              <a:gd name="connsiteX4" fmla="*/ 245714 w 1003729"/>
              <a:gd name="connsiteY4" fmla="*/ 742770 h 1104903"/>
              <a:gd name="connsiteX5" fmla="*/ 2579 w 1003729"/>
              <a:gd name="connsiteY5" fmla="*/ 187783 h 1104903"/>
              <a:gd name="connsiteX6" fmla="*/ 431392 w 1003729"/>
              <a:gd name="connsiteY6" fmla="*/ 298264 h 1104903"/>
              <a:gd name="connsiteX0" fmla="*/ 431980 w 1004317"/>
              <a:gd name="connsiteY0" fmla="*/ 298264 h 1104903"/>
              <a:gd name="connsiteX1" fmla="*/ 605718 w 1004317"/>
              <a:gd name="connsiteY1" fmla="*/ 92644 h 1104903"/>
              <a:gd name="connsiteX2" fmla="*/ 996848 w 1004317"/>
              <a:gd name="connsiteY2" fmla="*/ 161355 h 1104903"/>
              <a:gd name="connsiteX3" fmla="*/ 262841 w 1004317"/>
              <a:gd name="connsiteY3" fmla="*/ 1104903 h 1104903"/>
              <a:gd name="connsiteX4" fmla="*/ 246302 w 1004317"/>
              <a:gd name="connsiteY4" fmla="*/ 742770 h 1104903"/>
              <a:gd name="connsiteX5" fmla="*/ 3167 w 1004317"/>
              <a:gd name="connsiteY5" fmla="*/ 187783 h 1104903"/>
              <a:gd name="connsiteX6" fmla="*/ 431980 w 1004317"/>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9" h="1104903">
                <a:moveTo>
                  <a:pt x="432802" y="298264"/>
                </a:moveTo>
                <a:cubicBezTo>
                  <a:pt x="463634" y="315882"/>
                  <a:pt x="480682" y="190340"/>
                  <a:pt x="606540" y="92644"/>
                </a:cubicBezTo>
                <a:cubicBezTo>
                  <a:pt x="748256" y="-47336"/>
                  <a:pt x="928844" y="-32021"/>
                  <a:pt x="997670" y="161355"/>
                </a:cubicBezTo>
                <a:cubicBezTo>
                  <a:pt x="1071667" y="565358"/>
                  <a:pt x="579033" y="808913"/>
                  <a:pt x="263663" y="1104903"/>
                </a:cubicBezTo>
                <a:cubicBezTo>
                  <a:pt x="246045" y="999192"/>
                  <a:pt x="265737" y="944956"/>
                  <a:pt x="204840" y="711057"/>
                </a:cubicBezTo>
                <a:cubicBezTo>
                  <a:pt x="112228" y="450731"/>
                  <a:pt x="-25195" y="381672"/>
                  <a:pt x="3989" y="187783"/>
                </a:cubicBezTo>
                <a:cubicBezTo>
                  <a:pt x="99128" y="-115796"/>
                  <a:pt x="334024" y="106650"/>
                  <a:pt x="432802" y="298264"/>
                </a:cubicBezTo>
                <a:close/>
              </a:path>
            </a:pathLst>
          </a:custGeom>
          <a:solidFill>
            <a:srgbClr val="FF99CC">
              <a:alpha val="70000"/>
            </a:srgbClr>
          </a:solidFill>
          <a:ln>
            <a:noFill/>
          </a:ln>
          <a:effectLst>
            <a:glow rad="139700">
              <a:srgbClr val="FF33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ハート 15"/>
          <p:cNvSpPr/>
          <p:nvPr/>
        </p:nvSpPr>
        <p:spPr>
          <a:xfrm>
            <a:off x="984795" y="7659956"/>
            <a:ext cx="505978" cy="556198"/>
          </a:xfrm>
          <a:custGeom>
            <a:avLst/>
            <a:gdLst>
              <a:gd name="connsiteX0" fmla="*/ 504056 w 1008112"/>
              <a:gd name="connsiteY0" fmla="*/ 216024 h 864096"/>
              <a:gd name="connsiteX1" fmla="*/ 504056 w 1008112"/>
              <a:gd name="connsiteY1" fmla="*/ 864096 h 864096"/>
              <a:gd name="connsiteX2" fmla="*/ 504056 w 1008112"/>
              <a:gd name="connsiteY2" fmla="*/ 216024 h 864096"/>
              <a:gd name="connsiteX0" fmla="*/ 497525 w 1005255"/>
              <a:gd name="connsiteY0" fmla="*/ 205320 h 853845"/>
              <a:gd name="connsiteX1" fmla="*/ 497525 w 1005255"/>
              <a:gd name="connsiteY1" fmla="*/ 853392 h 853845"/>
              <a:gd name="connsiteX2" fmla="*/ 0 w 1005255"/>
              <a:gd name="connsiteY2" fmla="*/ 306262 h 853845"/>
              <a:gd name="connsiteX3" fmla="*/ 497525 w 1005255"/>
              <a:gd name="connsiteY3" fmla="*/ 205320 h 853845"/>
              <a:gd name="connsiteX0" fmla="*/ 497525 w 1005255"/>
              <a:gd name="connsiteY0" fmla="*/ 205320 h 854656"/>
              <a:gd name="connsiteX1" fmla="*/ 497525 w 1005255"/>
              <a:gd name="connsiteY1" fmla="*/ 853392 h 854656"/>
              <a:gd name="connsiteX2" fmla="*/ 0 w 1005255"/>
              <a:gd name="connsiteY2" fmla="*/ 306262 h 854656"/>
              <a:gd name="connsiteX3" fmla="*/ 497525 w 1005255"/>
              <a:gd name="connsiteY3" fmla="*/ 205320 h 854656"/>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419966 w 927696"/>
              <a:gd name="connsiteY0" fmla="*/ 205320 h 853772"/>
              <a:gd name="connsiteX1" fmla="*/ 419966 w 927696"/>
              <a:gd name="connsiteY1" fmla="*/ 853392 h 853772"/>
              <a:gd name="connsiteX2" fmla="*/ 44008 w 927696"/>
              <a:gd name="connsiteY2" fmla="*/ 126553 h 853772"/>
              <a:gd name="connsiteX3" fmla="*/ 419966 w 927696"/>
              <a:gd name="connsiteY3" fmla="*/ 205320 h 853772"/>
              <a:gd name="connsiteX0" fmla="*/ 419966 w 857982"/>
              <a:gd name="connsiteY0" fmla="*/ 170100 h 818552"/>
              <a:gd name="connsiteX1" fmla="*/ 857982 w 857982"/>
              <a:gd name="connsiteY1" fmla="*/ 27906 h 818552"/>
              <a:gd name="connsiteX2" fmla="*/ 419966 w 857982"/>
              <a:gd name="connsiteY2" fmla="*/ 818172 h 818552"/>
              <a:gd name="connsiteX3" fmla="*/ 44008 w 857982"/>
              <a:gd name="connsiteY3" fmla="*/ 91333 h 818552"/>
              <a:gd name="connsiteX4" fmla="*/ 419966 w 857982"/>
              <a:gd name="connsiteY4" fmla="*/ 170100 h 818552"/>
              <a:gd name="connsiteX0" fmla="*/ 419966 w 875271"/>
              <a:gd name="connsiteY0" fmla="*/ 170100 h 818552"/>
              <a:gd name="connsiteX1" fmla="*/ 857982 w 875271"/>
              <a:gd name="connsiteY1" fmla="*/ 27906 h 818552"/>
              <a:gd name="connsiteX2" fmla="*/ 419966 w 875271"/>
              <a:gd name="connsiteY2" fmla="*/ 818172 h 818552"/>
              <a:gd name="connsiteX3" fmla="*/ 44008 w 875271"/>
              <a:gd name="connsiteY3" fmla="*/ 91333 h 818552"/>
              <a:gd name="connsiteX4" fmla="*/ 419966 w 875271"/>
              <a:gd name="connsiteY4" fmla="*/ 170100 h 818552"/>
              <a:gd name="connsiteX0" fmla="*/ 419966 w 875271"/>
              <a:gd name="connsiteY0" fmla="*/ 269977 h 918429"/>
              <a:gd name="connsiteX1" fmla="*/ 857982 w 875271"/>
              <a:gd name="connsiteY1" fmla="*/ 127783 h 918429"/>
              <a:gd name="connsiteX2" fmla="*/ 419966 w 875271"/>
              <a:gd name="connsiteY2" fmla="*/ 918049 h 918429"/>
              <a:gd name="connsiteX3" fmla="*/ 44008 w 875271"/>
              <a:gd name="connsiteY3" fmla="*/ 191210 h 918429"/>
              <a:gd name="connsiteX4" fmla="*/ 419966 w 875271"/>
              <a:gd name="connsiteY4" fmla="*/ 269977 h 918429"/>
              <a:gd name="connsiteX0" fmla="*/ 419966 w 875271"/>
              <a:gd name="connsiteY0" fmla="*/ 202533 h 850985"/>
              <a:gd name="connsiteX1" fmla="*/ 577848 w 875271"/>
              <a:gd name="connsiteY1" fmla="*/ 70911 h 850985"/>
              <a:gd name="connsiteX2" fmla="*/ 857982 w 875271"/>
              <a:gd name="connsiteY2" fmla="*/ 60339 h 850985"/>
              <a:gd name="connsiteX3" fmla="*/ 419966 w 875271"/>
              <a:gd name="connsiteY3" fmla="*/ 850605 h 850985"/>
              <a:gd name="connsiteX4" fmla="*/ 44008 w 875271"/>
              <a:gd name="connsiteY4" fmla="*/ 123766 h 850985"/>
              <a:gd name="connsiteX5" fmla="*/ 419966 w 875271"/>
              <a:gd name="connsiteY5" fmla="*/ 202533 h 850985"/>
              <a:gd name="connsiteX0" fmla="*/ 419966 w 875271"/>
              <a:gd name="connsiteY0" fmla="*/ 250155 h 898607"/>
              <a:gd name="connsiteX1" fmla="*/ 577848 w 875271"/>
              <a:gd name="connsiteY1" fmla="*/ 118533 h 898607"/>
              <a:gd name="connsiteX2" fmla="*/ 857982 w 875271"/>
              <a:gd name="connsiteY2" fmla="*/ 107961 h 898607"/>
              <a:gd name="connsiteX3" fmla="*/ 419966 w 875271"/>
              <a:gd name="connsiteY3" fmla="*/ 898227 h 898607"/>
              <a:gd name="connsiteX4" fmla="*/ 44008 w 875271"/>
              <a:gd name="connsiteY4" fmla="*/ 171388 h 898607"/>
              <a:gd name="connsiteX5" fmla="*/ 419966 w 875271"/>
              <a:gd name="connsiteY5" fmla="*/ 250155 h 89860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993402"/>
              <a:gd name="connsiteY0" fmla="*/ 311487 h 959939"/>
              <a:gd name="connsiteX1" fmla="*/ 577848 w 993402"/>
              <a:gd name="connsiteY1" fmla="*/ 100582 h 959939"/>
              <a:gd name="connsiteX2" fmla="*/ 979549 w 993402"/>
              <a:gd name="connsiteY2" fmla="*/ 132294 h 959939"/>
              <a:gd name="connsiteX3" fmla="*/ 419966 w 993402"/>
              <a:gd name="connsiteY3" fmla="*/ 959559 h 959939"/>
              <a:gd name="connsiteX4" fmla="*/ 44008 w 993402"/>
              <a:gd name="connsiteY4" fmla="*/ 232720 h 959939"/>
              <a:gd name="connsiteX5" fmla="*/ 419966 w 993402"/>
              <a:gd name="connsiteY5" fmla="*/ 311487 h 959939"/>
              <a:gd name="connsiteX0" fmla="*/ 419966 w 993402"/>
              <a:gd name="connsiteY0" fmla="*/ 332397 h 980849"/>
              <a:gd name="connsiteX1" fmla="*/ 577848 w 993402"/>
              <a:gd name="connsiteY1" fmla="*/ 121492 h 980849"/>
              <a:gd name="connsiteX2" fmla="*/ 979549 w 993402"/>
              <a:gd name="connsiteY2" fmla="*/ 153204 h 980849"/>
              <a:gd name="connsiteX3" fmla="*/ 419966 w 993402"/>
              <a:gd name="connsiteY3" fmla="*/ 980469 h 980849"/>
              <a:gd name="connsiteX4" fmla="*/ 44008 w 993402"/>
              <a:gd name="connsiteY4" fmla="*/ 253630 h 980849"/>
              <a:gd name="connsiteX5" fmla="*/ 419966 w 993402"/>
              <a:gd name="connsiteY5" fmla="*/ 332397 h 980849"/>
              <a:gd name="connsiteX0" fmla="*/ 419966 w 987004"/>
              <a:gd name="connsiteY0" fmla="*/ 332397 h 980849"/>
              <a:gd name="connsiteX1" fmla="*/ 577848 w 987004"/>
              <a:gd name="connsiteY1" fmla="*/ 121492 h 980849"/>
              <a:gd name="connsiteX2" fmla="*/ 979549 w 987004"/>
              <a:gd name="connsiteY2" fmla="*/ 153204 h 980849"/>
              <a:gd name="connsiteX3" fmla="*/ 419966 w 987004"/>
              <a:gd name="connsiteY3" fmla="*/ 980469 h 980849"/>
              <a:gd name="connsiteX4" fmla="*/ 44008 w 987004"/>
              <a:gd name="connsiteY4" fmla="*/ 253630 h 980849"/>
              <a:gd name="connsiteX5" fmla="*/ 419966 w 987004"/>
              <a:gd name="connsiteY5" fmla="*/ 332397 h 980849"/>
              <a:gd name="connsiteX0" fmla="*/ 419966 w 987004"/>
              <a:gd name="connsiteY0" fmla="*/ 363858 h 1012310"/>
              <a:gd name="connsiteX1" fmla="*/ 614847 w 987004"/>
              <a:gd name="connsiteY1" fmla="*/ 100098 h 1012310"/>
              <a:gd name="connsiteX2" fmla="*/ 979549 w 987004"/>
              <a:gd name="connsiteY2" fmla="*/ 184665 h 1012310"/>
              <a:gd name="connsiteX3" fmla="*/ 419966 w 987004"/>
              <a:gd name="connsiteY3" fmla="*/ 1011930 h 1012310"/>
              <a:gd name="connsiteX4" fmla="*/ 44008 w 987004"/>
              <a:gd name="connsiteY4" fmla="*/ 285091 h 1012310"/>
              <a:gd name="connsiteX5" fmla="*/ 419966 w 987004"/>
              <a:gd name="connsiteY5" fmla="*/ 363858 h 1012310"/>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303339 h 994075"/>
              <a:gd name="connsiteX1" fmla="*/ 651846 w 987004"/>
              <a:gd name="connsiteY1" fmla="*/ 71292 h 994075"/>
              <a:gd name="connsiteX2" fmla="*/ 979549 w 987004"/>
              <a:gd name="connsiteY2" fmla="*/ 166430 h 994075"/>
              <a:gd name="connsiteX3" fmla="*/ 419966 w 987004"/>
              <a:gd name="connsiteY3" fmla="*/ 993695 h 994075"/>
              <a:gd name="connsiteX4" fmla="*/ 44008 w 987004"/>
              <a:gd name="connsiteY4" fmla="*/ 266856 h 994075"/>
              <a:gd name="connsiteX5" fmla="*/ 414681 w 987004"/>
              <a:gd name="connsiteY5" fmla="*/ 303339 h 994075"/>
              <a:gd name="connsiteX0" fmla="*/ 414681 w 987004"/>
              <a:gd name="connsiteY0" fmla="*/ 287388 h 978124"/>
              <a:gd name="connsiteX1" fmla="*/ 588419 w 987004"/>
              <a:gd name="connsiteY1" fmla="*/ 81768 h 978124"/>
              <a:gd name="connsiteX2" fmla="*/ 979549 w 987004"/>
              <a:gd name="connsiteY2" fmla="*/ 150479 h 978124"/>
              <a:gd name="connsiteX3" fmla="*/ 419966 w 987004"/>
              <a:gd name="connsiteY3" fmla="*/ 977744 h 978124"/>
              <a:gd name="connsiteX4" fmla="*/ 44008 w 987004"/>
              <a:gd name="connsiteY4" fmla="*/ 250905 h 978124"/>
              <a:gd name="connsiteX5" fmla="*/ 414681 w 987004"/>
              <a:gd name="connsiteY5" fmla="*/ 287388 h 978124"/>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388377 w 960700"/>
              <a:gd name="connsiteY0" fmla="*/ 298264 h 988956"/>
              <a:gd name="connsiteX1" fmla="*/ 562115 w 960700"/>
              <a:gd name="connsiteY1" fmla="*/ 92644 h 988956"/>
              <a:gd name="connsiteX2" fmla="*/ 953245 w 960700"/>
              <a:gd name="connsiteY2" fmla="*/ 161355 h 988956"/>
              <a:gd name="connsiteX3" fmla="*/ 393662 w 960700"/>
              <a:gd name="connsiteY3" fmla="*/ 988620 h 988956"/>
              <a:gd name="connsiteX4" fmla="*/ 17704 w 960700"/>
              <a:gd name="connsiteY4" fmla="*/ 230068 h 988956"/>
              <a:gd name="connsiteX5" fmla="*/ 388377 w 960700"/>
              <a:gd name="connsiteY5" fmla="*/ 298264 h 988956"/>
              <a:gd name="connsiteX0" fmla="*/ 378206 w 950529"/>
              <a:gd name="connsiteY0" fmla="*/ 298264 h 988945"/>
              <a:gd name="connsiteX1" fmla="*/ 551944 w 950529"/>
              <a:gd name="connsiteY1" fmla="*/ 92644 h 988945"/>
              <a:gd name="connsiteX2" fmla="*/ 943074 w 950529"/>
              <a:gd name="connsiteY2" fmla="*/ 161355 h 988945"/>
              <a:gd name="connsiteX3" fmla="*/ 383491 w 950529"/>
              <a:gd name="connsiteY3" fmla="*/ 988620 h 988945"/>
              <a:gd name="connsiteX4" fmla="*/ 18105 w 950529"/>
              <a:gd name="connsiteY4" fmla="*/ 208925 h 988945"/>
              <a:gd name="connsiteX5" fmla="*/ 378206 w 950529"/>
              <a:gd name="connsiteY5" fmla="*/ 298264 h 988945"/>
              <a:gd name="connsiteX0" fmla="*/ 408546 w 980869"/>
              <a:gd name="connsiteY0" fmla="*/ 298264 h 988967"/>
              <a:gd name="connsiteX1" fmla="*/ 582284 w 980869"/>
              <a:gd name="connsiteY1" fmla="*/ 92644 h 988967"/>
              <a:gd name="connsiteX2" fmla="*/ 973414 w 980869"/>
              <a:gd name="connsiteY2" fmla="*/ 161355 h 988967"/>
              <a:gd name="connsiteX3" fmla="*/ 413831 w 980869"/>
              <a:gd name="connsiteY3" fmla="*/ 988620 h 988967"/>
              <a:gd name="connsiteX4" fmla="*/ 48445 w 980869"/>
              <a:gd name="connsiteY4" fmla="*/ 208925 h 988967"/>
              <a:gd name="connsiteX5" fmla="*/ 408546 w 980869"/>
              <a:gd name="connsiteY5" fmla="*/ 298264 h 988967"/>
              <a:gd name="connsiteX0" fmla="*/ 411098 w 983018"/>
              <a:gd name="connsiteY0" fmla="*/ 298264 h 1031229"/>
              <a:gd name="connsiteX1" fmla="*/ 584836 w 983018"/>
              <a:gd name="connsiteY1" fmla="*/ 92644 h 1031229"/>
              <a:gd name="connsiteX2" fmla="*/ 975966 w 983018"/>
              <a:gd name="connsiteY2" fmla="*/ 161355 h 1031229"/>
              <a:gd name="connsiteX3" fmla="*/ 384670 w 983018"/>
              <a:gd name="connsiteY3" fmla="*/ 1030904 h 1031229"/>
              <a:gd name="connsiteX4" fmla="*/ 50997 w 983018"/>
              <a:gd name="connsiteY4" fmla="*/ 208925 h 1031229"/>
              <a:gd name="connsiteX5" fmla="*/ 411098 w 983018"/>
              <a:gd name="connsiteY5" fmla="*/ 298264 h 1031229"/>
              <a:gd name="connsiteX0" fmla="*/ 420271 w 992191"/>
              <a:gd name="connsiteY0" fmla="*/ 298264 h 1030904"/>
              <a:gd name="connsiteX1" fmla="*/ 594009 w 992191"/>
              <a:gd name="connsiteY1" fmla="*/ 92644 h 1030904"/>
              <a:gd name="connsiteX2" fmla="*/ 985139 w 992191"/>
              <a:gd name="connsiteY2" fmla="*/ 161355 h 1030904"/>
              <a:gd name="connsiteX3" fmla="*/ 393843 w 992191"/>
              <a:gd name="connsiteY3" fmla="*/ 1030904 h 1030904"/>
              <a:gd name="connsiteX4" fmla="*/ 60170 w 992191"/>
              <a:gd name="connsiteY4" fmla="*/ 208925 h 1030904"/>
              <a:gd name="connsiteX5" fmla="*/ 420271 w 992191"/>
              <a:gd name="connsiteY5" fmla="*/ 298264 h 1030904"/>
              <a:gd name="connsiteX0" fmla="*/ 420271 w 993343"/>
              <a:gd name="connsiteY0" fmla="*/ 298264 h 1030904"/>
              <a:gd name="connsiteX1" fmla="*/ 594009 w 993343"/>
              <a:gd name="connsiteY1" fmla="*/ 92644 h 1030904"/>
              <a:gd name="connsiteX2" fmla="*/ 985139 w 993343"/>
              <a:gd name="connsiteY2" fmla="*/ 161355 h 1030904"/>
              <a:gd name="connsiteX3" fmla="*/ 393843 w 993343"/>
              <a:gd name="connsiteY3" fmla="*/ 1030904 h 1030904"/>
              <a:gd name="connsiteX4" fmla="*/ 60170 w 993343"/>
              <a:gd name="connsiteY4" fmla="*/ 208925 h 1030904"/>
              <a:gd name="connsiteX5" fmla="*/ 420271 w 993343"/>
              <a:gd name="connsiteY5" fmla="*/ 298264 h 1030904"/>
              <a:gd name="connsiteX0" fmla="*/ 385040 w 958112"/>
              <a:gd name="connsiteY0" fmla="*/ 298264 h 1048177"/>
              <a:gd name="connsiteX1" fmla="*/ 558778 w 958112"/>
              <a:gd name="connsiteY1" fmla="*/ 92644 h 1048177"/>
              <a:gd name="connsiteX2" fmla="*/ 949908 w 958112"/>
              <a:gd name="connsiteY2" fmla="*/ 161355 h 1048177"/>
              <a:gd name="connsiteX3" fmla="*/ 358612 w 958112"/>
              <a:gd name="connsiteY3" fmla="*/ 1030904 h 1048177"/>
              <a:gd name="connsiteX4" fmla="*/ 67222 w 958112"/>
              <a:gd name="connsiteY4" fmla="*/ 700485 h 1048177"/>
              <a:gd name="connsiteX5" fmla="*/ 24939 w 958112"/>
              <a:gd name="connsiteY5" fmla="*/ 208925 h 1048177"/>
              <a:gd name="connsiteX6" fmla="*/ 385040 w 958112"/>
              <a:gd name="connsiteY6" fmla="*/ 298264 h 1048177"/>
              <a:gd name="connsiteX0" fmla="*/ 388015 w 961087"/>
              <a:gd name="connsiteY0" fmla="*/ 298264 h 1047926"/>
              <a:gd name="connsiteX1" fmla="*/ 561753 w 961087"/>
              <a:gd name="connsiteY1" fmla="*/ 92644 h 1047926"/>
              <a:gd name="connsiteX2" fmla="*/ 952883 w 961087"/>
              <a:gd name="connsiteY2" fmla="*/ 161355 h 1047926"/>
              <a:gd name="connsiteX3" fmla="*/ 361587 w 961087"/>
              <a:gd name="connsiteY3" fmla="*/ 1030904 h 1047926"/>
              <a:gd name="connsiteX4" fmla="*/ 59626 w 961087"/>
              <a:gd name="connsiteY4" fmla="*/ 695199 h 1047926"/>
              <a:gd name="connsiteX5" fmla="*/ 27914 w 961087"/>
              <a:gd name="connsiteY5" fmla="*/ 208925 h 1047926"/>
              <a:gd name="connsiteX6" fmla="*/ 388015 w 961087"/>
              <a:gd name="connsiteY6" fmla="*/ 298264 h 1047926"/>
              <a:gd name="connsiteX0" fmla="*/ 388015 w 961087"/>
              <a:gd name="connsiteY0" fmla="*/ 298264 h 1055008"/>
              <a:gd name="connsiteX1" fmla="*/ 561753 w 961087"/>
              <a:gd name="connsiteY1" fmla="*/ 92644 h 1055008"/>
              <a:gd name="connsiteX2" fmla="*/ 952883 w 961087"/>
              <a:gd name="connsiteY2" fmla="*/ 161355 h 1055008"/>
              <a:gd name="connsiteX3" fmla="*/ 361587 w 961087"/>
              <a:gd name="connsiteY3" fmla="*/ 1030904 h 1055008"/>
              <a:gd name="connsiteX4" fmla="*/ 59626 w 961087"/>
              <a:gd name="connsiteY4" fmla="*/ 695199 h 1055008"/>
              <a:gd name="connsiteX5" fmla="*/ 27914 w 961087"/>
              <a:gd name="connsiteY5" fmla="*/ 208925 h 1055008"/>
              <a:gd name="connsiteX6" fmla="*/ 388015 w 961087"/>
              <a:gd name="connsiteY6" fmla="*/ 298264 h 1055008"/>
              <a:gd name="connsiteX0" fmla="*/ 397425 w 970497"/>
              <a:gd name="connsiteY0" fmla="*/ 298264 h 1055008"/>
              <a:gd name="connsiteX1" fmla="*/ 571163 w 970497"/>
              <a:gd name="connsiteY1" fmla="*/ 92644 h 1055008"/>
              <a:gd name="connsiteX2" fmla="*/ 962293 w 970497"/>
              <a:gd name="connsiteY2" fmla="*/ 161355 h 1055008"/>
              <a:gd name="connsiteX3" fmla="*/ 370997 w 970497"/>
              <a:gd name="connsiteY3" fmla="*/ 1030904 h 1055008"/>
              <a:gd name="connsiteX4" fmla="*/ 69036 w 970497"/>
              <a:gd name="connsiteY4" fmla="*/ 695199 h 1055008"/>
              <a:gd name="connsiteX5" fmla="*/ 37324 w 970497"/>
              <a:gd name="connsiteY5" fmla="*/ 208925 h 1055008"/>
              <a:gd name="connsiteX6" fmla="*/ 397425 w 970497"/>
              <a:gd name="connsiteY6" fmla="*/ 298264 h 1055008"/>
              <a:gd name="connsiteX0" fmla="*/ 397425 w 970761"/>
              <a:gd name="connsiteY0" fmla="*/ 298264 h 1035869"/>
              <a:gd name="connsiteX1" fmla="*/ 571163 w 970761"/>
              <a:gd name="connsiteY1" fmla="*/ 92644 h 1035869"/>
              <a:gd name="connsiteX2" fmla="*/ 962293 w 970761"/>
              <a:gd name="connsiteY2" fmla="*/ 161355 h 1035869"/>
              <a:gd name="connsiteX3" fmla="*/ 386853 w 970761"/>
              <a:gd name="connsiteY3" fmla="*/ 1009762 h 1035869"/>
              <a:gd name="connsiteX4" fmla="*/ 69036 w 970761"/>
              <a:gd name="connsiteY4" fmla="*/ 695199 h 1035869"/>
              <a:gd name="connsiteX5" fmla="*/ 37324 w 970761"/>
              <a:gd name="connsiteY5" fmla="*/ 208925 h 1035869"/>
              <a:gd name="connsiteX6" fmla="*/ 397425 w 970761"/>
              <a:gd name="connsiteY6" fmla="*/ 298264 h 1035869"/>
              <a:gd name="connsiteX0" fmla="*/ 389414 w 962750"/>
              <a:gd name="connsiteY0" fmla="*/ 298264 h 1035869"/>
              <a:gd name="connsiteX1" fmla="*/ 563152 w 962750"/>
              <a:gd name="connsiteY1" fmla="*/ 92644 h 1035869"/>
              <a:gd name="connsiteX2" fmla="*/ 954282 w 962750"/>
              <a:gd name="connsiteY2" fmla="*/ 161355 h 1035869"/>
              <a:gd name="connsiteX3" fmla="*/ 378842 w 962750"/>
              <a:gd name="connsiteY3" fmla="*/ 1009762 h 1035869"/>
              <a:gd name="connsiteX4" fmla="*/ 61025 w 962750"/>
              <a:gd name="connsiteY4" fmla="*/ 695199 h 1035869"/>
              <a:gd name="connsiteX5" fmla="*/ 29313 w 962750"/>
              <a:gd name="connsiteY5" fmla="*/ 208925 h 1035869"/>
              <a:gd name="connsiteX6" fmla="*/ 389414 w 962750"/>
              <a:gd name="connsiteY6" fmla="*/ 298264 h 1035869"/>
              <a:gd name="connsiteX0" fmla="*/ 389414 w 964246"/>
              <a:gd name="connsiteY0" fmla="*/ 298264 h 1012400"/>
              <a:gd name="connsiteX1" fmla="*/ 563152 w 964246"/>
              <a:gd name="connsiteY1" fmla="*/ 92644 h 1012400"/>
              <a:gd name="connsiteX2" fmla="*/ 954282 w 964246"/>
              <a:gd name="connsiteY2" fmla="*/ 161355 h 1012400"/>
              <a:gd name="connsiteX3" fmla="*/ 452840 w 964246"/>
              <a:gd name="connsiteY3" fmla="*/ 983335 h 1012400"/>
              <a:gd name="connsiteX4" fmla="*/ 61025 w 964246"/>
              <a:gd name="connsiteY4" fmla="*/ 695199 h 1012400"/>
              <a:gd name="connsiteX5" fmla="*/ 29313 w 964246"/>
              <a:gd name="connsiteY5" fmla="*/ 208925 h 1012400"/>
              <a:gd name="connsiteX6" fmla="*/ 389414 w 964246"/>
              <a:gd name="connsiteY6" fmla="*/ 298264 h 1012400"/>
              <a:gd name="connsiteX0" fmla="*/ 402853 w 977685"/>
              <a:gd name="connsiteY0" fmla="*/ 298264 h 1009990"/>
              <a:gd name="connsiteX1" fmla="*/ 576591 w 977685"/>
              <a:gd name="connsiteY1" fmla="*/ 92644 h 1009990"/>
              <a:gd name="connsiteX2" fmla="*/ 967721 w 977685"/>
              <a:gd name="connsiteY2" fmla="*/ 161355 h 1009990"/>
              <a:gd name="connsiteX3" fmla="*/ 466279 w 977685"/>
              <a:gd name="connsiteY3" fmla="*/ 983335 h 1009990"/>
              <a:gd name="connsiteX4" fmla="*/ 42751 w 977685"/>
              <a:gd name="connsiteY4" fmla="*/ 674057 h 1009990"/>
              <a:gd name="connsiteX5" fmla="*/ 42752 w 977685"/>
              <a:gd name="connsiteY5" fmla="*/ 208925 h 1009990"/>
              <a:gd name="connsiteX6" fmla="*/ 402853 w 977685"/>
              <a:gd name="connsiteY6" fmla="*/ 298264 h 1009990"/>
              <a:gd name="connsiteX0" fmla="*/ 390851 w 965683"/>
              <a:gd name="connsiteY0" fmla="*/ 298264 h 1009990"/>
              <a:gd name="connsiteX1" fmla="*/ 564589 w 965683"/>
              <a:gd name="connsiteY1" fmla="*/ 92644 h 1009990"/>
              <a:gd name="connsiteX2" fmla="*/ 955719 w 965683"/>
              <a:gd name="connsiteY2" fmla="*/ 161355 h 1009990"/>
              <a:gd name="connsiteX3" fmla="*/ 454277 w 965683"/>
              <a:gd name="connsiteY3" fmla="*/ 983335 h 1009990"/>
              <a:gd name="connsiteX4" fmla="*/ 30749 w 965683"/>
              <a:gd name="connsiteY4" fmla="*/ 674057 h 1009990"/>
              <a:gd name="connsiteX5" fmla="*/ 62463 w 965683"/>
              <a:gd name="connsiteY5" fmla="*/ 208925 h 1009990"/>
              <a:gd name="connsiteX6" fmla="*/ 390851 w 965683"/>
              <a:gd name="connsiteY6" fmla="*/ 298264 h 1009990"/>
              <a:gd name="connsiteX0" fmla="*/ 390851 w 967799"/>
              <a:gd name="connsiteY0" fmla="*/ 298264 h 1000579"/>
              <a:gd name="connsiteX1" fmla="*/ 564589 w 967799"/>
              <a:gd name="connsiteY1" fmla="*/ 92644 h 1000579"/>
              <a:gd name="connsiteX2" fmla="*/ 955719 w 967799"/>
              <a:gd name="connsiteY2" fmla="*/ 161355 h 1000579"/>
              <a:gd name="connsiteX3" fmla="*/ 528274 w 967799"/>
              <a:gd name="connsiteY3" fmla="*/ 972764 h 1000579"/>
              <a:gd name="connsiteX4" fmla="*/ 30749 w 967799"/>
              <a:gd name="connsiteY4" fmla="*/ 674057 h 1000579"/>
              <a:gd name="connsiteX5" fmla="*/ 62463 w 967799"/>
              <a:gd name="connsiteY5" fmla="*/ 208925 h 1000579"/>
              <a:gd name="connsiteX6" fmla="*/ 390851 w 967799"/>
              <a:gd name="connsiteY6" fmla="*/ 298264 h 1000579"/>
              <a:gd name="connsiteX0" fmla="*/ 328388 w 905336"/>
              <a:gd name="connsiteY0" fmla="*/ 298264 h 972834"/>
              <a:gd name="connsiteX1" fmla="*/ 502126 w 905336"/>
              <a:gd name="connsiteY1" fmla="*/ 92644 h 972834"/>
              <a:gd name="connsiteX2" fmla="*/ 893256 w 905336"/>
              <a:gd name="connsiteY2" fmla="*/ 161355 h 972834"/>
              <a:gd name="connsiteX3" fmla="*/ 465811 w 905336"/>
              <a:gd name="connsiteY3" fmla="*/ 972764 h 972834"/>
              <a:gd name="connsiteX4" fmla="*/ 0 w 905336"/>
              <a:gd name="connsiteY4" fmla="*/ 208925 h 972834"/>
              <a:gd name="connsiteX5" fmla="*/ 328388 w 905336"/>
              <a:gd name="connsiteY5" fmla="*/ 298264 h 97283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94769 w 971717"/>
              <a:gd name="connsiteY0" fmla="*/ 298264 h 972907"/>
              <a:gd name="connsiteX1" fmla="*/ 568507 w 971717"/>
              <a:gd name="connsiteY1" fmla="*/ 92644 h 972907"/>
              <a:gd name="connsiteX2" fmla="*/ 959637 w 971717"/>
              <a:gd name="connsiteY2" fmla="*/ 161355 h 972907"/>
              <a:gd name="connsiteX3" fmla="*/ 532192 w 971717"/>
              <a:gd name="connsiteY3" fmla="*/ 972764 h 972907"/>
              <a:gd name="connsiteX4" fmla="*/ 13526 w 971717"/>
              <a:gd name="connsiteY4" fmla="*/ 351635 h 972907"/>
              <a:gd name="connsiteX5" fmla="*/ 394769 w 971717"/>
              <a:gd name="connsiteY5" fmla="*/ 298264 h 972907"/>
              <a:gd name="connsiteX0" fmla="*/ 397809 w 972051"/>
              <a:gd name="connsiteY0" fmla="*/ 298264 h 988758"/>
              <a:gd name="connsiteX1" fmla="*/ 571547 w 972051"/>
              <a:gd name="connsiteY1" fmla="*/ 92644 h 988758"/>
              <a:gd name="connsiteX2" fmla="*/ 962677 w 972051"/>
              <a:gd name="connsiteY2" fmla="*/ 161355 h 988758"/>
              <a:gd name="connsiteX3" fmla="*/ 434806 w 972051"/>
              <a:gd name="connsiteY3" fmla="*/ 988621 h 988758"/>
              <a:gd name="connsiteX4" fmla="*/ 16566 w 972051"/>
              <a:gd name="connsiteY4" fmla="*/ 351635 h 988758"/>
              <a:gd name="connsiteX5" fmla="*/ 397809 w 972051"/>
              <a:gd name="connsiteY5" fmla="*/ 298264 h 988758"/>
              <a:gd name="connsiteX0" fmla="*/ 402232 w 976474"/>
              <a:gd name="connsiteY0" fmla="*/ 298264 h 988621"/>
              <a:gd name="connsiteX1" fmla="*/ 575970 w 976474"/>
              <a:gd name="connsiteY1" fmla="*/ 92644 h 988621"/>
              <a:gd name="connsiteX2" fmla="*/ 967100 w 976474"/>
              <a:gd name="connsiteY2" fmla="*/ 161355 h 988621"/>
              <a:gd name="connsiteX3" fmla="*/ 439229 w 976474"/>
              <a:gd name="connsiteY3" fmla="*/ 988621 h 988621"/>
              <a:gd name="connsiteX4" fmla="*/ 20989 w 976474"/>
              <a:gd name="connsiteY4" fmla="*/ 351635 h 988621"/>
              <a:gd name="connsiteX5" fmla="*/ 402232 w 976474"/>
              <a:gd name="connsiteY5" fmla="*/ 298264 h 988621"/>
              <a:gd name="connsiteX0" fmla="*/ 472660 w 1046902"/>
              <a:gd name="connsiteY0" fmla="*/ 298264 h 988621"/>
              <a:gd name="connsiteX1" fmla="*/ 646398 w 1046902"/>
              <a:gd name="connsiteY1" fmla="*/ 92644 h 988621"/>
              <a:gd name="connsiteX2" fmla="*/ 1037528 w 1046902"/>
              <a:gd name="connsiteY2" fmla="*/ 161355 h 988621"/>
              <a:gd name="connsiteX3" fmla="*/ 509657 w 1046902"/>
              <a:gd name="connsiteY3" fmla="*/ 988621 h 988621"/>
              <a:gd name="connsiteX4" fmla="*/ 17420 w 1046902"/>
              <a:gd name="connsiteY4" fmla="*/ 256495 h 988621"/>
              <a:gd name="connsiteX5" fmla="*/ 472660 w 1046902"/>
              <a:gd name="connsiteY5" fmla="*/ 298264 h 988621"/>
              <a:gd name="connsiteX0" fmla="*/ 455240 w 1029482"/>
              <a:gd name="connsiteY0" fmla="*/ 298264 h 988621"/>
              <a:gd name="connsiteX1" fmla="*/ 628978 w 1029482"/>
              <a:gd name="connsiteY1" fmla="*/ 92644 h 988621"/>
              <a:gd name="connsiteX2" fmla="*/ 1020108 w 1029482"/>
              <a:gd name="connsiteY2" fmla="*/ 161355 h 988621"/>
              <a:gd name="connsiteX3" fmla="*/ 492237 w 1029482"/>
              <a:gd name="connsiteY3" fmla="*/ 988621 h 988621"/>
              <a:gd name="connsiteX4" fmla="*/ 0 w 1029482"/>
              <a:gd name="connsiteY4" fmla="*/ 256495 h 988621"/>
              <a:gd name="connsiteX5" fmla="*/ 455240 w 1029482"/>
              <a:gd name="connsiteY5" fmla="*/ 298264 h 988621"/>
              <a:gd name="connsiteX0" fmla="*/ 465742 w 1039984"/>
              <a:gd name="connsiteY0" fmla="*/ 298264 h 988621"/>
              <a:gd name="connsiteX1" fmla="*/ 639480 w 1039984"/>
              <a:gd name="connsiteY1" fmla="*/ 92644 h 988621"/>
              <a:gd name="connsiteX2" fmla="*/ 1030610 w 1039984"/>
              <a:gd name="connsiteY2" fmla="*/ 161355 h 988621"/>
              <a:gd name="connsiteX3" fmla="*/ 502739 w 1039984"/>
              <a:gd name="connsiteY3" fmla="*/ 988621 h 988621"/>
              <a:gd name="connsiteX4" fmla="*/ 10502 w 1039984"/>
              <a:gd name="connsiteY4" fmla="*/ 256495 h 988621"/>
              <a:gd name="connsiteX5" fmla="*/ 465742 w 1039984"/>
              <a:gd name="connsiteY5" fmla="*/ 298264 h 988621"/>
              <a:gd name="connsiteX0" fmla="*/ 469173 w 1041762"/>
              <a:gd name="connsiteY0" fmla="*/ 298264 h 1025620"/>
              <a:gd name="connsiteX1" fmla="*/ 642911 w 1041762"/>
              <a:gd name="connsiteY1" fmla="*/ 92644 h 1025620"/>
              <a:gd name="connsiteX2" fmla="*/ 1034041 w 1041762"/>
              <a:gd name="connsiteY2" fmla="*/ 161355 h 1025620"/>
              <a:gd name="connsiteX3" fmla="*/ 411031 w 1041762"/>
              <a:gd name="connsiteY3" fmla="*/ 1025620 h 1025620"/>
              <a:gd name="connsiteX4" fmla="*/ 13933 w 1041762"/>
              <a:gd name="connsiteY4" fmla="*/ 256495 h 1025620"/>
              <a:gd name="connsiteX5" fmla="*/ 469173 w 1041762"/>
              <a:gd name="connsiteY5" fmla="*/ 298264 h 1025620"/>
              <a:gd name="connsiteX0" fmla="*/ 469173 w 1044032"/>
              <a:gd name="connsiteY0" fmla="*/ 298264 h 1025620"/>
              <a:gd name="connsiteX1" fmla="*/ 642911 w 1044032"/>
              <a:gd name="connsiteY1" fmla="*/ 92644 h 1025620"/>
              <a:gd name="connsiteX2" fmla="*/ 1034041 w 1044032"/>
              <a:gd name="connsiteY2" fmla="*/ 161355 h 1025620"/>
              <a:gd name="connsiteX3" fmla="*/ 411031 w 1044032"/>
              <a:gd name="connsiteY3" fmla="*/ 1025620 h 1025620"/>
              <a:gd name="connsiteX4" fmla="*/ 13933 w 1044032"/>
              <a:gd name="connsiteY4" fmla="*/ 256495 h 1025620"/>
              <a:gd name="connsiteX5" fmla="*/ 469173 w 1044032"/>
              <a:gd name="connsiteY5" fmla="*/ 298264 h 1025620"/>
              <a:gd name="connsiteX0" fmla="*/ 466286 w 1041145"/>
              <a:gd name="connsiteY0" fmla="*/ 298264 h 1025620"/>
              <a:gd name="connsiteX1" fmla="*/ 640024 w 1041145"/>
              <a:gd name="connsiteY1" fmla="*/ 92644 h 1025620"/>
              <a:gd name="connsiteX2" fmla="*/ 1031154 w 1041145"/>
              <a:gd name="connsiteY2" fmla="*/ 161355 h 1025620"/>
              <a:gd name="connsiteX3" fmla="*/ 408144 w 1041145"/>
              <a:gd name="connsiteY3" fmla="*/ 1025620 h 1025620"/>
              <a:gd name="connsiteX4" fmla="*/ 11046 w 1041145"/>
              <a:gd name="connsiteY4" fmla="*/ 256495 h 1025620"/>
              <a:gd name="connsiteX5" fmla="*/ 466286 w 1041145"/>
              <a:gd name="connsiteY5" fmla="*/ 298264 h 1025620"/>
              <a:gd name="connsiteX0" fmla="*/ 468070 w 1042929"/>
              <a:gd name="connsiteY0" fmla="*/ 298264 h 1025620"/>
              <a:gd name="connsiteX1" fmla="*/ 641808 w 1042929"/>
              <a:gd name="connsiteY1" fmla="*/ 92644 h 1025620"/>
              <a:gd name="connsiteX2" fmla="*/ 1032938 w 1042929"/>
              <a:gd name="connsiteY2" fmla="*/ 161355 h 1025620"/>
              <a:gd name="connsiteX3" fmla="*/ 409928 w 1042929"/>
              <a:gd name="connsiteY3" fmla="*/ 1025620 h 1025620"/>
              <a:gd name="connsiteX4" fmla="*/ 12830 w 1042929"/>
              <a:gd name="connsiteY4" fmla="*/ 256495 h 1025620"/>
              <a:gd name="connsiteX5" fmla="*/ 468070 w 1042929"/>
              <a:gd name="connsiteY5" fmla="*/ 298264 h 1025620"/>
              <a:gd name="connsiteX0" fmla="*/ 458930 w 1033789"/>
              <a:gd name="connsiteY0" fmla="*/ 298264 h 1074474"/>
              <a:gd name="connsiteX1" fmla="*/ 632668 w 1033789"/>
              <a:gd name="connsiteY1" fmla="*/ 92644 h 1074474"/>
              <a:gd name="connsiteX2" fmla="*/ 1023798 w 1033789"/>
              <a:gd name="connsiteY2" fmla="*/ 161355 h 1074474"/>
              <a:gd name="connsiteX3" fmla="*/ 400788 w 1033789"/>
              <a:gd name="connsiteY3" fmla="*/ 1025620 h 1074474"/>
              <a:gd name="connsiteX4" fmla="*/ 252110 w 1033789"/>
              <a:gd name="connsiteY4" fmla="*/ 890765 h 1074474"/>
              <a:gd name="connsiteX5" fmla="*/ 3690 w 1033789"/>
              <a:gd name="connsiteY5" fmla="*/ 256495 h 1074474"/>
              <a:gd name="connsiteX6" fmla="*/ 458930 w 1033789"/>
              <a:gd name="connsiteY6" fmla="*/ 298264 h 1074474"/>
              <a:gd name="connsiteX0" fmla="*/ 458930 w 1033789"/>
              <a:gd name="connsiteY0" fmla="*/ 298264 h 1063265"/>
              <a:gd name="connsiteX1" fmla="*/ 632668 w 1033789"/>
              <a:gd name="connsiteY1" fmla="*/ 92644 h 1063265"/>
              <a:gd name="connsiteX2" fmla="*/ 1023798 w 1033789"/>
              <a:gd name="connsiteY2" fmla="*/ 161355 h 1063265"/>
              <a:gd name="connsiteX3" fmla="*/ 400788 w 1033789"/>
              <a:gd name="connsiteY3" fmla="*/ 1025620 h 1063265"/>
              <a:gd name="connsiteX4" fmla="*/ 252110 w 1033789"/>
              <a:gd name="connsiteY4" fmla="*/ 890765 h 1063265"/>
              <a:gd name="connsiteX5" fmla="*/ 3690 w 1033789"/>
              <a:gd name="connsiteY5" fmla="*/ 256495 h 1063265"/>
              <a:gd name="connsiteX6" fmla="*/ 458930 w 1033789"/>
              <a:gd name="connsiteY6" fmla="*/ 298264 h 1063265"/>
              <a:gd name="connsiteX0" fmla="*/ 459280 w 1034139"/>
              <a:gd name="connsiteY0" fmla="*/ 298264 h 1055394"/>
              <a:gd name="connsiteX1" fmla="*/ 633018 w 1034139"/>
              <a:gd name="connsiteY1" fmla="*/ 92644 h 1055394"/>
              <a:gd name="connsiteX2" fmla="*/ 1024148 w 1034139"/>
              <a:gd name="connsiteY2" fmla="*/ 161355 h 1055394"/>
              <a:gd name="connsiteX3" fmla="*/ 401138 w 1034139"/>
              <a:gd name="connsiteY3" fmla="*/ 1025620 h 1055394"/>
              <a:gd name="connsiteX4" fmla="*/ 231317 w 1034139"/>
              <a:gd name="connsiteY4" fmla="*/ 811482 h 1055394"/>
              <a:gd name="connsiteX5" fmla="*/ 4040 w 1034139"/>
              <a:gd name="connsiteY5" fmla="*/ 256495 h 1055394"/>
              <a:gd name="connsiteX6" fmla="*/ 459280 w 1034139"/>
              <a:gd name="connsiteY6" fmla="*/ 298264 h 1055394"/>
              <a:gd name="connsiteX0" fmla="*/ 458085 w 1032944"/>
              <a:gd name="connsiteY0" fmla="*/ 298264 h 1055394"/>
              <a:gd name="connsiteX1" fmla="*/ 631823 w 1032944"/>
              <a:gd name="connsiteY1" fmla="*/ 92644 h 1055394"/>
              <a:gd name="connsiteX2" fmla="*/ 1022953 w 1032944"/>
              <a:gd name="connsiteY2" fmla="*/ 161355 h 1055394"/>
              <a:gd name="connsiteX3" fmla="*/ 399943 w 1032944"/>
              <a:gd name="connsiteY3" fmla="*/ 1025620 h 1055394"/>
              <a:gd name="connsiteX4" fmla="*/ 230122 w 1032944"/>
              <a:gd name="connsiteY4" fmla="*/ 811482 h 1055394"/>
              <a:gd name="connsiteX5" fmla="*/ 2845 w 1032944"/>
              <a:gd name="connsiteY5" fmla="*/ 256495 h 1055394"/>
              <a:gd name="connsiteX6" fmla="*/ 458085 w 1032944"/>
              <a:gd name="connsiteY6" fmla="*/ 298264 h 1055394"/>
              <a:gd name="connsiteX0" fmla="*/ 457541 w 1032400"/>
              <a:gd name="connsiteY0" fmla="*/ 298264 h 1055816"/>
              <a:gd name="connsiteX1" fmla="*/ 631279 w 1032400"/>
              <a:gd name="connsiteY1" fmla="*/ 92644 h 1055816"/>
              <a:gd name="connsiteX2" fmla="*/ 1022409 w 1032400"/>
              <a:gd name="connsiteY2" fmla="*/ 161355 h 1055816"/>
              <a:gd name="connsiteX3" fmla="*/ 399399 w 1032400"/>
              <a:gd name="connsiteY3" fmla="*/ 1025620 h 1055816"/>
              <a:gd name="connsiteX4" fmla="*/ 303576 w 1032400"/>
              <a:gd name="connsiteY4" fmla="*/ 816768 h 1055816"/>
              <a:gd name="connsiteX5" fmla="*/ 2301 w 1032400"/>
              <a:gd name="connsiteY5" fmla="*/ 256495 h 1055816"/>
              <a:gd name="connsiteX6" fmla="*/ 457541 w 1032400"/>
              <a:gd name="connsiteY6" fmla="*/ 298264 h 1055816"/>
              <a:gd name="connsiteX0" fmla="*/ 458291 w 1033150"/>
              <a:gd name="connsiteY0" fmla="*/ 298264 h 1055394"/>
              <a:gd name="connsiteX1" fmla="*/ 632029 w 1033150"/>
              <a:gd name="connsiteY1" fmla="*/ 92644 h 1055394"/>
              <a:gd name="connsiteX2" fmla="*/ 1023159 w 1033150"/>
              <a:gd name="connsiteY2" fmla="*/ 161355 h 1055394"/>
              <a:gd name="connsiteX3" fmla="*/ 400149 w 1033150"/>
              <a:gd name="connsiteY3" fmla="*/ 1025620 h 1055394"/>
              <a:gd name="connsiteX4" fmla="*/ 209186 w 1033150"/>
              <a:gd name="connsiteY4" fmla="*/ 811482 h 1055394"/>
              <a:gd name="connsiteX5" fmla="*/ 3051 w 1033150"/>
              <a:gd name="connsiteY5" fmla="*/ 256495 h 1055394"/>
              <a:gd name="connsiteX6" fmla="*/ 458291 w 1033150"/>
              <a:gd name="connsiteY6" fmla="*/ 298264 h 1055394"/>
              <a:gd name="connsiteX0" fmla="*/ 459819 w 1034678"/>
              <a:gd name="connsiteY0" fmla="*/ 298264 h 1055394"/>
              <a:gd name="connsiteX1" fmla="*/ 633557 w 1034678"/>
              <a:gd name="connsiteY1" fmla="*/ 92644 h 1055394"/>
              <a:gd name="connsiteX2" fmla="*/ 1024687 w 1034678"/>
              <a:gd name="connsiteY2" fmla="*/ 161355 h 1055394"/>
              <a:gd name="connsiteX3" fmla="*/ 401677 w 1034678"/>
              <a:gd name="connsiteY3" fmla="*/ 1025620 h 1055394"/>
              <a:gd name="connsiteX4" fmla="*/ 210714 w 1034678"/>
              <a:gd name="connsiteY4" fmla="*/ 811482 h 1055394"/>
              <a:gd name="connsiteX5" fmla="*/ 4579 w 1034678"/>
              <a:gd name="connsiteY5" fmla="*/ 256495 h 1055394"/>
              <a:gd name="connsiteX6" fmla="*/ 459819 w 1034678"/>
              <a:gd name="connsiteY6" fmla="*/ 298264 h 1055394"/>
              <a:gd name="connsiteX0" fmla="*/ 459819 w 1034678"/>
              <a:gd name="connsiteY0" fmla="*/ 298264 h 1061899"/>
              <a:gd name="connsiteX1" fmla="*/ 633557 w 1034678"/>
              <a:gd name="connsiteY1" fmla="*/ 92644 h 1061899"/>
              <a:gd name="connsiteX2" fmla="*/ 1024687 w 1034678"/>
              <a:gd name="connsiteY2" fmla="*/ 161355 h 1061899"/>
              <a:gd name="connsiteX3" fmla="*/ 401677 w 1034678"/>
              <a:gd name="connsiteY3" fmla="*/ 1025620 h 1061899"/>
              <a:gd name="connsiteX4" fmla="*/ 210714 w 1034678"/>
              <a:gd name="connsiteY4" fmla="*/ 811482 h 1061899"/>
              <a:gd name="connsiteX5" fmla="*/ 4579 w 1034678"/>
              <a:gd name="connsiteY5" fmla="*/ 256495 h 1061899"/>
              <a:gd name="connsiteX6" fmla="*/ 459819 w 1034678"/>
              <a:gd name="connsiteY6" fmla="*/ 298264 h 1061899"/>
              <a:gd name="connsiteX0" fmla="*/ 459819 w 1036095"/>
              <a:gd name="connsiteY0" fmla="*/ 298264 h 1076038"/>
              <a:gd name="connsiteX1" fmla="*/ 633557 w 1036095"/>
              <a:gd name="connsiteY1" fmla="*/ 92644 h 1076038"/>
              <a:gd name="connsiteX2" fmla="*/ 1024687 w 1036095"/>
              <a:gd name="connsiteY2" fmla="*/ 161355 h 1076038"/>
              <a:gd name="connsiteX3" fmla="*/ 454532 w 1036095"/>
              <a:gd name="connsiteY3" fmla="*/ 1041477 h 1076038"/>
              <a:gd name="connsiteX4" fmla="*/ 210714 w 1036095"/>
              <a:gd name="connsiteY4" fmla="*/ 811482 h 1076038"/>
              <a:gd name="connsiteX5" fmla="*/ 4579 w 1036095"/>
              <a:gd name="connsiteY5" fmla="*/ 256495 h 1076038"/>
              <a:gd name="connsiteX6" fmla="*/ 459819 w 1036095"/>
              <a:gd name="connsiteY6" fmla="*/ 298264 h 1076038"/>
              <a:gd name="connsiteX0" fmla="*/ 459819 w 1035230"/>
              <a:gd name="connsiteY0" fmla="*/ 298264 h 1076038"/>
              <a:gd name="connsiteX1" fmla="*/ 633557 w 1035230"/>
              <a:gd name="connsiteY1" fmla="*/ 92644 h 1076038"/>
              <a:gd name="connsiteX2" fmla="*/ 1024687 w 1035230"/>
              <a:gd name="connsiteY2" fmla="*/ 161355 h 1076038"/>
              <a:gd name="connsiteX3" fmla="*/ 454532 w 1035230"/>
              <a:gd name="connsiteY3" fmla="*/ 1041477 h 1076038"/>
              <a:gd name="connsiteX4" fmla="*/ 210714 w 1035230"/>
              <a:gd name="connsiteY4" fmla="*/ 811482 h 1076038"/>
              <a:gd name="connsiteX5" fmla="*/ 4579 w 1035230"/>
              <a:gd name="connsiteY5" fmla="*/ 256495 h 1076038"/>
              <a:gd name="connsiteX6" fmla="*/ 459819 w 1035230"/>
              <a:gd name="connsiteY6" fmla="*/ 298264 h 1076038"/>
              <a:gd name="connsiteX0" fmla="*/ 459819 w 1035230"/>
              <a:gd name="connsiteY0" fmla="*/ 298264 h 1041477"/>
              <a:gd name="connsiteX1" fmla="*/ 633557 w 1035230"/>
              <a:gd name="connsiteY1" fmla="*/ 92644 h 1041477"/>
              <a:gd name="connsiteX2" fmla="*/ 1024687 w 1035230"/>
              <a:gd name="connsiteY2" fmla="*/ 161355 h 1041477"/>
              <a:gd name="connsiteX3" fmla="*/ 454532 w 1035230"/>
              <a:gd name="connsiteY3" fmla="*/ 1041477 h 1041477"/>
              <a:gd name="connsiteX4" fmla="*/ 210714 w 1035230"/>
              <a:gd name="connsiteY4" fmla="*/ 811482 h 1041477"/>
              <a:gd name="connsiteX5" fmla="*/ 4579 w 1035230"/>
              <a:gd name="connsiteY5" fmla="*/ 256495 h 1041477"/>
              <a:gd name="connsiteX6" fmla="*/ 459819 w 1035230"/>
              <a:gd name="connsiteY6" fmla="*/ 298264 h 1041477"/>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095 w 1032126"/>
              <a:gd name="connsiteY0" fmla="*/ 298264 h 1104903"/>
              <a:gd name="connsiteX1" fmla="*/ 632833 w 1032126"/>
              <a:gd name="connsiteY1" fmla="*/ 92644 h 1104903"/>
              <a:gd name="connsiteX2" fmla="*/ 1023963 w 1032126"/>
              <a:gd name="connsiteY2" fmla="*/ 161355 h 1104903"/>
              <a:gd name="connsiteX3" fmla="*/ 337526 w 1032126"/>
              <a:gd name="connsiteY3" fmla="*/ 1104903 h 1104903"/>
              <a:gd name="connsiteX4" fmla="*/ 246989 w 1032126"/>
              <a:gd name="connsiteY4" fmla="*/ 716342 h 1104903"/>
              <a:gd name="connsiteX5" fmla="*/ 3855 w 1032126"/>
              <a:gd name="connsiteY5" fmla="*/ 256495 h 1104903"/>
              <a:gd name="connsiteX6" fmla="*/ 459095 w 1032126"/>
              <a:gd name="connsiteY6" fmla="*/ 298264 h 1104903"/>
              <a:gd name="connsiteX0" fmla="*/ 458711 w 1031742"/>
              <a:gd name="connsiteY0" fmla="*/ 298264 h 1104903"/>
              <a:gd name="connsiteX1" fmla="*/ 632449 w 1031742"/>
              <a:gd name="connsiteY1" fmla="*/ 92644 h 1104903"/>
              <a:gd name="connsiteX2" fmla="*/ 1023579 w 1031742"/>
              <a:gd name="connsiteY2" fmla="*/ 161355 h 1104903"/>
              <a:gd name="connsiteX3" fmla="*/ 337142 w 1031742"/>
              <a:gd name="connsiteY3" fmla="*/ 1104903 h 1104903"/>
              <a:gd name="connsiteX4" fmla="*/ 246605 w 1031742"/>
              <a:gd name="connsiteY4" fmla="*/ 716342 h 1104903"/>
              <a:gd name="connsiteX5" fmla="*/ 3471 w 1031742"/>
              <a:gd name="connsiteY5" fmla="*/ 256495 h 1104903"/>
              <a:gd name="connsiteX6" fmla="*/ 458711 w 1031742"/>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937 w 1031274"/>
              <a:gd name="connsiteY0" fmla="*/ 298264 h 1104903"/>
              <a:gd name="connsiteX1" fmla="*/ 632675 w 1031274"/>
              <a:gd name="connsiteY1" fmla="*/ 92644 h 1104903"/>
              <a:gd name="connsiteX2" fmla="*/ 1023805 w 1031274"/>
              <a:gd name="connsiteY2" fmla="*/ 161355 h 1104903"/>
              <a:gd name="connsiteX3" fmla="*/ 289798 w 1031274"/>
              <a:gd name="connsiteY3" fmla="*/ 1104903 h 1104903"/>
              <a:gd name="connsiteX4" fmla="*/ 230974 w 1031274"/>
              <a:gd name="connsiteY4" fmla="*/ 621202 h 1104903"/>
              <a:gd name="connsiteX5" fmla="*/ 3697 w 1031274"/>
              <a:gd name="connsiteY5" fmla="*/ 256495 h 1104903"/>
              <a:gd name="connsiteX6" fmla="*/ 458937 w 1031274"/>
              <a:gd name="connsiteY6" fmla="*/ 298264 h 1104903"/>
              <a:gd name="connsiteX0" fmla="*/ 427781 w 1000118"/>
              <a:gd name="connsiteY0" fmla="*/ 298264 h 1104903"/>
              <a:gd name="connsiteX1" fmla="*/ 601519 w 1000118"/>
              <a:gd name="connsiteY1" fmla="*/ 92644 h 1104903"/>
              <a:gd name="connsiteX2" fmla="*/ 992649 w 1000118"/>
              <a:gd name="connsiteY2" fmla="*/ 161355 h 1104903"/>
              <a:gd name="connsiteX3" fmla="*/ 258642 w 1000118"/>
              <a:gd name="connsiteY3" fmla="*/ 1104903 h 1104903"/>
              <a:gd name="connsiteX4" fmla="*/ 199818 w 1000118"/>
              <a:gd name="connsiteY4" fmla="*/ 621202 h 1104903"/>
              <a:gd name="connsiteX5" fmla="*/ 4254 w 1000118"/>
              <a:gd name="connsiteY5" fmla="*/ 208925 h 1104903"/>
              <a:gd name="connsiteX6" fmla="*/ 427781 w 1000118"/>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8813 w 1001150"/>
              <a:gd name="connsiteY0" fmla="*/ 298264 h 1104903"/>
              <a:gd name="connsiteX1" fmla="*/ 602551 w 1001150"/>
              <a:gd name="connsiteY1" fmla="*/ 92644 h 1104903"/>
              <a:gd name="connsiteX2" fmla="*/ 993681 w 1001150"/>
              <a:gd name="connsiteY2" fmla="*/ 161355 h 1104903"/>
              <a:gd name="connsiteX3" fmla="*/ 259674 w 1001150"/>
              <a:gd name="connsiteY3" fmla="*/ 1104903 h 1104903"/>
              <a:gd name="connsiteX4" fmla="*/ 200850 w 1001150"/>
              <a:gd name="connsiteY4" fmla="*/ 621202 h 1104903"/>
              <a:gd name="connsiteX5" fmla="*/ 0 w 1001150"/>
              <a:gd name="connsiteY5" fmla="*/ 187783 h 1104903"/>
              <a:gd name="connsiteX6" fmla="*/ 428813 w 1001150"/>
              <a:gd name="connsiteY6" fmla="*/ 298264 h 1104903"/>
              <a:gd name="connsiteX0" fmla="*/ 431918 w 1004255"/>
              <a:gd name="connsiteY0" fmla="*/ 298264 h 1104903"/>
              <a:gd name="connsiteX1" fmla="*/ 605656 w 1004255"/>
              <a:gd name="connsiteY1" fmla="*/ 92644 h 1104903"/>
              <a:gd name="connsiteX2" fmla="*/ 996786 w 1004255"/>
              <a:gd name="connsiteY2" fmla="*/ 161355 h 1104903"/>
              <a:gd name="connsiteX3" fmla="*/ 262779 w 1004255"/>
              <a:gd name="connsiteY3" fmla="*/ 1104903 h 1104903"/>
              <a:gd name="connsiteX4" fmla="*/ 203955 w 1004255"/>
              <a:gd name="connsiteY4" fmla="*/ 621202 h 1104903"/>
              <a:gd name="connsiteX5" fmla="*/ 3105 w 1004255"/>
              <a:gd name="connsiteY5" fmla="*/ 187783 h 1104903"/>
              <a:gd name="connsiteX6" fmla="*/ 431918 w 1004255"/>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1392 w 1003729"/>
              <a:gd name="connsiteY0" fmla="*/ 298264 h 1104903"/>
              <a:gd name="connsiteX1" fmla="*/ 605130 w 1003729"/>
              <a:gd name="connsiteY1" fmla="*/ 92644 h 1104903"/>
              <a:gd name="connsiteX2" fmla="*/ 996260 w 1003729"/>
              <a:gd name="connsiteY2" fmla="*/ 161355 h 1104903"/>
              <a:gd name="connsiteX3" fmla="*/ 262253 w 1003729"/>
              <a:gd name="connsiteY3" fmla="*/ 1104903 h 1104903"/>
              <a:gd name="connsiteX4" fmla="*/ 245714 w 1003729"/>
              <a:gd name="connsiteY4" fmla="*/ 742770 h 1104903"/>
              <a:gd name="connsiteX5" fmla="*/ 2579 w 1003729"/>
              <a:gd name="connsiteY5" fmla="*/ 187783 h 1104903"/>
              <a:gd name="connsiteX6" fmla="*/ 431392 w 1003729"/>
              <a:gd name="connsiteY6" fmla="*/ 298264 h 1104903"/>
              <a:gd name="connsiteX0" fmla="*/ 431980 w 1004317"/>
              <a:gd name="connsiteY0" fmla="*/ 298264 h 1104903"/>
              <a:gd name="connsiteX1" fmla="*/ 605718 w 1004317"/>
              <a:gd name="connsiteY1" fmla="*/ 92644 h 1104903"/>
              <a:gd name="connsiteX2" fmla="*/ 996848 w 1004317"/>
              <a:gd name="connsiteY2" fmla="*/ 161355 h 1104903"/>
              <a:gd name="connsiteX3" fmla="*/ 262841 w 1004317"/>
              <a:gd name="connsiteY3" fmla="*/ 1104903 h 1104903"/>
              <a:gd name="connsiteX4" fmla="*/ 246302 w 1004317"/>
              <a:gd name="connsiteY4" fmla="*/ 742770 h 1104903"/>
              <a:gd name="connsiteX5" fmla="*/ 3167 w 1004317"/>
              <a:gd name="connsiteY5" fmla="*/ 187783 h 1104903"/>
              <a:gd name="connsiteX6" fmla="*/ 431980 w 1004317"/>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9" h="1104903">
                <a:moveTo>
                  <a:pt x="432802" y="298264"/>
                </a:moveTo>
                <a:cubicBezTo>
                  <a:pt x="463634" y="315882"/>
                  <a:pt x="480682" y="190340"/>
                  <a:pt x="606540" y="92644"/>
                </a:cubicBezTo>
                <a:cubicBezTo>
                  <a:pt x="748256" y="-47336"/>
                  <a:pt x="928844" y="-32021"/>
                  <a:pt x="997670" y="161355"/>
                </a:cubicBezTo>
                <a:cubicBezTo>
                  <a:pt x="1071667" y="565358"/>
                  <a:pt x="579033" y="808913"/>
                  <a:pt x="263663" y="1104903"/>
                </a:cubicBezTo>
                <a:cubicBezTo>
                  <a:pt x="246045" y="999192"/>
                  <a:pt x="265737" y="944956"/>
                  <a:pt x="204840" y="711057"/>
                </a:cubicBezTo>
                <a:cubicBezTo>
                  <a:pt x="112228" y="450731"/>
                  <a:pt x="-25195" y="381672"/>
                  <a:pt x="3989" y="187783"/>
                </a:cubicBezTo>
                <a:cubicBezTo>
                  <a:pt x="99128" y="-115796"/>
                  <a:pt x="334024" y="106650"/>
                  <a:pt x="432802" y="298264"/>
                </a:cubicBezTo>
                <a:close/>
              </a:path>
            </a:pathLst>
          </a:custGeom>
          <a:solidFill>
            <a:srgbClr val="FF99CC">
              <a:alpha val="70000"/>
            </a:srgbClr>
          </a:solidFill>
          <a:ln>
            <a:noFill/>
          </a:ln>
          <a:effectLst>
            <a:glow rad="139700">
              <a:srgbClr val="FF33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1380478" y="5100866"/>
            <a:ext cx="5216874" cy="646331"/>
          </a:xfrm>
          <a:prstGeom prst="rect">
            <a:avLst/>
          </a:prstGeom>
          <a:noFill/>
        </p:spPr>
        <p:txBody>
          <a:bodyPr wrap="square" rtlCol="0">
            <a:spAutoFit/>
          </a:bodyPr>
          <a:lstStyle/>
          <a:p>
            <a:r>
              <a:rPr lang="ja-JP" altLang="en-US" dirty="0" smtClean="0">
                <a:latin typeface="HGP創英角ﾎﾟｯﾌﾟ体" pitchFamily="50" charset="-128"/>
                <a:ea typeface="HGP創英角ﾎﾟｯﾌﾟ体" pitchFamily="50" charset="-128"/>
              </a:rPr>
              <a:t>周りにひとり親がおらず、</a:t>
            </a:r>
            <a:r>
              <a:rPr kumimoji="1" lang="ja-JP" altLang="en-US" dirty="0" smtClean="0">
                <a:latin typeface="HGP創英角ﾎﾟｯﾌﾟ体" pitchFamily="50" charset="-128"/>
                <a:ea typeface="HGP創英角ﾎﾟｯﾌﾟ体" pitchFamily="50" charset="-128"/>
              </a:rPr>
              <a:t>同じ</a:t>
            </a:r>
            <a:r>
              <a:rPr kumimoji="1" lang="ja-JP" altLang="en-US" dirty="0">
                <a:latin typeface="HGP創英角ﾎﾟｯﾌﾟ体" pitchFamily="50" charset="-128"/>
                <a:ea typeface="HGP創英角ﾎﾟｯﾌﾟ体" pitchFamily="50" charset="-128"/>
              </a:rPr>
              <a:t>よう</a:t>
            </a:r>
            <a:r>
              <a:rPr kumimoji="1" lang="ja-JP" altLang="en-US" dirty="0" smtClean="0">
                <a:latin typeface="HGP創英角ﾎﾟｯﾌﾟ体" pitchFamily="50" charset="-128"/>
                <a:ea typeface="HGP創英角ﾎﾟｯﾌﾟ体" pitchFamily="50" charset="-128"/>
              </a:rPr>
              <a:t>な境遇の方と交流したいです。</a:t>
            </a:r>
            <a:r>
              <a:rPr lang="ja-JP" altLang="en-US" dirty="0" smtClean="0">
                <a:latin typeface="HGP創英角ﾎﾟｯﾌﾟ体" pitchFamily="50" charset="-128"/>
                <a:ea typeface="HGP創英角ﾎﾟｯﾌﾟ体" pitchFamily="50" charset="-128"/>
              </a:rPr>
              <a:t>そういう集まりはありますか</a:t>
            </a:r>
            <a:r>
              <a:rPr kumimoji="1" lang="ja-JP" altLang="en-US" dirty="0" smtClean="0">
                <a:latin typeface="HGP創英角ﾎﾟｯﾌﾟ体" pitchFamily="50" charset="-128"/>
                <a:ea typeface="HGP創英角ﾎﾟｯﾌﾟ体" pitchFamily="50" charset="-128"/>
              </a:rPr>
              <a:t>？</a:t>
            </a:r>
            <a:endParaRPr kumimoji="1" lang="ja-JP" altLang="en-US" dirty="0">
              <a:latin typeface="HGP創英角ﾎﾟｯﾌﾟ体" pitchFamily="50" charset="-128"/>
              <a:ea typeface="HGP創英角ﾎﾟｯﾌﾟ体" pitchFamily="50" charset="-128"/>
            </a:endParaRPr>
          </a:p>
        </p:txBody>
      </p:sp>
      <p:sp>
        <p:nvSpPr>
          <p:cNvPr id="109" name="正方形/長方形 108"/>
          <p:cNvSpPr/>
          <p:nvPr/>
        </p:nvSpPr>
        <p:spPr>
          <a:xfrm>
            <a:off x="405180" y="4783217"/>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nvGrpSpPr>
          <p:cNvPr id="110" name="グループ化 109"/>
          <p:cNvGrpSpPr/>
          <p:nvPr/>
        </p:nvGrpSpPr>
        <p:grpSpPr>
          <a:xfrm>
            <a:off x="1700808" y="5602807"/>
            <a:ext cx="4968553" cy="860382"/>
            <a:chOff x="1825981" y="5355450"/>
            <a:chExt cx="4968553" cy="860382"/>
          </a:xfrm>
        </p:grpSpPr>
        <p:sp>
          <p:nvSpPr>
            <p:cNvPr id="120" name="テキスト ボックス 119"/>
            <p:cNvSpPr txBox="1"/>
            <p:nvPr/>
          </p:nvSpPr>
          <p:spPr>
            <a:xfrm>
              <a:off x="1825981" y="5446391"/>
              <a:ext cx="4968553" cy="769441"/>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母子会という、ひとり親家庭の方と寡婦の方の福祉を増進することを</a:t>
              </a:r>
              <a:endParaRPr kumimoji="1" lang="en-US" altLang="ja-JP" sz="1100" b="1" dirty="0" smtClean="0">
                <a:solidFill>
                  <a:srgbClr val="FF0066"/>
                </a:solidFill>
                <a:latin typeface="HG丸ｺﾞｼｯｸM-PRO" pitchFamily="50" charset="-128"/>
                <a:ea typeface="HG丸ｺﾞｼｯｸM-PRO" pitchFamily="50" charset="-128"/>
              </a:endParaRPr>
            </a:p>
            <a:p>
              <a:r>
                <a:rPr lang="ja-JP" altLang="en-US" sz="1100" b="1" dirty="0">
                  <a:solidFill>
                    <a:srgbClr val="FF0066"/>
                  </a:solidFill>
                  <a:latin typeface="HG丸ｺﾞｼｯｸM-PRO" pitchFamily="50" charset="-128"/>
                  <a:ea typeface="HG丸ｺﾞｼｯｸM-PRO" pitchFamily="50" charset="-128"/>
                </a:rPr>
                <a:t>　</a:t>
              </a:r>
              <a:r>
                <a:rPr lang="ja-JP" altLang="en-US" sz="1100" b="1" dirty="0" smtClean="0">
                  <a:solidFill>
                    <a:srgbClr val="FF0066"/>
                  </a:solidFill>
                  <a:latin typeface="HG丸ｺﾞｼｯｸM-PRO" pitchFamily="50" charset="-128"/>
                  <a:ea typeface="HG丸ｺﾞｼｯｸM-PRO" pitchFamily="50" charset="-128"/>
                </a:rPr>
                <a:t>　　</a:t>
              </a:r>
              <a:r>
                <a:rPr kumimoji="1" lang="ja-JP" altLang="en-US" sz="1100" b="1" dirty="0" smtClean="0">
                  <a:solidFill>
                    <a:srgbClr val="FF0066"/>
                  </a:solidFill>
                  <a:latin typeface="HG丸ｺﾞｼｯｸM-PRO" pitchFamily="50" charset="-128"/>
                  <a:ea typeface="HG丸ｺﾞｼｯｸM-PRO" pitchFamily="50" charset="-128"/>
                </a:rPr>
                <a:t>目的とした団体があります。熊本県ひとり親家庭福祉協議会が統括し、市町村母子会毎に、季節に応じた様々なイベントなどを開催し交流を深めています。年会費は</a:t>
              </a:r>
              <a:r>
                <a:rPr kumimoji="1" lang="en-US" altLang="ja-JP" sz="1100" b="1" dirty="0" smtClean="0">
                  <a:solidFill>
                    <a:srgbClr val="FF0066"/>
                  </a:solidFill>
                  <a:latin typeface="HG丸ｺﾞｼｯｸM-PRO" pitchFamily="50" charset="-128"/>
                  <a:ea typeface="HG丸ｺﾞｼｯｸM-PRO" pitchFamily="50" charset="-128"/>
                </a:rPr>
                <a:t>1,000</a:t>
              </a:r>
              <a:r>
                <a:rPr kumimoji="1" lang="ja-JP" altLang="en-US" sz="1100" b="1" dirty="0" smtClean="0">
                  <a:solidFill>
                    <a:srgbClr val="FF0066"/>
                  </a:solidFill>
                  <a:latin typeface="HG丸ｺﾞｼｯｸM-PRO" pitchFamily="50" charset="-128"/>
                  <a:ea typeface="HG丸ｺﾞｼｯｸM-PRO" pitchFamily="50" charset="-128"/>
                </a:rPr>
                <a:t>円程度（地域により異なる）です。</a:t>
              </a:r>
              <a:endParaRPr kumimoji="1" lang="ja-JP" altLang="en-US" sz="1100" b="1" dirty="0">
                <a:solidFill>
                  <a:srgbClr val="FF0066"/>
                </a:solidFill>
                <a:latin typeface="HG丸ｺﾞｼｯｸM-PRO" pitchFamily="50" charset="-128"/>
                <a:ea typeface="HG丸ｺﾞｼｯｸM-PRO" pitchFamily="50" charset="-128"/>
              </a:endParaRPr>
            </a:p>
          </p:txBody>
        </p:sp>
        <p:sp>
          <p:nvSpPr>
            <p:cNvPr id="121" name="正方形/長方形 120"/>
            <p:cNvSpPr/>
            <p:nvPr/>
          </p:nvSpPr>
          <p:spPr>
            <a:xfrm>
              <a:off x="1873735" y="5355450"/>
              <a:ext cx="433131" cy="584775"/>
            </a:xfrm>
            <a:prstGeom prst="rect">
              <a:avLst/>
            </a:prstGeom>
            <a:noFill/>
          </p:spPr>
          <p:txBody>
            <a:bodyPr wrap="none" lIns="91440" tIns="45720" rIns="91440" bIns="45720">
              <a:spAutoFit/>
            </a:bodyPr>
            <a:lstStyle/>
            <a:p>
              <a:pPr algn="ctr"/>
              <a:r>
                <a:rPr lang="en-US" altLang="ja-JP" sz="3200" b="1" dirty="0" smtClean="0">
                  <a:ln w="1905"/>
                  <a:solidFill>
                    <a:srgbClr val="FF0066"/>
                  </a:solidFill>
                  <a:effectLst>
                    <a:innerShdw blurRad="69850" dist="43180" dir="5400000">
                      <a:srgbClr val="000000">
                        <a:alpha val="65000"/>
                      </a:srgbClr>
                    </a:innerShdw>
                  </a:effectLst>
                </a:rPr>
                <a:t>A</a:t>
              </a:r>
              <a:endParaRPr lang="ja-JP" altLang="en-US" sz="3200" b="1" dirty="0">
                <a:ln w="1905"/>
                <a:solidFill>
                  <a:srgbClr val="FF0066"/>
                </a:solidFill>
                <a:effectLst>
                  <a:innerShdw blurRad="69850" dist="43180" dir="5400000">
                    <a:srgbClr val="000000">
                      <a:alpha val="65000"/>
                    </a:srgbClr>
                  </a:innerShdw>
                </a:effectLst>
              </a:endParaRPr>
            </a:p>
          </p:txBody>
        </p:sp>
      </p:grpSp>
      <p:grpSp>
        <p:nvGrpSpPr>
          <p:cNvPr id="111" name="グループ化 110"/>
          <p:cNvGrpSpPr/>
          <p:nvPr/>
        </p:nvGrpSpPr>
        <p:grpSpPr>
          <a:xfrm>
            <a:off x="1981764" y="6421801"/>
            <a:ext cx="4687596" cy="1097891"/>
            <a:chOff x="1981764" y="5602576"/>
            <a:chExt cx="4687596" cy="1097891"/>
          </a:xfrm>
        </p:grpSpPr>
        <p:sp>
          <p:nvSpPr>
            <p:cNvPr id="118" name="テキスト ボックス 117"/>
            <p:cNvSpPr txBox="1"/>
            <p:nvPr/>
          </p:nvSpPr>
          <p:spPr>
            <a:xfrm>
              <a:off x="2010784" y="5792526"/>
              <a:ext cx="4658576" cy="907941"/>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■新入学児童のお祝い会（</a:t>
              </a:r>
              <a:r>
                <a:rPr kumimoji="1" lang="en-US" altLang="ja-JP" sz="1100" dirty="0" smtClean="0">
                  <a:latin typeface="HG丸ｺﾞｼｯｸM-PRO" pitchFamily="50" charset="-128"/>
                  <a:ea typeface="HG丸ｺﾞｼｯｸM-PRO" pitchFamily="50" charset="-128"/>
                </a:rPr>
                <a:t>2</a:t>
              </a:r>
              <a:r>
                <a:rPr kumimoji="1" lang="ja-JP" altLang="en-US" sz="1100" dirty="0" smtClean="0">
                  <a:latin typeface="HG丸ｺﾞｼｯｸM-PRO" pitchFamily="50" charset="-128"/>
                  <a:ea typeface="HG丸ｺﾞｼｯｸM-PRO" pitchFamily="50" charset="-128"/>
                </a:rPr>
                <a:t>～</a:t>
              </a:r>
              <a:r>
                <a:rPr kumimoji="1" lang="en-US" altLang="ja-JP" sz="1100" dirty="0" smtClean="0">
                  <a:latin typeface="HG丸ｺﾞｼｯｸM-PRO" pitchFamily="50" charset="-128"/>
                  <a:ea typeface="HG丸ｺﾞｼｯｸM-PRO" pitchFamily="50" charset="-128"/>
                </a:rPr>
                <a:t>3</a:t>
              </a:r>
              <a:r>
                <a:rPr kumimoji="1" lang="ja-JP" altLang="en-US" sz="1100" dirty="0" smtClean="0">
                  <a:latin typeface="HG丸ｺﾞｼｯｸM-PRO" pitchFamily="50" charset="-128"/>
                  <a:ea typeface="HG丸ｺﾞｼｯｸM-PRO" pitchFamily="50" charset="-128"/>
                </a:rPr>
                <a:t>月）</a:t>
              </a:r>
              <a:endParaRPr kumimoji="1" lang="en-US" altLang="ja-JP" sz="1100" dirty="0" smtClean="0">
                <a:latin typeface="HG丸ｺﾞｼｯｸM-PRO" pitchFamily="50" charset="-128"/>
                <a:ea typeface="HG丸ｺﾞｼｯｸM-PRO" pitchFamily="50" charset="-128"/>
              </a:endParaRPr>
            </a:p>
            <a:p>
              <a:r>
                <a:rPr kumimoji="1" lang="ja-JP" altLang="en-US" sz="1100" dirty="0" smtClean="0">
                  <a:latin typeface="HG丸ｺﾞｼｯｸM-PRO" pitchFamily="50" charset="-128"/>
                  <a:ea typeface="HG丸ｺﾞｼｯｸM-PRO" pitchFamily="50" charset="-128"/>
                </a:rPr>
                <a:t>■一泊二日の児童野外研修（</a:t>
              </a:r>
              <a:r>
                <a:rPr kumimoji="1" lang="en-US" altLang="ja-JP" sz="1100" dirty="0" smtClean="0">
                  <a:latin typeface="HG丸ｺﾞｼｯｸM-PRO" pitchFamily="50" charset="-128"/>
                  <a:ea typeface="HG丸ｺﾞｼｯｸM-PRO" pitchFamily="50" charset="-128"/>
                </a:rPr>
                <a:t>7</a:t>
              </a:r>
              <a:r>
                <a:rPr kumimoji="1" lang="ja-JP" altLang="en-US" sz="1100" dirty="0" smtClean="0">
                  <a:latin typeface="HG丸ｺﾞｼｯｸM-PRO" pitchFamily="50" charset="-128"/>
                  <a:ea typeface="HG丸ｺﾞｼｯｸM-PRO" pitchFamily="50" charset="-128"/>
                </a:rPr>
                <a:t>月頃）</a:t>
              </a:r>
              <a:endParaRPr kumimoji="1" lang="en-US" altLang="ja-JP" sz="1100" dirty="0" smtClean="0">
                <a:latin typeface="HG丸ｺﾞｼｯｸM-PRO" pitchFamily="50" charset="-128"/>
                <a:ea typeface="HG丸ｺﾞｼｯｸM-PRO" pitchFamily="50" charset="-128"/>
              </a:endParaRPr>
            </a:p>
            <a:p>
              <a:r>
                <a:rPr kumimoji="1" lang="ja-JP" altLang="en-US" sz="1100" dirty="0" smtClean="0">
                  <a:latin typeface="HG丸ｺﾞｼｯｸM-PRO" pitchFamily="50" charset="-128"/>
                  <a:ea typeface="HG丸ｺﾞｼｯｸM-PRO" pitchFamily="50" charset="-128"/>
                </a:rPr>
                <a:t>■親と子のふれあいまつり（</a:t>
              </a:r>
              <a:r>
                <a:rPr kumimoji="1" lang="en-US" altLang="ja-JP" sz="1100" dirty="0" smtClean="0">
                  <a:latin typeface="HG丸ｺﾞｼｯｸM-PRO" pitchFamily="50" charset="-128"/>
                  <a:ea typeface="HG丸ｺﾞｼｯｸM-PRO" pitchFamily="50" charset="-128"/>
                </a:rPr>
                <a:t>11</a:t>
              </a:r>
              <a:r>
                <a:rPr kumimoji="1" lang="ja-JP" altLang="en-US" sz="1100" dirty="0" smtClean="0">
                  <a:latin typeface="HG丸ｺﾞｼｯｸM-PRO" pitchFamily="50" charset="-128"/>
                  <a:ea typeface="HG丸ｺﾞｼｯｸM-PRO" pitchFamily="50" charset="-128"/>
                </a:rPr>
                <a:t>月頃）</a:t>
              </a:r>
              <a:endParaRPr kumimoji="1" lang="en-US" altLang="ja-JP" sz="1100" dirty="0" smtClean="0">
                <a:latin typeface="HG丸ｺﾞｼｯｸM-PRO" pitchFamily="50" charset="-128"/>
                <a:ea typeface="HG丸ｺﾞｼｯｸM-PRO" pitchFamily="50" charset="-128"/>
              </a:endParaRPr>
            </a:p>
            <a:p>
              <a:r>
                <a:rPr kumimoji="1" lang="ja-JP" altLang="en-US" sz="1100" dirty="0" smtClean="0">
                  <a:latin typeface="HG丸ｺﾞｼｯｸM-PRO" pitchFamily="50" charset="-128"/>
                  <a:ea typeface="HG丸ｺﾞｼｯｸM-PRO" pitchFamily="50" charset="-128"/>
                </a:rPr>
                <a:t>■親と子の運動会（レクリエーション）</a:t>
              </a:r>
              <a:endParaRPr kumimoji="1" lang="en-US" altLang="ja-JP" sz="1100" dirty="0" smtClean="0">
                <a:latin typeface="HG丸ｺﾞｼｯｸM-PRO" pitchFamily="50" charset="-128"/>
                <a:ea typeface="HG丸ｺﾞｼｯｸM-PRO" pitchFamily="50" charset="-128"/>
              </a:endParaRPr>
            </a:p>
            <a:p>
              <a:r>
                <a:rPr kumimoji="1" lang="en-US" altLang="ja-JP" sz="900" dirty="0" smtClean="0">
                  <a:latin typeface="HG丸ｺﾞｼｯｸM-PRO" pitchFamily="50" charset="-128"/>
                  <a:ea typeface="HG丸ｺﾞｼｯｸM-PRO" pitchFamily="50" charset="-128"/>
                </a:rPr>
                <a:t>※</a:t>
              </a:r>
              <a:r>
                <a:rPr kumimoji="1" lang="ja-JP" altLang="en-US" sz="900" dirty="0" smtClean="0">
                  <a:latin typeface="HG丸ｺﾞｼｯｸM-PRO" pitchFamily="50" charset="-128"/>
                  <a:ea typeface="HG丸ｺﾞｼｯｸM-PRO" pitchFamily="50" charset="-128"/>
                </a:rPr>
                <a:t>この他にも、日帰り旅行や食育研修など様々な</a:t>
              </a:r>
              <a:r>
                <a:rPr lang="ja-JP" altLang="en-US" sz="900" dirty="0">
                  <a:latin typeface="HG丸ｺﾞｼｯｸM-PRO" pitchFamily="50" charset="-128"/>
                  <a:ea typeface="HG丸ｺﾞｼｯｸM-PRO" pitchFamily="50" charset="-128"/>
                </a:rPr>
                <a:t>活動</a:t>
              </a:r>
              <a:r>
                <a:rPr lang="ja-JP" altLang="en-US" sz="900" dirty="0" smtClean="0">
                  <a:latin typeface="HG丸ｺﾞｼｯｸM-PRO" pitchFamily="50" charset="-128"/>
                  <a:ea typeface="HG丸ｺﾞｼｯｸM-PRO" pitchFamily="50" charset="-128"/>
                </a:rPr>
                <a:t>を行っています。</a:t>
              </a:r>
              <a:endParaRPr kumimoji="1" lang="ja-JP" altLang="en-US" sz="900" dirty="0">
                <a:latin typeface="HG丸ｺﾞｼｯｸM-PRO" pitchFamily="50" charset="-128"/>
                <a:ea typeface="HG丸ｺﾞｼｯｸM-PRO" pitchFamily="50" charset="-128"/>
              </a:endParaRPr>
            </a:p>
          </p:txBody>
        </p:sp>
        <p:sp>
          <p:nvSpPr>
            <p:cNvPr id="119" name="テキスト ボックス 118"/>
            <p:cNvSpPr txBox="1"/>
            <p:nvPr/>
          </p:nvSpPr>
          <p:spPr>
            <a:xfrm>
              <a:off x="1981764" y="5602576"/>
              <a:ext cx="2492990" cy="276999"/>
            </a:xfrm>
            <a:prstGeom prst="rect">
              <a:avLst/>
            </a:prstGeom>
            <a:noFill/>
          </p:spPr>
          <p:txBody>
            <a:bodyPr wrap="none" rtlCol="0">
              <a:spAutoFit/>
            </a:bodyPr>
            <a:lstStyle/>
            <a:p>
              <a:r>
                <a:rPr kumimoji="1" lang="ja-JP" altLang="en-US" sz="1200" b="1" dirty="0" smtClean="0">
                  <a:solidFill>
                    <a:srgbClr val="C23887"/>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◆母子会が行う主なイベントなど</a:t>
              </a:r>
              <a:endParaRPr kumimoji="1" lang="ja-JP" altLang="en-US" sz="1200" b="1" dirty="0">
                <a:solidFill>
                  <a:srgbClr val="C23887"/>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pic>
        <p:nvPicPr>
          <p:cNvPr id="90" name="Picture 2" descr="C:\Users\kumamoto\Desktop\新しいフォルダー\mamatomo.gif"/>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191" y="6318751"/>
            <a:ext cx="1372662" cy="137266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610359" y="7604547"/>
            <a:ext cx="4879355" cy="1431949"/>
            <a:chOff x="1610359" y="7604547"/>
            <a:chExt cx="4879355" cy="1431949"/>
          </a:xfrm>
        </p:grpSpPr>
        <p:grpSp>
          <p:nvGrpSpPr>
            <p:cNvPr id="112" name="グループ化 111"/>
            <p:cNvGrpSpPr/>
            <p:nvPr/>
          </p:nvGrpSpPr>
          <p:grpSpPr>
            <a:xfrm>
              <a:off x="1610359" y="7781439"/>
              <a:ext cx="4879355" cy="1143227"/>
              <a:chOff x="1610359" y="7038960"/>
              <a:chExt cx="4879355" cy="1143227"/>
            </a:xfrm>
          </p:grpSpPr>
          <p:sp>
            <p:nvSpPr>
              <p:cNvPr id="113" name="正方形/長方形 112"/>
              <p:cNvSpPr/>
              <p:nvPr/>
            </p:nvSpPr>
            <p:spPr>
              <a:xfrm>
                <a:off x="1610359" y="7038960"/>
                <a:ext cx="4879355" cy="11432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HG丸ｺﾞｼｯｸM-PRO" pitchFamily="50" charset="-128"/>
                    <a:ea typeface="HG丸ｺﾞｼｯｸM-PRO" pitchFamily="50" charset="-128"/>
                  </a:rPr>
                  <a:t>　　　　　</a:t>
                </a:r>
                <a:r>
                  <a:rPr lang="ja-JP" altLang="en-US" sz="1200" b="1" dirty="0">
                    <a:solidFill>
                      <a:schemeClr val="tx1"/>
                    </a:solidFill>
                    <a:latin typeface="HG丸ｺﾞｼｯｸM-PRO" pitchFamily="50" charset="-128"/>
                    <a:ea typeface="HG丸ｺﾞｼｯｸM-PRO" pitchFamily="50" charset="-128"/>
                  </a:rPr>
                  <a:t> </a:t>
                </a:r>
                <a:r>
                  <a:rPr kumimoji="1" lang="ja-JP" altLang="en-US" sz="1200" b="1" dirty="0" smtClean="0">
                    <a:solidFill>
                      <a:schemeClr val="tx1"/>
                    </a:solidFill>
                    <a:latin typeface="HG丸ｺﾞｼｯｸM-PRO" pitchFamily="50" charset="-128"/>
                    <a:ea typeface="HG丸ｺﾞｼｯｸM-PRO" pitchFamily="50" charset="-128"/>
                  </a:rPr>
                  <a:t>熊本県</a:t>
                </a:r>
                <a:r>
                  <a:rPr lang="ja-JP" altLang="en-US" sz="1200" b="1" dirty="0" smtClean="0">
                    <a:solidFill>
                      <a:schemeClr val="tx1"/>
                    </a:solidFill>
                    <a:latin typeface="HG丸ｺﾞｼｯｸM-PRO" pitchFamily="50" charset="-128"/>
                    <a:ea typeface="HG丸ｺﾞｼｯｸM-PRO" pitchFamily="50" charset="-128"/>
                  </a:rPr>
                  <a:t>ひとり親家庭福祉協議会</a:t>
                </a:r>
                <a:endParaRPr kumimoji="1" lang="en-US" altLang="ja-JP" sz="1200" b="1"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　　　　　　  〒</a:t>
                </a:r>
                <a:r>
                  <a:rPr lang="en-US" altLang="ja-JP" sz="1000" dirty="0" smtClean="0">
                    <a:solidFill>
                      <a:schemeClr val="tx1"/>
                    </a:solidFill>
                    <a:latin typeface="HG丸ｺﾞｼｯｸM-PRO" pitchFamily="50" charset="-128"/>
                    <a:ea typeface="HG丸ｺﾞｼｯｸM-PRO" pitchFamily="50" charset="-128"/>
                  </a:rPr>
                  <a:t>862-0912</a:t>
                </a:r>
              </a:p>
              <a:p>
                <a:r>
                  <a:rPr lang="ja-JP" altLang="en-US" sz="1000" dirty="0" smtClean="0">
                    <a:solidFill>
                      <a:schemeClr val="tx1"/>
                    </a:solidFill>
                    <a:latin typeface="HG丸ｺﾞｼｯｸM-PRO" pitchFamily="50" charset="-128"/>
                    <a:ea typeface="HG丸ｺﾞｼｯｸM-PRO" pitchFamily="50" charset="-128"/>
                  </a:rPr>
                  <a:t>　　　　　　　熊本市東区錦ヶ丘</a:t>
                </a:r>
                <a:r>
                  <a:rPr lang="en-US" altLang="ja-JP" sz="1000" dirty="0" smtClean="0">
                    <a:solidFill>
                      <a:schemeClr val="tx1"/>
                    </a:solidFill>
                    <a:latin typeface="HG丸ｺﾞｼｯｸM-PRO" pitchFamily="50" charset="-128"/>
                    <a:ea typeface="HG丸ｺﾞｼｯｸM-PRO" pitchFamily="50" charset="-128"/>
                  </a:rPr>
                  <a:t>34-23</a:t>
                </a:r>
                <a:endParaRPr lang="en-US" altLang="ja-JP" sz="1000" dirty="0">
                  <a:solidFill>
                    <a:schemeClr val="tx1"/>
                  </a:solidFill>
                  <a:latin typeface="HG丸ｺﾞｼｯｸM-PRO" pitchFamily="50" charset="-128"/>
                  <a:ea typeface="HG丸ｺﾞｼｯｸM-PRO" pitchFamily="50" charset="-128"/>
                </a:endParaRPr>
              </a:p>
              <a:p>
                <a:r>
                  <a:rPr kumimoji="1"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母子・父子休養ホーム</a:t>
                </a:r>
                <a:r>
                  <a:rPr lang="ja-JP" altLang="en-US" sz="1000" dirty="0" err="1" smtClean="0">
                    <a:solidFill>
                      <a:schemeClr val="tx1"/>
                    </a:solidFill>
                    <a:latin typeface="HG丸ｺﾞｼｯｸM-PRO" pitchFamily="50" charset="-128"/>
                    <a:ea typeface="HG丸ｺﾞｼｯｸM-PRO" pitchFamily="50" charset="-128"/>
                  </a:rPr>
                  <a:t>しら</a:t>
                </a:r>
                <a:r>
                  <a:rPr lang="ja-JP" altLang="en-US" sz="1000" dirty="0" smtClean="0">
                    <a:solidFill>
                      <a:schemeClr val="tx1"/>
                    </a:solidFill>
                    <a:latin typeface="HG丸ｺﾞｼｯｸM-PRO" pitchFamily="50" charset="-128"/>
                    <a:ea typeface="HG丸ｺﾞｼｯｸM-PRO" pitchFamily="50" charset="-128"/>
                  </a:rPr>
                  <a:t>ゆり内</a:t>
                </a:r>
                <a:endParaRPr kumimoji="1"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a:t>
                </a:r>
                <a:r>
                  <a:rPr kumimoji="1" lang="ja-JP" altLang="en-US" sz="1000" dirty="0" smtClean="0">
                    <a:solidFill>
                      <a:schemeClr val="tx1"/>
                    </a:solidFill>
                    <a:latin typeface="HG丸ｺﾞｼｯｸM-PRO" pitchFamily="50" charset="-128"/>
                    <a:ea typeface="HG丸ｺﾞｼｯｸM-PRO" pitchFamily="50" charset="-128"/>
                  </a:rPr>
                  <a:t>　☎</a:t>
                </a:r>
                <a:r>
                  <a:rPr kumimoji="1" lang="en-US" altLang="ja-JP" sz="1000" dirty="0" smtClean="0">
                    <a:solidFill>
                      <a:schemeClr val="tx1"/>
                    </a:solidFill>
                    <a:latin typeface="HG丸ｺﾞｼｯｸM-PRO" pitchFamily="50" charset="-128"/>
                    <a:ea typeface="HG丸ｺﾞｼｯｸM-PRO" pitchFamily="50" charset="-128"/>
                  </a:rPr>
                  <a:t>096-331-6735</a:t>
                </a:r>
              </a:p>
              <a:p>
                <a:r>
                  <a:rPr lang="ja-JP" altLang="en-US" sz="800" dirty="0" smtClean="0">
                    <a:solidFill>
                      <a:schemeClr val="tx1"/>
                    </a:solidFill>
                    <a:latin typeface="HG丸ｺﾞｼｯｸM-PRO" pitchFamily="50" charset="-128"/>
                    <a:ea typeface="HG丸ｺﾞｼｯｸM-PRO" pitchFamily="50" charset="-128"/>
                  </a:rPr>
                  <a:t>　　　　             　（県</a:t>
                </a:r>
                <a:r>
                  <a:rPr lang="ja-JP" altLang="en-US" sz="800" dirty="0">
                    <a:solidFill>
                      <a:schemeClr val="tx1"/>
                    </a:solidFill>
                    <a:latin typeface="HG丸ｺﾞｼｯｸM-PRO" pitchFamily="50" charset="-128"/>
                    <a:ea typeface="HG丸ｺﾞｼｯｸM-PRO" pitchFamily="50" charset="-128"/>
                  </a:rPr>
                  <a:t>協議</a:t>
                </a:r>
                <a:r>
                  <a:rPr lang="ja-JP" altLang="en-US" sz="800" dirty="0" smtClean="0">
                    <a:solidFill>
                      <a:schemeClr val="tx1"/>
                    </a:solidFill>
                    <a:latin typeface="HG丸ｺﾞｼｯｸM-PRO" pitchFamily="50" charset="-128"/>
                    <a:ea typeface="HG丸ｺﾞｼｯｸM-PRO" pitchFamily="50" charset="-128"/>
                  </a:rPr>
                  <a:t>会にご連絡いただくと各市町村</a:t>
                </a:r>
                <a:endParaRPr lang="en-US" altLang="ja-JP" sz="800" dirty="0" smtClean="0">
                  <a:solidFill>
                    <a:schemeClr val="tx1"/>
                  </a:solidFill>
                  <a:latin typeface="HG丸ｺﾞｼｯｸM-PRO" pitchFamily="50" charset="-128"/>
                  <a:ea typeface="HG丸ｺﾞｼｯｸM-PRO" pitchFamily="50" charset="-128"/>
                </a:endParaRPr>
              </a:p>
              <a:p>
                <a:r>
                  <a:rPr lang="ja-JP" altLang="en-US" sz="800" dirty="0" smtClean="0">
                    <a:solidFill>
                      <a:schemeClr val="tx1"/>
                    </a:solidFill>
                    <a:latin typeface="HG丸ｺﾞｼｯｸM-PRO" pitchFamily="50" charset="-128"/>
                    <a:ea typeface="HG丸ｺﾞｼｯｸM-PRO" pitchFamily="50" charset="-128"/>
                  </a:rPr>
                  <a:t>                            　の母子会を紹介します）</a:t>
                </a:r>
                <a:endParaRPr kumimoji="1" lang="ja-JP" altLang="en-US" sz="1100" dirty="0">
                  <a:solidFill>
                    <a:schemeClr val="tx1"/>
                  </a:solidFill>
                  <a:latin typeface="HG丸ｺﾞｼｯｸM-PRO" pitchFamily="50" charset="-128"/>
                  <a:ea typeface="HG丸ｺﾞｼｯｸM-PRO" pitchFamily="50" charset="-128"/>
                </a:endParaRPr>
              </a:p>
            </p:txBody>
          </p:sp>
          <p:grpSp>
            <p:nvGrpSpPr>
              <p:cNvPr id="114" name="グループ化 113"/>
              <p:cNvGrpSpPr/>
              <p:nvPr/>
            </p:nvGrpSpPr>
            <p:grpSpPr>
              <a:xfrm>
                <a:off x="1628800" y="7213759"/>
                <a:ext cx="793782" cy="382577"/>
                <a:chOff x="1520144" y="3109303"/>
                <a:chExt cx="793782" cy="382577"/>
              </a:xfrm>
            </p:grpSpPr>
            <p:sp>
              <p:nvSpPr>
                <p:cNvPr id="115" name="メモ 114"/>
                <p:cNvSpPr/>
                <p:nvPr/>
              </p:nvSpPr>
              <p:spPr>
                <a:xfrm>
                  <a:off x="1592152" y="3131840"/>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テキスト ボックス 115"/>
                <p:cNvSpPr txBox="1"/>
                <p:nvPr/>
              </p:nvSpPr>
              <p:spPr>
                <a:xfrm>
                  <a:off x="1717303" y="3109303"/>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117" name="テキスト ボックス 116"/>
                <p:cNvSpPr txBox="1"/>
                <p:nvPr/>
              </p:nvSpPr>
              <p:spPr>
                <a:xfrm>
                  <a:off x="1520144" y="3239103"/>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grpSp>
        <p:grpSp>
          <p:nvGrpSpPr>
            <p:cNvPr id="91" name="グループ化 90"/>
            <p:cNvGrpSpPr/>
            <p:nvPr/>
          </p:nvGrpSpPr>
          <p:grpSpPr>
            <a:xfrm>
              <a:off x="4931643" y="7604547"/>
              <a:ext cx="1394782" cy="1431949"/>
              <a:chOff x="2469001" y="4416071"/>
              <a:chExt cx="1440160" cy="1440160"/>
            </a:xfrm>
          </p:grpSpPr>
          <p:grpSp>
            <p:nvGrpSpPr>
              <p:cNvPr id="92" name="グループ化 91"/>
              <p:cNvGrpSpPr/>
              <p:nvPr/>
            </p:nvGrpSpPr>
            <p:grpSpPr>
              <a:xfrm>
                <a:off x="2469001" y="4416071"/>
                <a:ext cx="1440160" cy="1440160"/>
                <a:chOff x="1628800" y="6012160"/>
                <a:chExt cx="1440160" cy="1440160"/>
              </a:xfrm>
            </p:grpSpPr>
            <p:sp>
              <p:nvSpPr>
                <p:cNvPr id="95" name="正方形/長方形 94"/>
                <p:cNvSpPr/>
                <p:nvPr/>
              </p:nvSpPr>
              <p:spPr>
                <a:xfrm>
                  <a:off x="1628800" y="6012160"/>
                  <a:ext cx="1440160" cy="1440160"/>
                </a:xfrm>
                <a:prstGeom prst="rect">
                  <a:avLst/>
                </a:prstGeom>
                <a:solidFill>
                  <a:srgbClr val="FF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1931599" y="6012160"/>
                  <a:ext cx="214300" cy="14401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rot="5400000">
                  <a:off x="2295305" y="6462641"/>
                  <a:ext cx="107150" cy="14401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正方形/長方形 97"/>
                <p:cNvSpPr/>
                <p:nvPr/>
              </p:nvSpPr>
              <p:spPr>
                <a:xfrm rot="10800000">
                  <a:off x="2723688" y="6012160"/>
                  <a:ext cx="107150" cy="14401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星 5 98"/>
                <p:cNvSpPr/>
                <p:nvPr/>
              </p:nvSpPr>
              <p:spPr>
                <a:xfrm>
                  <a:off x="2484842" y="6866844"/>
                  <a:ext cx="245031" cy="245031"/>
                </a:xfrm>
                <a:prstGeom prst="star5">
                  <a:avLst>
                    <a:gd name="adj" fmla="val 2673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テキスト ボックス 99"/>
                <p:cNvSpPr txBox="1"/>
                <p:nvPr/>
              </p:nvSpPr>
              <p:spPr>
                <a:xfrm>
                  <a:off x="1672218" y="7009958"/>
                  <a:ext cx="403397" cy="92333"/>
                </a:xfrm>
                <a:prstGeom prst="rect">
                  <a:avLst/>
                </a:prstGeom>
                <a:noFill/>
                <a:ln>
                  <a:noFill/>
                </a:ln>
              </p:spPr>
              <p:txBody>
                <a:bodyPr wrap="square" lIns="0" tIns="0" rIns="0" bIns="0" rtlCol="0">
                  <a:spAutoFit/>
                </a:bodyPr>
                <a:lstStyle/>
                <a:p>
                  <a:r>
                    <a:rPr lang="ja-JP" altLang="en-US" sz="600" dirty="0" smtClean="0">
                      <a:latin typeface="HG丸ｺﾞｼｯｸM-PRO" pitchFamily="50" charset="-128"/>
                      <a:ea typeface="HG丸ｺﾞｼｯｸM-PRO" pitchFamily="50" charset="-128"/>
                    </a:rPr>
                    <a:t>至・</a:t>
                  </a:r>
                  <a:r>
                    <a:rPr lang="ja-JP" altLang="en-US" sz="600" dirty="0">
                      <a:latin typeface="HG丸ｺﾞｼｯｸM-PRO" pitchFamily="50" charset="-128"/>
                      <a:ea typeface="HG丸ｺﾞｼｯｸM-PRO" pitchFamily="50" charset="-128"/>
                    </a:rPr>
                    <a:t>県庁</a:t>
                  </a:r>
                  <a:endParaRPr kumimoji="1" lang="ja-JP" altLang="en-US" sz="1600" dirty="0">
                    <a:latin typeface="HG丸ｺﾞｼｯｸM-PRO" pitchFamily="50" charset="-128"/>
                    <a:ea typeface="HG丸ｺﾞｼｯｸM-PRO" pitchFamily="50" charset="-128"/>
                  </a:endParaRPr>
                </a:p>
              </p:txBody>
            </p:sp>
            <p:sp>
              <p:nvSpPr>
                <p:cNvPr id="101" name="テキスト ボックス 100"/>
                <p:cNvSpPr txBox="1"/>
                <p:nvPr/>
              </p:nvSpPr>
              <p:spPr>
                <a:xfrm>
                  <a:off x="1700808" y="6063843"/>
                  <a:ext cx="403397" cy="92333"/>
                </a:xfrm>
                <a:prstGeom prst="rect">
                  <a:avLst/>
                </a:prstGeom>
                <a:noFill/>
                <a:ln>
                  <a:noFill/>
                </a:ln>
              </p:spPr>
              <p:txBody>
                <a:bodyPr wrap="square" lIns="0" tIns="0" rIns="0" bIns="0" rtlCol="0">
                  <a:spAutoFit/>
                </a:bodyPr>
                <a:lstStyle/>
                <a:p>
                  <a:r>
                    <a:rPr lang="ja-JP" altLang="en-US" sz="600" dirty="0" smtClean="0">
                      <a:latin typeface="HG丸ｺﾞｼｯｸM-PRO" pitchFamily="50" charset="-128"/>
                      <a:ea typeface="HG丸ｺﾞｼｯｸM-PRO" pitchFamily="50" charset="-128"/>
                    </a:rPr>
                    <a:t>至・</a:t>
                  </a:r>
                  <a:r>
                    <a:rPr lang="ja-JP" altLang="en-US" sz="600" dirty="0">
                      <a:latin typeface="HG丸ｺﾞｼｯｸM-PRO" pitchFamily="50" charset="-128"/>
                      <a:ea typeface="HG丸ｺﾞｼｯｸM-PRO" pitchFamily="50" charset="-128"/>
                    </a:rPr>
                    <a:t>保田窪</a:t>
                  </a:r>
                  <a:endParaRPr kumimoji="1" lang="ja-JP" altLang="en-US" sz="1600" dirty="0">
                    <a:latin typeface="HG丸ｺﾞｼｯｸM-PRO" pitchFamily="50" charset="-128"/>
                    <a:ea typeface="HG丸ｺﾞｼｯｸM-PRO" pitchFamily="50" charset="-128"/>
                  </a:endParaRPr>
                </a:p>
              </p:txBody>
            </p:sp>
            <p:grpSp>
              <p:nvGrpSpPr>
                <p:cNvPr id="102" name="グループ化 101"/>
                <p:cNvGrpSpPr/>
                <p:nvPr/>
              </p:nvGrpSpPr>
              <p:grpSpPr>
                <a:xfrm>
                  <a:off x="2147623" y="7068165"/>
                  <a:ext cx="360040" cy="204024"/>
                  <a:chOff x="3005369" y="7201515"/>
                  <a:chExt cx="360040" cy="204024"/>
                </a:xfrm>
              </p:grpSpPr>
              <p:sp>
                <p:nvSpPr>
                  <p:cNvPr id="106" name="六角形 105"/>
                  <p:cNvSpPr/>
                  <p:nvPr/>
                </p:nvSpPr>
                <p:spPr>
                  <a:xfrm>
                    <a:off x="3038472" y="7201515"/>
                    <a:ext cx="236668" cy="204024"/>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テキスト ボックス 106"/>
                  <p:cNvSpPr txBox="1"/>
                  <p:nvPr/>
                </p:nvSpPr>
                <p:spPr>
                  <a:xfrm>
                    <a:off x="3005369" y="7221410"/>
                    <a:ext cx="360040" cy="169277"/>
                  </a:xfrm>
                  <a:prstGeom prst="rect">
                    <a:avLst/>
                  </a:prstGeom>
                  <a:noFill/>
                  <a:ln>
                    <a:noFill/>
                  </a:ln>
                </p:spPr>
                <p:txBody>
                  <a:bodyPr wrap="square" rtlCol="0">
                    <a:spAutoFit/>
                  </a:bodyPr>
                  <a:lstStyle/>
                  <a:p>
                    <a:r>
                      <a:rPr lang="en-US" altLang="ja-JP" sz="500" b="1" dirty="0" smtClean="0">
                        <a:solidFill>
                          <a:schemeClr val="bg1"/>
                        </a:solidFill>
                        <a:latin typeface="HG丸ｺﾞｼｯｸM-PRO" pitchFamily="50" charset="-128"/>
                        <a:ea typeface="HG丸ｺﾞｼｯｸM-PRO" pitchFamily="50" charset="-128"/>
                      </a:rPr>
                      <a:t>36</a:t>
                    </a:r>
                    <a:endParaRPr kumimoji="1" lang="ja-JP" altLang="en-US" b="1" dirty="0">
                      <a:solidFill>
                        <a:schemeClr val="bg1"/>
                      </a:solidFill>
                      <a:latin typeface="HG丸ｺﾞｼｯｸM-PRO" pitchFamily="50" charset="-128"/>
                      <a:ea typeface="HG丸ｺﾞｼｯｸM-PRO" pitchFamily="50" charset="-128"/>
                    </a:endParaRPr>
                  </a:p>
                </p:txBody>
              </p:sp>
            </p:grpSp>
            <p:grpSp>
              <p:nvGrpSpPr>
                <p:cNvPr id="103" name="グループ化 102"/>
                <p:cNvGrpSpPr/>
                <p:nvPr/>
              </p:nvGrpSpPr>
              <p:grpSpPr>
                <a:xfrm>
                  <a:off x="1885311" y="6539020"/>
                  <a:ext cx="334320" cy="250771"/>
                  <a:chOff x="3612721" y="6759187"/>
                  <a:chExt cx="334320" cy="250771"/>
                </a:xfrm>
              </p:grpSpPr>
              <p:sp>
                <p:nvSpPr>
                  <p:cNvPr id="104" name="二等辺三角形 103"/>
                  <p:cNvSpPr/>
                  <p:nvPr/>
                </p:nvSpPr>
                <p:spPr>
                  <a:xfrm rot="10800000">
                    <a:off x="3628850" y="6780822"/>
                    <a:ext cx="265798" cy="22913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テキスト ボックス 104"/>
                  <p:cNvSpPr txBox="1"/>
                  <p:nvPr/>
                </p:nvSpPr>
                <p:spPr>
                  <a:xfrm>
                    <a:off x="3612721" y="6759187"/>
                    <a:ext cx="334320" cy="169277"/>
                  </a:xfrm>
                  <a:prstGeom prst="rect">
                    <a:avLst/>
                  </a:prstGeom>
                  <a:noFill/>
                  <a:ln>
                    <a:noFill/>
                  </a:ln>
                </p:spPr>
                <p:txBody>
                  <a:bodyPr wrap="square" rtlCol="0">
                    <a:spAutoFit/>
                  </a:bodyPr>
                  <a:lstStyle/>
                  <a:p>
                    <a:r>
                      <a:rPr lang="en-US" altLang="ja-JP" sz="500" b="1" dirty="0" smtClean="0">
                        <a:solidFill>
                          <a:schemeClr val="bg1"/>
                        </a:solidFill>
                        <a:latin typeface="HG丸ｺﾞｼｯｸM-PRO" pitchFamily="50" charset="-128"/>
                        <a:ea typeface="HG丸ｺﾞｼｯｸM-PRO" pitchFamily="50" charset="-128"/>
                      </a:rPr>
                      <a:t>57</a:t>
                    </a:r>
                    <a:endParaRPr kumimoji="1" lang="en-US" altLang="ja-JP" sz="500" b="1" dirty="0" smtClean="0">
                      <a:solidFill>
                        <a:schemeClr val="bg1"/>
                      </a:solidFill>
                      <a:latin typeface="HG丸ｺﾞｼｯｸM-PRO" pitchFamily="50" charset="-128"/>
                      <a:ea typeface="HG丸ｺﾞｼｯｸM-PRO" pitchFamily="50" charset="-128"/>
                    </a:endParaRPr>
                  </a:p>
                </p:txBody>
              </p:sp>
            </p:grpSp>
          </p:grpSp>
          <p:sp>
            <p:nvSpPr>
              <p:cNvPr id="93" name="テキスト ボックス 92"/>
              <p:cNvSpPr txBox="1"/>
              <p:nvPr/>
            </p:nvSpPr>
            <p:spPr>
              <a:xfrm rot="5400000">
                <a:off x="3336376" y="4916059"/>
                <a:ext cx="920201" cy="172710"/>
              </a:xfrm>
              <a:prstGeom prst="rect">
                <a:avLst/>
              </a:prstGeom>
              <a:solidFill>
                <a:schemeClr val="accent6">
                  <a:lumMod val="60000"/>
                  <a:lumOff val="40000"/>
                </a:schemeClr>
              </a:solidFill>
              <a:ln>
                <a:noFill/>
              </a:ln>
            </p:spPr>
            <p:txBody>
              <a:bodyPr vert="vert270" wrap="square" lIns="0" tIns="0" rIns="0" bIns="0" rtlCol="0" anchor="ctr" anchorCtr="0">
                <a:noAutofit/>
              </a:bodyPr>
              <a:lstStyle/>
              <a:p>
                <a:pPr algn="ctr"/>
                <a:r>
                  <a:rPr lang="ja-JP" altLang="en-US" sz="700" dirty="0" smtClean="0">
                    <a:latin typeface="HG丸ｺﾞｼｯｸM-PRO" pitchFamily="50" charset="-128"/>
                    <a:ea typeface="HG丸ｺﾞｼｯｸM-PRO" pitchFamily="50" charset="-128"/>
                  </a:rPr>
                  <a:t>自衛隊健軍駐屯地</a:t>
                </a:r>
                <a:endParaRPr kumimoji="1" lang="ja-JP" altLang="en-US" dirty="0">
                  <a:latin typeface="HG丸ｺﾞｼｯｸM-PRO" pitchFamily="50" charset="-128"/>
                  <a:ea typeface="HG丸ｺﾞｼｯｸM-PRO" pitchFamily="50" charset="-128"/>
                </a:endParaRPr>
              </a:p>
            </p:txBody>
          </p:sp>
          <p:sp>
            <p:nvSpPr>
              <p:cNvPr id="94" name="テキスト ボックス 93"/>
              <p:cNvSpPr txBox="1"/>
              <p:nvPr/>
            </p:nvSpPr>
            <p:spPr>
              <a:xfrm>
                <a:off x="3501406" y="5531521"/>
                <a:ext cx="403397" cy="92333"/>
              </a:xfrm>
              <a:prstGeom prst="rect">
                <a:avLst/>
              </a:prstGeom>
              <a:noFill/>
              <a:ln>
                <a:noFill/>
              </a:ln>
            </p:spPr>
            <p:txBody>
              <a:bodyPr wrap="square" lIns="0" tIns="0" rIns="0" bIns="0" rtlCol="0">
                <a:spAutoFit/>
              </a:bodyPr>
              <a:lstStyle/>
              <a:p>
                <a:r>
                  <a:rPr lang="ja-JP" altLang="en-US" sz="600" dirty="0" smtClean="0">
                    <a:latin typeface="HG丸ｺﾞｼｯｸM-PRO" pitchFamily="50" charset="-128"/>
                    <a:ea typeface="HG丸ｺﾞｼｯｸM-PRO" pitchFamily="50" charset="-128"/>
                  </a:rPr>
                  <a:t>　至・</a:t>
                </a:r>
                <a:r>
                  <a:rPr lang="ja-JP" altLang="en-US" sz="600" dirty="0">
                    <a:latin typeface="HG丸ｺﾞｼｯｸM-PRO" pitchFamily="50" charset="-128"/>
                    <a:ea typeface="HG丸ｺﾞｼｯｸM-PRO" pitchFamily="50" charset="-128"/>
                  </a:rPr>
                  <a:t>空港</a:t>
                </a:r>
                <a:endParaRPr kumimoji="1" lang="ja-JP" altLang="en-US" sz="1600" dirty="0">
                  <a:latin typeface="HG丸ｺﾞｼｯｸM-PRO" pitchFamily="50" charset="-128"/>
                  <a:ea typeface="HG丸ｺﾞｼｯｸM-PRO" pitchFamily="50" charset="-128"/>
                </a:endParaRPr>
              </a:p>
            </p:txBody>
          </p:sp>
        </p:grpSp>
      </p:grpSp>
    </p:spTree>
    <p:extLst>
      <p:ext uri="{BB962C8B-B14F-4D97-AF65-F5344CB8AC3E}">
        <p14:creationId xmlns:p14="http://schemas.microsoft.com/office/powerpoint/2010/main" val="165341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正方形/長方形 94"/>
          <p:cNvSpPr/>
          <p:nvPr/>
        </p:nvSpPr>
        <p:spPr>
          <a:xfrm>
            <a:off x="-891480" y="108807"/>
            <a:ext cx="7416824" cy="1584176"/>
          </a:xfrm>
          <a:prstGeom prst="rect">
            <a:avLst/>
          </a:prstGeom>
          <a:solidFill>
            <a:srgbClr val="FF99FF">
              <a:alpha val="75000"/>
            </a:srgb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ハート 15"/>
          <p:cNvSpPr/>
          <p:nvPr/>
        </p:nvSpPr>
        <p:spPr>
          <a:xfrm>
            <a:off x="188640" y="1282610"/>
            <a:ext cx="1375048" cy="1511527"/>
          </a:xfrm>
          <a:custGeom>
            <a:avLst/>
            <a:gdLst>
              <a:gd name="connsiteX0" fmla="*/ 504056 w 1008112"/>
              <a:gd name="connsiteY0" fmla="*/ 216024 h 864096"/>
              <a:gd name="connsiteX1" fmla="*/ 504056 w 1008112"/>
              <a:gd name="connsiteY1" fmla="*/ 864096 h 864096"/>
              <a:gd name="connsiteX2" fmla="*/ 504056 w 1008112"/>
              <a:gd name="connsiteY2" fmla="*/ 216024 h 864096"/>
              <a:gd name="connsiteX0" fmla="*/ 497525 w 1005255"/>
              <a:gd name="connsiteY0" fmla="*/ 205320 h 853845"/>
              <a:gd name="connsiteX1" fmla="*/ 497525 w 1005255"/>
              <a:gd name="connsiteY1" fmla="*/ 853392 h 853845"/>
              <a:gd name="connsiteX2" fmla="*/ 0 w 1005255"/>
              <a:gd name="connsiteY2" fmla="*/ 306262 h 853845"/>
              <a:gd name="connsiteX3" fmla="*/ 497525 w 1005255"/>
              <a:gd name="connsiteY3" fmla="*/ 205320 h 853845"/>
              <a:gd name="connsiteX0" fmla="*/ 497525 w 1005255"/>
              <a:gd name="connsiteY0" fmla="*/ 205320 h 854656"/>
              <a:gd name="connsiteX1" fmla="*/ 497525 w 1005255"/>
              <a:gd name="connsiteY1" fmla="*/ 853392 h 854656"/>
              <a:gd name="connsiteX2" fmla="*/ 0 w 1005255"/>
              <a:gd name="connsiteY2" fmla="*/ 306262 h 854656"/>
              <a:gd name="connsiteX3" fmla="*/ 497525 w 1005255"/>
              <a:gd name="connsiteY3" fmla="*/ 205320 h 854656"/>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375958 w 883688"/>
              <a:gd name="connsiteY0" fmla="*/ 205320 h 854009"/>
              <a:gd name="connsiteX1" fmla="*/ 375958 w 883688"/>
              <a:gd name="connsiteY1" fmla="*/ 853392 h 854009"/>
              <a:gd name="connsiteX2" fmla="*/ 0 w 883688"/>
              <a:gd name="connsiteY2" fmla="*/ 126553 h 854009"/>
              <a:gd name="connsiteX3" fmla="*/ 375958 w 883688"/>
              <a:gd name="connsiteY3" fmla="*/ 205320 h 854009"/>
              <a:gd name="connsiteX0" fmla="*/ 419966 w 927696"/>
              <a:gd name="connsiteY0" fmla="*/ 205320 h 853772"/>
              <a:gd name="connsiteX1" fmla="*/ 419966 w 927696"/>
              <a:gd name="connsiteY1" fmla="*/ 853392 h 853772"/>
              <a:gd name="connsiteX2" fmla="*/ 44008 w 927696"/>
              <a:gd name="connsiteY2" fmla="*/ 126553 h 853772"/>
              <a:gd name="connsiteX3" fmla="*/ 419966 w 927696"/>
              <a:gd name="connsiteY3" fmla="*/ 205320 h 853772"/>
              <a:gd name="connsiteX0" fmla="*/ 419966 w 857982"/>
              <a:gd name="connsiteY0" fmla="*/ 170100 h 818552"/>
              <a:gd name="connsiteX1" fmla="*/ 857982 w 857982"/>
              <a:gd name="connsiteY1" fmla="*/ 27906 h 818552"/>
              <a:gd name="connsiteX2" fmla="*/ 419966 w 857982"/>
              <a:gd name="connsiteY2" fmla="*/ 818172 h 818552"/>
              <a:gd name="connsiteX3" fmla="*/ 44008 w 857982"/>
              <a:gd name="connsiteY3" fmla="*/ 91333 h 818552"/>
              <a:gd name="connsiteX4" fmla="*/ 419966 w 857982"/>
              <a:gd name="connsiteY4" fmla="*/ 170100 h 818552"/>
              <a:gd name="connsiteX0" fmla="*/ 419966 w 875271"/>
              <a:gd name="connsiteY0" fmla="*/ 170100 h 818552"/>
              <a:gd name="connsiteX1" fmla="*/ 857982 w 875271"/>
              <a:gd name="connsiteY1" fmla="*/ 27906 h 818552"/>
              <a:gd name="connsiteX2" fmla="*/ 419966 w 875271"/>
              <a:gd name="connsiteY2" fmla="*/ 818172 h 818552"/>
              <a:gd name="connsiteX3" fmla="*/ 44008 w 875271"/>
              <a:gd name="connsiteY3" fmla="*/ 91333 h 818552"/>
              <a:gd name="connsiteX4" fmla="*/ 419966 w 875271"/>
              <a:gd name="connsiteY4" fmla="*/ 170100 h 818552"/>
              <a:gd name="connsiteX0" fmla="*/ 419966 w 875271"/>
              <a:gd name="connsiteY0" fmla="*/ 269977 h 918429"/>
              <a:gd name="connsiteX1" fmla="*/ 857982 w 875271"/>
              <a:gd name="connsiteY1" fmla="*/ 127783 h 918429"/>
              <a:gd name="connsiteX2" fmla="*/ 419966 w 875271"/>
              <a:gd name="connsiteY2" fmla="*/ 918049 h 918429"/>
              <a:gd name="connsiteX3" fmla="*/ 44008 w 875271"/>
              <a:gd name="connsiteY3" fmla="*/ 191210 h 918429"/>
              <a:gd name="connsiteX4" fmla="*/ 419966 w 875271"/>
              <a:gd name="connsiteY4" fmla="*/ 269977 h 918429"/>
              <a:gd name="connsiteX0" fmla="*/ 419966 w 875271"/>
              <a:gd name="connsiteY0" fmla="*/ 202533 h 850985"/>
              <a:gd name="connsiteX1" fmla="*/ 577848 w 875271"/>
              <a:gd name="connsiteY1" fmla="*/ 70911 h 850985"/>
              <a:gd name="connsiteX2" fmla="*/ 857982 w 875271"/>
              <a:gd name="connsiteY2" fmla="*/ 60339 h 850985"/>
              <a:gd name="connsiteX3" fmla="*/ 419966 w 875271"/>
              <a:gd name="connsiteY3" fmla="*/ 850605 h 850985"/>
              <a:gd name="connsiteX4" fmla="*/ 44008 w 875271"/>
              <a:gd name="connsiteY4" fmla="*/ 123766 h 850985"/>
              <a:gd name="connsiteX5" fmla="*/ 419966 w 875271"/>
              <a:gd name="connsiteY5" fmla="*/ 202533 h 850985"/>
              <a:gd name="connsiteX0" fmla="*/ 419966 w 875271"/>
              <a:gd name="connsiteY0" fmla="*/ 250155 h 898607"/>
              <a:gd name="connsiteX1" fmla="*/ 577848 w 875271"/>
              <a:gd name="connsiteY1" fmla="*/ 118533 h 898607"/>
              <a:gd name="connsiteX2" fmla="*/ 857982 w 875271"/>
              <a:gd name="connsiteY2" fmla="*/ 107961 h 898607"/>
              <a:gd name="connsiteX3" fmla="*/ 419966 w 875271"/>
              <a:gd name="connsiteY3" fmla="*/ 898227 h 898607"/>
              <a:gd name="connsiteX4" fmla="*/ 44008 w 875271"/>
              <a:gd name="connsiteY4" fmla="*/ 171388 h 898607"/>
              <a:gd name="connsiteX5" fmla="*/ 419966 w 875271"/>
              <a:gd name="connsiteY5" fmla="*/ 250155 h 89860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875271"/>
              <a:gd name="connsiteY0" fmla="*/ 298915 h 947367"/>
              <a:gd name="connsiteX1" fmla="*/ 577848 w 875271"/>
              <a:gd name="connsiteY1" fmla="*/ 88010 h 947367"/>
              <a:gd name="connsiteX2" fmla="*/ 857982 w 875271"/>
              <a:gd name="connsiteY2" fmla="*/ 156721 h 947367"/>
              <a:gd name="connsiteX3" fmla="*/ 419966 w 875271"/>
              <a:gd name="connsiteY3" fmla="*/ 946987 h 947367"/>
              <a:gd name="connsiteX4" fmla="*/ 44008 w 875271"/>
              <a:gd name="connsiteY4" fmla="*/ 220148 h 947367"/>
              <a:gd name="connsiteX5" fmla="*/ 419966 w 875271"/>
              <a:gd name="connsiteY5" fmla="*/ 298915 h 947367"/>
              <a:gd name="connsiteX0" fmla="*/ 419966 w 993402"/>
              <a:gd name="connsiteY0" fmla="*/ 311487 h 959939"/>
              <a:gd name="connsiteX1" fmla="*/ 577848 w 993402"/>
              <a:gd name="connsiteY1" fmla="*/ 100582 h 959939"/>
              <a:gd name="connsiteX2" fmla="*/ 979549 w 993402"/>
              <a:gd name="connsiteY2" fmla="*/ 132294 h 959939"/>
              <a:gd name="connsiteX3" fmla="*/ 419966 w 993402"/>
              <a:gd name="connsiteY3" fmla="*/ 959559 h 959939"/>
              <a:gd name="connsiteX4" fmla="*/ 44008 w 993402"/>
              <a:gd name="connsiteY4" fmla="*/ 232720 h 959939"/>
              <a:gd name="connsiteX5" fmla="*/ 419966 w 993402"/>
              <a:gd name="connsiteY5" fmla="*/ 311487 h 959939"/>
              <a:gd name="connsiteX0" fmla="*/ 419966 w 993402"/>
              <a:gd name="connsiteY0" fmla="*/ 332397 h 980849"/>
              <a:gd name="connsiteX1" fmla="*/ 577848 w 993402"/>
              <a:gd name="connsiteY1" fmla="*/ 121492 h 980849"/>
              <a:gd name="connsiteX2" fmla="*/ 979549 w 993402"/>
              <a:gd name="connsiteY2" fmla="*/ 153204 h 980849"/>
              <a:gd name="connsiteX3" fmla="*/ 419966 w 993402"/>
              <a:gd name="connsiteY3" fmla="*/ 980469 h 980849"/>
              <a:gd name="connsiteX4" fmla="*/ 44008 w 993402"/>
              <a:gd name="connsiteY4" fmla="*/ 253630 h 980849"/>
              <a:gd name="connsiteX5" fmla="*/ 419966 w 993402"/>
              <a:gd name="connsiteY5" fmla="*/ 332397 h 980849"/>
              <a:gd name="connsiteX0" fmla="*/ 419966 w 987004"/>
              <a:gd name="connsiteY0" fmla="*/ 332397 h 980849"/>
              <a:gd name="connsiteX1" fmla="*/ 577848 w 987004"/>
              <a:gd name="connsiteY1" fmla="*/ 121492 h 980849"/>
              <a:gd name="connsiteX2" fmla="*/ 979549 w 987004"/>
              <a:gd name="connsiteY2" fmla="*/ 153204 h 980849"/>
              <a:gd name="connsiteX3" fmla="*/ 419966 w 987004"/>
              <a:gd name="connsiteY3" fmla="*/ 980469 h 980849"/>
              <a:gd name="connsiteX4" fmla="*/ 44008 w 987004"/>
              <a:gd name="connsiteY4" fmla="*/ 253630 h 980849"/>
              <a:gd name="connsiteX5" fmla="*/ 419966 w 987004"/>
              <a:gd name="connsiteY5" fmla="*/ 332397 h 980849"/>
              <a:gd name="connsiteX0" fmla="*/ 419966 w 987004"/>
              <a:gd name="connsiteY0" fmla="*/ 363858 h 1012310"/>
              <a:gd name="connsiteX1" fmla="*/ 614847 w 987004"/>
              <a:gd name="connsiteY1" fmla="*/ 100098 h 1012310"/>
              <a:gd name="connsiteX2" fmla="*/ 979549 w 987004"/>
              <a:gd name="connsiteY2" fmla="*/ 184665 h 1012310"/>
              <a:gd name="connsiteX3" fmla="*/ 419966 w 987004"/>
              <a:gd name="connsiteY3" fmla="*/ 1011930 h 1012310"/>
              <a:gd name="connsiteX4" fmla="*/ 44008 w 987004"/>
              <a:gd name="connsiteY4" fmla="*/ 285091 h 1012310"/>
              <a:gd name="connsiteX5" fmla="*/ 419966 w 987004"/>
              <a:gd name="connsiteY5" fmla="*/ 363858 h 1012310"/>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19966 w 987004"/>
              <a:gd name="connsiteY0" fmla="*/ 339040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9966 w 987004"/>
              <a:gd name="connsiteY5" fmla="*/ 339040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62251 w 987004"/>
              <a:gd name="connsiteY0" fmla="*/ 360182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62251 w 987004"/>
              <a:gd name="connsiteY5" fmla="*/ 360182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296756 h 987492"/>
              <a:gd name="connsiteX1" fmla="*/ 614847 w 987004"/>
              <a:gd name="connsiteY1" fmla="*/ 75280 h 987492"/>
              <a:gd name="connsiteX2" fmla="*/ 979549 w 987004"/>
              <a:gd name="connsiteY2" fmla="*/ 159847 h 987492"/>
              <a:gd name="connsiteX3" fmla="*/ 419966 w 987004"/>
              <a:gd name="connsiteY3" fmla="*/ 987112 h 987492"/>
              <a:gd name="connsiteX4" fmla="*/ 44008 w 987004"/>
              <a:gd name="connsiteY4" fmla="*/ 260273 h 987492"/>
              <a:gd name="connsiteX5" fmla="*/ 414681 w 987004"/>
              <a:gd name="connsiteY5" fmla="*/ 296756 h 987492"/>
              <a:gd name="connsiteX0" fmla="*/ 414681 w 987004"/>
              <a:gd name="connsiteY0" fmla="*/ 303339 h 994075"/>
              <a:gd name="connsiteX1" fmla="*/ 651846 w 987004"/>
              <a:gd name="connsiteY1" fmla="*/ 71292 h 994075"/>
              <a:gd name="connsiteX2" fmla="*/ 979549 w 987004"/>
              <a:gd name="connsiteY2" fmla="*/ 166430 h 994075"/>
              <a:gd name="connsiteX3" fmla="*/ 419966 w 987004"/>
              <a:gd name="connsiteY3" fmla="*/ 993695 h 994075"/>
              <a:gd name="connsiteX4" fmla="*/ 44008 w 987004"/>
              <a:gd name="connsiteY4" fmla="*/ 266856 h 994075"/>
              <a:gd name="connsiteX5" fmla="*/ 414681 w 987004"/>
              <a:gd name="connsiteY5" fmla="*/ 303339 h 994075"/>
              <a:gd name="connsiteX0" fmla="*/ 414681 w 987004"/>
              <a:gd name="connsiteY0" fmla="*/ 287388 h 978124"/>
              <a:gd name="connsiteX1" fmla="*/ 588419 w 987004"/>
              <a:gd name="connsiteY1" fmla="*/ 81768 h 978124"/>
              <a:gd name="connsiteX2" fmla="*/ 979549 w 987004"/>
              <a:gd name="connsiteY2" fmla="*/ 150479 h 978124"/>
              <a:gd name="connsiteX3" fmla="*/ 419966 w 987004"/>
              <a:gd name="connsiteY3" fmla="*/ 977744 h 978124"/>
              <a:gd name="connsiteX4" fmla="*/ 44008 w 987004"/>
              <a:gd name="connsiteY4" fmla="*/ 250905 h 978124"/>
              <a:gd name="connsiteX5" fmla="*/ 414681 w 987004"/>
              <a:gd name="connsiteY5" fmla="*/ 287388 h 978124"/>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9000"/>
              <a:gd name="connsiteX1" fmla="*/ 588419 w 987004"/>
              <a:gd name="connsiteY1" fmla="*/ 92644 h 989000"/>
              <a:gd name="connsiteX2" fmla="*/ 979549 w 987004"/>
              <a:gd name="connsiteY2" fmla="*/ 161355 h 989000"/>
              <a:gd name="connsiteX3" fmla="*/ 419966 w 987004"/>
              <a:gd name="connsiteY3" fmla="*/ 988620 h 989000"/>
              <a:gd name="connsiteX4" fmla="*/ 44008 w 987004"/>
              <a:gd name="connsiteY4" fmla="*/ 261781 h 989000"/>
              <a:gd name="connsiteX5" fmla="*/ 414681 w 987004"/>
              <a:gd name="connsiteY5" fmla="*/ 298264 h 989000"/>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414681 w 987004"/>
              <a:gd name="connsiteY0" fmla="*/ 298264 h 988979"/>
              <a:gd name="connsiteX1" fmla="*/ 588419 w 987004"/>
              <a:gd name="connsiteY1" fmla="*/ 92644 h 988979"/>
              <a:gd name="connsiteX2" fmla="*/ 979549 w 987004"/>
              <a:gd name="connsiteY2" fmla="*/ 161355 h 988979"/>
              <a:gd name="connsiteX3" fmla="*/ 419966 w 987004"/>
              <a:gd name="connsiteY3" fmla="*/ 988620 h 988979"/>
              <a:gd name="connsiteX4" fmla="*/ 44008 w 987004"/>
              <a:gd name="connsiteY4" fmla="*/ 230068 h 988979"/>
              <a:gd name="connsiteX5" fmla="*/ 414681 w 987004"/>
              <a:gd name="connsiteY5" fmla="*/ 298264 h 988979"/>
              <a:gd name="connsiteX0" fmla="*/ 388377 w 960700"/>
              <a:gd name="connsiteY0" fmla="*/ 298264 h 988956"/>
              <a:gd name="connsiteX1" fmla="*/ 562115 w 960700"/>
              <a:gd name="connsiteY1" fmla="*/ 92644 h 988956"/>
              <a:gd name="connsiteX2" fmla="*/ 953245 w 960700"/>
              <a:gd name="connsiteY2" fmla="*/ 161355 h 988956"/>
              <a:gd name="connsiteX3" fmla="*/ 393662 w 960700"/>
              <a:gd name="connsiteY3" fmla="*/ 988620 h 988956"/>
              <a:gd name="connsiteX4" fmla="*/ 17704 w 960700"/>
              <a:gd name="connsiteY4" fmla="*/ 230068 h 988956"/>
              <a:gd name="connsiteX5" fmla="*/ 388377 w 960700"/>
              <a:gd name="connsiteY5" fmla="*/ 298264 h 988956"/>
              <a:gd name="connsiteX0" fmla="*/ 378206 w 950529"/>
              <a:gd name="connsiteY0" fmla="*/ 298264 h 988945"/>
              <a:gd name="connsiteX1" fmla="*/ 551944 w 950529"/>
              <a:gd name="connsiteY1" fmla="*/ 92644 h 988945"/>
              <a:gd name="connsiteX2" fmla="*/ 943074 w 950529"/>
              <a:gd name="connsiteY2" fmla="*/ 161355 h 988945"/>
              <a:gd name="connsiteX3" fmla="*/ 383491 w 950529"/>
              <a:gd name="connsiteY3" fmla="*/ 988620 h 988945"/>
              <a:gd name="connsiteX4" fmla="*/ 18105 w 950529"/>
              <a:gd name="connsiteY4" fmla="*/ 208925 h 988945"/>
              <a:gd name="connsiteX5" fmla="*/ 378206 w 950529"/>
              <a:gd name="connsiteY5" fmla="*/ 298264 h 988945"/>
              <a:gd name="connsiteX0" fmla="*/ 408546 w 980869"/>
              <a:gd name="connsiteY0" fmla="*/ 298264 h 988967"/>
              <a:gd name="connsiteX1" fmla="*/ 582284 w 980869"/>
              <a:gd name="connsiteY1" fmla="*/ 92644 h 988967"/>
              <a:gd name="connsiteX2" fmla="*/ 973414 w 980869"/>
              <a:gd name="connsiteY2" fmla="*/ 161355 h 988967"/>
              <a:gd name="connsiteX3" fmla="*/ 413831 w 980869"/>
              <a:gd name="connsiteY3" fmla="*/ 988620 h 988967"/>
              <a:gd name="connsiteX4" fmla="*/ 48445 w 980869"/>
              <a:gd name="connsiteY4" fmla="*/ 208925 h 988967"/>
              <a:gd name="connsiteX5" fmla="*/ 408546 w 980869"/>
              <a:gd name="connsiteY5" fmla="*/ 298264 h 988967"/>
              <a:gd name="connsiteX0" fmla="*/ 411098 w 983018"/>
              <a:gd name="connsiteY0" fmla="*/ 298264 h 1031229"/>
              <a:gd name="connsiteX1" fmla="*/ 584836 w 983018"/>
              <a:gd name="connsiteY1" fmla="*/ 92644 h 1031229"/>
              <a:gd name="connsiteX2" fmla="*/ 975966 w 983018"/>
              <a:gd name="connsiteY2" fmla="*/ 161355 h 1031229"/>
              <a:gd name="connsiteX3" fmla="*/ 384670 w 983018"/>
              <a:gd name="connsiteY3" fmla="*/ 1030904 h 1031229"/>
              <a:gd name="connsiteX4" fmla="*/ 50997 w 983018"/>
              <a:gd name="connsiteY4" fmla="*/ 208925 h 1031229"/>
              <a:gd name="connsiteX5" fmla="*/ 411098 w 983018"/>
              <a:gd name="connsiteY5" fmla="*/ 298264 h 1031229"/>
              <a:gd name="connsiteX0" fmla="*/ 420271 w 992191"/>
              <a:gd name="connsiteY0" fmla="*/ 298264 h 1030904"/>
              <a:gd name="connsiteX1" fmla="*/ 594009 w 992191"/>
              <a:gd name="connsiteY1" fmla="*/ 92644 h 1030904"/>
              <a:gd name="connsiteX2" fmla="*/ 985139 w 992191"/>
              <a:gd name="connsiteY2" fmla="*/ 161355 h 1030904"/>
              <a:gd name="connsiteX3" fmla="*/ 393843 w 992191"/>
              <a:gd name="connsiteY3" fmla="*/ 1030904 h 1030904"/>
              <a:gd name="connsiteX4" fmla="*/ 60170 w 992191"/>
              <a:gd name="connsiteY4" fmla="*/ 208925 h 1030904"/>
              <a:gd name="connsiteX5" fmla="*/ 420271 w 992191"/>
              <a:gd name="connsiteY5" fmla="*/ 298264 h 1030904"/>
              <a:gd name="connsiteX0" fmla="*/ 420271 w 993343"/>
              <a:gd name="connsiteY0" fmla="*/ 298264 h 1030904"/>
              <a:gd name="connsiteX1" fmla="*/ 594009 w 993343"/>
              <a:gd name="connsiteY1" fmla="*/ 92644 h 1030904"/>
              <a:gd name="connsiteX2" fmla="*/ 985139 w 993343"/>
              <a:gd name="connsiteY2" fmla="*/ 161355 h 1030904"/>
              <a:gd name="connsiteX3" fmla="*/ 393843 w 993343"/>
              <a:gd name="connsiteY3" fmla="*/ 1030904 h 1030904"/>
              <a:gd name="connsiteX4" fmla="*/ 60170 w 993343"/>
              <a:gd name="connsiteY4" fmla="*/ 208925 h 1030904"/>
              <a:gd name="connsiteX5" fmla="*/ 420271 w 993343"/>
              <a:gd name="connsiteY5" fmla="*/ 298264 h 1030904"/>
              <a:gd name="connsiteX0" fmla="*/ 385040 w 958112"/>
              <a:gd name="connsiteY0" fmla="*/ 298264 h 1048177"/>
              <a:gd name="connsiteX1" fmla="*/ 558778 w 958112"/>
              <a:gd name="connsiteY1" fmla="*/ 92644 h 1048177"/>
              <a:gd name="connsiteX2" fmla="*/ 949908 w 958112"/>
              <a:gd name="connsiteY2" fmla="*/ 161355 h 1048177"/>
              <a:gd name="connsiteX3" fmla="*/ 358612 w 958112"/>
              <a:gd name="connsiteY3" fmla="*/ 1030904 h 1048177"/>
              <a:gd name="connsiteX4" fmla="*/ 67222 w 958112"/>
              <a:gd name="connsiteY4" fmla="*/ 700485 h 1048177"/>
              <a:gd name="connsiteX5" fmla="*/ 24939 w 958112"/>
              <a:gd name="connsiteY5" fmla="*/ 208925 h 1048177"/>
              <a:gd name="connsiteX6" fmla="*/ 385040 w 958112"/>
              <a:gd name="connsiteY6" fmla="*/ 298264 h 1048177"/>
              <a:gd name="connsiteX0" fmla="*/ 388015 w 961087"/>
              <a:gd name="connsiteY0" fmla="*/ 298264 h 1047926"/>
              <a:gd name="connsiteX1" fmla="*/ 561753 w 961087"/>
              <a:gd name="connsiteY1" fmla="*/ 92644 h 1047926"/>
              <a:gd name="connsiteX2" fmla="*/ 952883 w 961087"/>
              <a:gd name="connsiteY2" fmla="*/ 161355 h 1047926"/>
              <a:gd name="connsiteX3" fmla="*/ 361587 w 961087"/>
              <a:gd name="connsiteY3" fmla="*/ 1030904 h 1047926"/>
              <a:gd name="connsiteX4" fmla="*/ 59626 w 961087"/>
              <a:gd name="connsiteY4" fmla="*/ 695199 h 1047926"/>
              <a:gd name="connsiteX5" fmla="*/ 27914 w 961087"/>
              <a:gd name="connsiteY5" fmla="*/ 208925 h 1047926"/>
              <a:gd name="connsiteX6" fmla="*/ 388015 w 961087"/>
              <a:gd name="connsiteY6" fmla="*/ 298264 h 1047926"/>
              <a:gd name="connsiteX0" fmla="*/ 388015 w 961087"/>
              <a:gd name="connsiteY0" fmla="*/ 298264 h 1055008"/>
              <a:gd name="connsiteX1" fmla="*/ 561753 w 961087"/>
              <a:gd name="connsiteY1" fmla="*/ 92644 h 1055008"/>
              <a:gd name="connsiteX2" fmla="*/ 952883 w 961087"/>
              <a:gd name="connsiteY2" fmla="*/ 161355 h 1055008"/>
              <a:gd name="connsiteX3" fmla="*/ 361587 w 961087"/>
              <a:gd name="connsiteY3" fmla="*/ 1030904 h 1055008"/>
              <a:gd name="connsiteX4" fmla="*/ 59626 w 961087"/>
              <a:gd name="connsiteY4" fmla="*/ 695199 h 1055008"/>
              <a:gd name="connsiteX5" fmla="*/ 27914 w 961087"/>
              <a:gd name="connsiteY5" fmla="*/ 208925 h 1055008"/>
              <a:gd name="connsiteX6" fmla="*/ 388015 w 961087"/>
              <a:gd name="connsiteY6" fmla="*/ 298264 h 1055008"/>
              <a:gd name="connsiteX0" fmla="*/ 397425 w 970497"/>
              <a:gd name="connsiteY0" fmla="*/ 298264 h 1055008"/>
              <a:gd name="connsiteX1" fmla="*/ 571163 w 970497"/>
              <a:gd name="connsiteY1" fmla="*/ 92644 h 1055008"/>
              <a:gd name="connsiteX2" fmla="*/ 962293 w 970497"/>
              <a:gd name="connsiteY2" fmla="*/ 161355 h 1055008"/>
              <a:gd name="connsiteX3" fmla="*/ 370997 w 970497"/>
              <a:gd name="connsiteY3" fmla="*/ 1030904 h 1055008"/>
              <a:gd name="connsiteX4" fmla="*/ 69036 w 970497"/>
              <a:gd name="connsiteY4" fmla="*/ 695199 h 1055008"/>
              <a:gd name="connsiteX5" fmla="*/ 37324 w 970497"/>
              <a:gd name="connsiteY5" fmla="*/ 208925 h 1055008"/>
              <a:gd name="connsiteX6" fmla="*/ 397425 w 970497"/>
              <a:gd name="connsiteY6" fmla="*/ 298264 h 1055008"/>
              <a:gd name="connsiteX0" fmla="*/ 397425 w 970761"/>
              <a:gd name="connsiteY0" fmla="*/ 298264 h 1035869"/>
              <a:gd name="connsiteX1" fmla="*/ 571163 w 970761"/>
              <a:gd name="connsiteY1" fmla="*/ 92644 h 1035869"/>
              <a:gd name="connsiteX2" fmla="*/ 962293 w 970761"/>
              <a:gd name="connsiteY2" fmla="*/ 161355 h 1035869"/>
              <a:gd name="connsiteX3" fmla="*/ 386853 w 970761"/>
              <a:gd name="connsiteY3" fmla="*/ 1009762 h 1035869"/>
              <a:gd name="connsiteX4" fmla="*/ 69036 w 970761"/>
              <a:gd name="connsiteY4" fmla="*/ 695199 h 1035869"/>
              <a:gd name="connsiteX5" fmla="*/ 37324 w 970761"/>
              <a:gd name="connsiteY5" fmla="*/ 208925 h 1035869"/>
              <a:gd name="connsiteX6" fmla="*/ 397425 w 970761"/>
              <a:gd name="connsiteY6" fmla="*/ 298264 h 1035869"/>
              <a:gd name="connsiteX0" fmla="*/ 389414 w 962750"/>
              <a:gd name="connsiteY0" fmla="*/ 298264 h 1035869"/>
              <a:gd name="connsiteX1" fmla="*/ 563152 w 962750"/>
              <a:gd name="connsiteY1" fmla="*/ 92644 h 1035869"/>
              <a:gd name="connsiteX2" fmla="*/ 954282 w 962750"/>
              <a:gd name="connsiteY2" fmla="*/ 161355 h 1035869"/>
              <a:gd name="connsiteX3" fmla="*/ 378842 w 962750"/>
              <a:gd name="connsiteY3" fmla="*/ 1009762 h 1035869"/>
              <a:gd name="connsiteX4" fmla="*/ 61025 w 962750"/>
              <a:gd name="connsiteY4" fmla="*/ 695199 h 1035869"/>
              <a:gd name="connsiteX5" fmla="*/ 29313 w 962750"/>
              <a:gd name="connsiteY5" fmla="*/ 208925 h 1035869"/>
              <a:gd name="connsiteX6" fmla="*/ 389414 w 962750"/>
              <a:gd name="connsiteY6" fmla="*/ 298264 h 1035869"/>
              <a:gd name="connsiteX0" fmla="*/ 389414 w 964246"/>
              <a:gd name="connsiteY0" fmla="*/ 298264 h 1012400"/>
              <a:gd name="connsiteX1" fmla="*/ 563152 w 964246"/>
              <a:gd name="connsiteY1" fmla="*/ 92644 h 1012400"/>
              <a:gd name="connsiteX2" fmla="*/ 954282 w 964246"/>
              <a:gd name="connsiteY2" fmla="*/ 161355 h 1012400"/>
              <a:gd name="connsiteX3" fmla="*/ 452840 w 964246"/>
              <a:gd name="connsiteY3" fmla="*/ 983335 h 1012400"/>
              <a:gd name="connsiteX4" fmla="*/ 61025 w 964246"/>
              <a:gd name="connsiteY4" fmla="*/ 695199 h 1012400"/>
              <a:gd name="connsiteX5" fmla="*/ 29313 w 964246"/>
              <a:gd name="connsiteY5" fmla="*/ 208925 h 1012400"/>
              <a:gd name="connsiteX6" fmla="*/ 389414 w 964246"/>
              <a:gd name="connsiteY6" fmla="*/ 298264 h 1012400"/>
              <a:gd name="connsiteX0" fmla="*/ 402853 w 977685"/>
              <a:gd name="connsiteY0" fmla="*/ 298264 h 1009990"/>
              <a:gd name="connsiteX1" fmla="*/ 576591 w 977685"/>
              <a:gd name="connsiteY1" fmla="*/ 92644 h 1009990"/>
              <a:gd name="connsiteX2" fmla="*/ 967721 w 977685"/>
              <a:gd name="connsiteY2" fmla="*/ 161355 h 1009990"/>
              <a:gd name="connsiteX3" fmla="*/ 466279 w 977685"/>
              <a:gd name="connsiteY3" fmla="*/ 983335 h 1009990"/>
              <a:gd name="connsiteX4" fmla="*/ 42751 w 977685"/>
              <a:gd name="connsiteY4" fmla="*/ 674057 h 1009990"/>
              <a:gd name="connsiteX5" fmla="*/ 42752 w 977685"/>
              <a:gd name="connsiteY5" fmla="*/ 208925 h 1009990"/>
              <a:gd name="connsiteX6" fmla="*/ 402853 w 977685"/>
              <a:gd name="connsiteY6" fmla="*/ 298264 h 1009990"/>
              <a:gd name="connsiteX0" fmla="*/ 390851 w 965683"/>
              <a:gd name="connsiteY0" fmla="*/ 298264 h 1009990"/>
              <a:gd name="connsiteX1" fmla="*/ 564589 w 965683"/>
              <a:gd name="connsiteY1" fmla="*/ 92644 h 1009990"/>
              <a:gd name="connsiteX2" fmla="*/ 955719 w 965683"/>
              <a:gd name="connsiteY2" fmla="*/ 161355 h 1009990"/>
              <a:gd name="connsiteX3" fmla="*/ 454277 w 965683"/>
              <a:gd name="connsiteY3" fmla="*/ 983335 h 1009990"/>
              <a:gd name="connsiteX4" fmla="*/ 30749 w 965683"/>
              <a:gd name="connsiteY4" fmla="*/ 674057 h 1009990"/>
              <a:gd name="connsiteX5" fmla="*/ 62463 w 965683"/>
              <a:gd name="connsiteY5" fmla="*/ 208925 h 1009990"/>
              <a:gd name="connsiteX6" fmla="*/ 390851 w 965683"/>
              <a:gd name="connsiteY6" fmla="*/ 298264 h 1009990"/>
              <a:gd name="connsiteX0" fmla="*/ 390851 w 967799"/>
              <a:gd name="connsiteY0" fmla="*/ 298264 h 1000579"/>
              <a:gd name="connsiteX1" fmla="*/ 564589 w 967799"/>
              <a:gd name="connsiteY1" fmla="*/ 92644 h 1000579"/>
              <a:gd name="connsiteX2" fmla="*/ 955719 w 967799"/>
              <a:gd name="connsiteY2" fmla="*/ 161355 h 1000579"/>
              <a:gd name="connsiteX3" fmla="*/ 528274 w 967799"/>
              <a:gd name="connsiteY3" fmla="*/ 972764 h 1000579"/>
              <a:gd name="connsiteX4" fmla="*/ 30749 w 967799"/>
              <a:gd name="connsiteY4" fmla="*/ 674057 h 1000579"/>
              <a:gd name="connsiteX5" fmla="*/ 62463 w 967799"/>
              <a:gd name="connsiteY5" fmla="*/ 208925 h 1000579"/>
              <a:gd name="connsiteX6" fmla="*/ 390851 w 967799"/>
              <a:gd name="connsiteY6" fmla="*/ 298264 h 1000579"/>
              <a:gd name="connsiteX0" fmla="*/ 328388 w 905336"/>
              <a:gd name="connsiteY0" fmla="*/ 298264 h 972834"/>
              <a:gd name="connsiteX1" fmla="*/ 502126 w 905336"/>
              <a:gd name="connsiteY1" fmla="*/ 92644 h 972834"/>
              <a:gd name="connsiteX2" fmla="*/ 893256 w 905336"/>
              <a:gd name="connsiteY2" fmla="*/ 161355 h 972834"/>
              <a:gd name="connsiteX3" fmla="*/ 465811 w 905336"/>
              <a:gd name="connsiteY3" fmla="*/ 972764 h 972834"/>
              <a:gd name="connsiteX4" fmla="*/ 0 w 905336"/>
              <a:gd name="connsiteY4" fmla="*/ 208925 h 972834"/>
              <a:gd name="connsiteX5" fmla="*/ 328388 w 905336"/>
              <a:gd name="connsiteY5" fmla="*/ 298264 h 97283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81243 w 958191"/>
              <a:gd name="connsiteY0" fmla="*/ 298264 h 972854"/>
              <a:gd name="connsiteX1" fmla="*/ 554981 w 958191"/>
              <a:gd name="connsiteY1" fmla="*/ 92644 h 972854"/>
              <a:gd name="connsiteX2" fmla="*/ 946111 w 958191"/>
              <a:gd name="connsiteY2" fmla="*/ 161355 h 972854"/>
              <a:gd name="connsiteX3" fmla="*/ 518666 w 958191"/>
              <a:gd name="connsiteY3" fmla="*/ 972764 h 972854"/>
              <a:gd name="connsiteX4" fmla="*/ 0 w 958191"/>
              <a:gd name="connsiteY4" fmla="*/ 351635 h 972854"/>
              <a:gd name="connsiteX5" fmla="*/ 381243 w 958191"/>
              <a:gd name="connsiteY5" fmla="*/ 298264 h 972854"/>
              <a:gd name="connsiteX0" fmla="*/ 394769 w 971717"/>
              <a:gd name="connsiteY0" fmla="*/ 298264 h 972907"/>
              <a:gd name="connsiteX1" fmla="*/ 568507 w 971717"/>
              <a:gd name="connsiteY1" fmla="*/ 92644 h 972907"/>
              <a:gd name="connsiteX2" fmla="*/ 959637 w 971717"/>
              <a:gd name="connsiteY2" fmla="*/ 161355 h 972907"/>
              <a:gd name="connsiteX3" fmla="*/ 532192 w 971717"/>
              <a:gd name="connsiteY3" fmla="*/ 972764 h 972907"/>
              <a:gd name="connsiteX4" fmla="*/ 13526 w 971717"/>
              <a:gd name="connsiteY4" fmla="*/ 351635 h 972907"/>
              <a:gd name="connsiteX5" fmla="*/ 394769 w 971717"/>
              <a:gd name="connsiteY5" fmla="*/ 298264 h 972907"/>
              <a:gd name="connsiteX0" fmla="*/ 397809 w 972051"/>
              <a:gd name="connsiteY0" fmla="*/ 298264 h 988758"/>
              <a:gd name="connsiteX1" fmla="*/ 571547 w 972051"/>
              <a:gd name="connsiteY1" fmla="*/ 92644 h 988758"/>
              <a:gd name="connsiteX2" fmla="*/ 962677 w 972051"/>
              <a:gd name="connsiteY2" fmla="*/ 161355 h 988758"/>
              <a:gd name="connsiteX3" fmla="*/ 434806 w 972051"/>
              <a:gd name="connsiteY3" fmla="*/ 988621 h 988758"/>
              <a:gd name="connsiteX4" fmla="*/ 16566 w 972051"/>
              <a:gd name="connsiteY4" fmla="*/ 351635 h 988758"/>
              <a:gd name="connsiteX5" fmla="*/ 397809 w 972051"/>
              <a:gd name="connsiteY5" fmla="*/ 298264 h 988758"/>
              <a:gd name="connsiteX0" fmla="*/ 402232 w 976474"/>
              <a:gd name="connsiteY0" fmla="*/ 298264 h 988621"/>
              <a:gd name="connsiteX1" fmla="*/ 575970 w 976474"/>
              <a:gd name="connsiteY1" fmla="*/ 92644 h 988621"/>
              <a:gd name="connsiteX2" fmla="*/ 967100 w 976474"/>
              <a:gd name="connsiteY2" fmla="*/ 161355 h 988621"/>
              <a:gd name="connsiteX3" fmla="*/ 439229 w 976474"/>
              <a:gd name="connsiteY3" fmla="*/ 988621 h 988621"/>
              <a:gd name="connsiteX4" fmla="*/ 20989 w 976474"/>
              <a:gd name="connsiteY4" fmla="*/ 351635 h 988621"/>
              <a:gd name="connsiteX5" fmla="*/ 402232 w 976474"/>
              <a:gd name="connsiteY5" fmla="*/ 298264 h 988621"/>
              <a:gd name="connsiteX0" fmla="*/ 472660 w 1046902"/>
              <a:gd name="connsiteY0" fmla="*/ 298264 h 988621"/>
              <a:gd name="connsiteX1" fmla="*/ 646398 w 1046902"/>
              <a:gd name="connsiteY1" fmla="*/ 92644 h 988621"/>
              <a:gd name="connsiteX2" fmla="*/ 1037528 w 1046902"/>
              <a:gd name="connsiteY2" fmla="*/ 161355 h 988621"/>
              <a:gd name="connsiteX3" fmla="*/ 509657 w 1046902"/>
              <a:gd name="connsiteY3" fmla="*/ 988621 h 988621"/>
              <a:gd name="connsiteX4" fmla="*/ 17420 w 1046902"/>
              <a:gd name="connsiteY4" fmla="*/ 256495 h 988621"/>
              <a:gd name="connsiteX5" fmla="*/ 472660 w 1046902"/>
              <a:gd name="connsiteY5" fmla="*/ 298264 h 988621"/>
              <a:gd name="connsiteX0" fmla="*/ 455240 w 1029482"/>
              <a:gd name="connsiteY0" fmla="*/ 298264 h 988621"/>
              <a:gd name="connsiteX1" fmla="*/ 628978 w 1029482"/>
              <a:gd name="connsiteY1" fmla="*/ 92644 h 988621"/>
              <a:gd name="connsiteX2" fmla="*/ 1020108 w 1029482"/>
              <a:gd name="connsiteY2" fmla="*/ 161355 h 988621"/>
              <a:gd name="connsiteX3" fmla="*/ 492237 w 1029482"/>
              <a:gd name="connsiteY3" fmla="*/ 988621 h 988621"/>
              <a:gd name="connsiteX4" fmla="*/ 0 w 1029482"/>
              <a:gd name="connsiteY4" fmla="*/ 256495 h 988621"/>
              <a:gd name="connsiteX5" fmla="*/ 455240 w 1029482"/>
              <a:gd name="connsiteY5" fmla="*/ 298264 h 988621"/>
              <a:gd name="connsiteX0" fmla="*/ 465742 w 1039984"/>
              <a:gd name="connsiteY0" fmla="*/ 298264 h 988621"/>
              <a:gd name="connsiteX1" fmla="*/ 639480 w 1039984"/>
              <a:gd name="connsiteY1" fmla="*/ 92644 h 988621"/>
              <a:gd name="connsiteX2" fmla="*/ 1030610 w 1039984"/>
              <a:gd name="connsiteY2" fmla="*/ 161355 h 988621"/>
              <a:gd name="connsiteX3" fmla="*/ 502739 w 1039984"/>
              <a:gd name="connsiteY3" fmla="*/ 988621 h 988621"/>
              <a:gd name="connsiteX4" fmla="*/ 10502 w 1039984"/>
              <a:gd name="connsiteY4" fmla="*/ 256495 h 988621"/>
              <a:gd name="connsiteX5" fmla="*/ 465742 w 1039984"/>
              <a:gd name="connsiteY5" fmla="*/ 298264 h 988621"/>
              <a:gd name="connsiteX0" fmla="*/ 469173 w 1041762"/>
              <a:gd name="connsiteY0" fmla="*/ 298264 h 1025620"/>
              <a:gd name="connsiteX1" fmla="*/ 642911 w 1041762"/>
              <a:gd name="connsiteY1" fmla="*/ 92644 h 1025620"/>
              <a:gd name="connsiteX2" fmla="*/ 1034041 w 1041762"/>
              <a:gd name="connsiteY2" fmla="*/ 161355 h 1025620"/>
              <a:gd name="connsiteX3" fmla="*/ 411031 w 1041762"/>
              <a:gd name="connsiteY3" fmla="*/ 1025620 h 1025620"/>
              <a:gd name="connsiteX4" fmla="*/ 13933 w 1041762"/>
              <a:gd name="connsiteY4" fmla="*/ 256495 h 1025620"/>
              <a:gd name="connsiteX5" fmla="*/ 469173 w 1041762"/>
              <a:gd name="connsiteY5" fmla="*/ 298264 h 1025620"/>
              <a:gd name="connsiteX0" fmla="*/ 469173 w 1044032"/>
              <a:gd name="connsiteY0" fmla="*/ 298264 h 1025620"/>
              <a:gd name="connsiteX1" fmla="*/ 642911 w 1044032"/>
              <a:gd name="connsiteY1" fmla="*/ 92644 h 1025620"/>
              <a:gd name="connsiteX2" fmla="*/ 1034041 w 1044032"/>
              <a:gd name="connsiteY2" fmla="*/ 161355 h 1025620"/>
              <a:gd name="connsiteX3" fmla="*/ 411031 w 1044032"/>
              <a:gd name="connsiteY3" fmla="*/ 1025620 h 1025620"/>
              <a:gd name="connsiteX4" fmla="*/ 13933 w 1044032"/>
              <a:gd name="connsiteY4" fmla="*/ 256495 h 1025620"/>
              <a:gd name="connsiteX5" fmla="*/ 469173 w 1044032"/>
              <a:gd name="connsiteY5" fmla="*/ 298264 h 1025620"/>
              <a:gd name="connsiteX0" fmla="*/ 466286 w 1041145"/>
              <a:gd name="connsiteY0" fmla="*/ 298264 h 1025620"/>
              <a:gd name="connsiteX1" fmla="*/ 640024 w 1041145"/>
              <a:gd name="connsiteY1" fmla="*/ 92644 h 1025620"/>
              <a:gd name="connsiteX2" fmla="*/ 1031154 w 1041145"/>
              <a:gd name="connsiteY2" fmla="*/ 161355 h 1025620"/>
              <a:gd name="connsiteX3" fmla="*/ 408144 w 1041145"/>
              <a:gd name="connsiteY3" fmla="*/ 1025620 h 1025620"/>
              <a:gd name="connsiteX4" fmla="*/ 11046 w 1041145"/>
              <a:gd name="connsiteY4" fmla="*/ 256495 h 1025620"/>
              <a:gd name="connsiteX5" fmla="*/ 466286 w 1041145"/>
              <a:gd name="connsiteY5" fmla="*/ 298264 h 1025620"/>
              <a:gd name="connsiteX0" fmla="*/ 468070 w 1042929"/>
              <a:gd name="connsiteY0" fmla="*/ 298264 h 1025620"/>
              <a:gd name="connsiteX1" fmla="*/ 641808 w 1042929"/>
              <a:gd name="connsiteY1" fmla="*/ 92644 h 1025620"/>
              <a:gd name="connsiteX2" fmla="*/ 1032938 w 1042929"/>
              <a:gd name="connsiteY2" fmla="*/ 161355 h 1025620"/>
              <a:gd name="connsiteX3" fmla="*/ 409928 w 1042929"/>
              <a:gd name="connsiteY3" fmla="*/ 1025620 h 1025620"/>
              <a:gd name="connsiteX4" fmla="*/ 12830 w 1042929"/>
              <a:gd name="connsiteY4" fmla="*/ 256495 h 1025620"/>
              <a:gd name="connsiteX5" fmla="*/ 468070 w 1042929"/>
              <a:gd name="connsiteY5" fmla="*/ 298264 h 1025620"/>
              <a:gd name="connsiteX0" fmla="*/ 458930 w 1033789"/>
              <a:gd name="connsiteY0" fmla="*/ 298264 h 1074474"/>
              <a:gd name="connsiteX1" fmla="*/ 632668 w 1033789"/>
              <a:gd name="connsiteY1" fmla="*/ 92644 h 1074474"/>
              <a:gd name="connsiteX2" fmla="*/ 1023798 w 1033789"/>
              <a:gd name="connsiteY2" fmla="*/ 161355 h 1074474"/>
              <a:gd name="connsiteX3" fmla="*/ 400788 w 1033789"/>
              <a:gd name="connsiteY3" fmla="*/ 1025620 h 1074474"/>
              <a:gd name="connsiteX4" fmla="*/ 252110 w 1033789"/>
              <a:gd name="connsiteY4" fmla="*/ 890765 h 1074474"/>
              <a:gd name="connsiteX5" fmla="*/ 3690 w 1033789"/>
              <a:gd name="connsiteY5" fmla="*/ 256495 h 1074474"/>
              <a:gd name="connsiteX6" fmla="*/ 458930 w 1033789"/>
              <a:gd name="connsiteY6" fmla="*/ 298264 h 1074474"/>
              <a:gd name="connsiteX0" fmla="*/ 458930 w 1033789"/>
              <a:gd name="connsiteY0" fmla="*/ 298264 h 1063265"/>
              <a:gd name="connsiteX1" fmla="*/ 632668 w 1033789"/>
              <a:gd name="connsiteY1" fmla="*/ 92644 h 1063265"/>
              <a:gd name="connsiteX2" fmla="*/ 1023798 w 1033789"/>
              <a:gd name="connsiteY2" fmla="*/ 161355 h 1063265"/>
              <a:gd name="connsiteX3" fmla="*/ 400788 w 1033789"/>
              <a:gd name="connsiteY3" fmla="*/ 1025620 h 1063265"/>
              <a:gd name="connsiteX4" fmla="*/ 252110 w 1033789"/>
              <a:gd name="connsiteY4" fmla="*/ 890765 h 1063265"/>
              <a:gd name="connsiteX5" fmla="*/ 3690 w 1033789"/>
              <a:gd name="connsiteY5" fmla="*/ 256495 h 1063265"/>
              <a:gd name="connsiteX6" fmla="*/ 458930 w 1033789"/>
              <a:gd name="connsiteY6" fmla="*/ 298264 h 1063265"/>
              <a:gd name="connsiteX0" fmla="*/ 459280 w 1034139"/>
              <a:gd name="connsiteY0" fmla="*/ 298264 h 1055394"/>
              <a:gd name="connsiteX1" fmla="*/ 633018 w 1034139"/>
              <a:gd name="connsiteY1" fmla="*/ 92644 h 1055394"/>
              <a:gd name="connsiteX2" fmla="*/ 1024148 w 1034139"/>
              <a:gd name="connsiteY2" fmla="*/ 161355 h 1055394"/>
              <a:gd name="connsiteX3" fmla="*/ 401138 w 1034139"/>
              <a:gd name="connsiteY3" fmla="*/ 1025620 h 1055394"/>
              <a:gd name="connsiteX4" fmla="*/ 231317 w 1034139"/>
              <a:gd name="connsiteY4" fmla="*/ 811482 h 1055394"/>
              <a:gd name="connsiteX5" fmla="*/ 4040 w 1034139"/>
              <a:gd name="connsiteY5" fmla="*/ 256495 h 1055394"/>
              <a:gd name="connsiteX6" fmla="*/ 459280 w 1034139"/>
              <a:gd name="connsiteY6" fmla="*/ 298264 h 1055394"/>
              <a:gd name="connsiteX0" fmla="*/ 458085 w 1032944"/>
              <a:gd name="connsiteY0" fmla="*/ 298264 h 1055394"/>
              <a:gd name="connsiteX1" fmla="*/ 631823 w 1032944"/>
              <a:gd name="connsiteY1" fmla="*/ 92644 h 1055394"/>
              <a:gd name="connsiteX2" fmla="*/ 1022953 w 1032944"/>
              <a:gd name="connsiteY2" fmla="*/ 161355 h 1055394"/>
              <a:gd name="connsiteX3" fmla="*/ 399943 w 1032944"/>
              <a:gd name="connsiteY3" fmla="*/ 1025620 h 1055394"/>
              <a:gd name="connsiteX4" fmla="*/ 230122 w 1032944"/>
              <a:gd name="connsiteY4" fmla="*/ 811482 h 1055394"/>
              <a:gd name="connsiteX5" fmla="*/ 2845 w 1032944"/>
              <a:gd name="connsiteY5" fmla="*/ 256495 h 1055394"/>
              <a:gd name="connsiteX6" fmla="*/ 458085 w 1032944"/>
              <a:gd name="connsiteY6" fmla="*/ 298264 h 1055394"/>
              <a:gd name="connsiteX0" fmla="*/ 457541 w 1032400"/>
              <a:gd name="connsiteY0" fmla="*/ 298264 h 1055816"/>
              <a:gd name="connsiteX1" fmla="*/ 631279 w 1032400"/>
              <a:gd name="connsiteY1" fmla="*/ 92644 h 1055816"/>
              <a:gd name="connsiteX2" fmla="*/ 1022409 w 1032400"/>
              <a:gd name="connsiteY2" fmla="*/ 161355 h 1055816"/>
              <a:gd name="connsiteX3" fmla="*/ 399399 w 1032400"/>
              <a:gd name="connsiteY3" fmla="*/ 1025620 h 1055816"/>
              <a:gd name="connsiteX4" fmla="*/ 303576 w 1032400"/>
              <a:gd name="connsiteY4" fmla="*/ 816768 h 1055816"/>
              <a:gd name="connsiteX5" fmla="*/ 2301 w 1032400"/>
              <a:gd name="connsiteY5" fmla="*/ 256495 h 1055816"/>
              <a:gd name="connsiteX6" fmla="*/ 457541 w 1032400"/>
              <a:gd name="connsiteY6" fmla="*/ 298264 h 1055816"/>
              <a:gd name="connsiteX0" fmla="*/ 458291 w 1033150"/>
              <a:gd name="connsiteY0" fmla="*/ 298264 h 1055394"/>
              <a:gd name="connsiteX1" fmla="*/ 632029 w 1033150"/>
              <a:gd name="connsiteY1" fmla="*/ 92644 h 1055394"/>
              <a:gd name="connsiteX2" fmla="*/ 1023159 w 1033150"/>
              <a:gd name="connsiteY2" fmla="*/ 161355 h 1055394"/>
              <a:gd name="connsiteX3" fmla="*/ 400149 w 1033150"/>
              <a:gd name="connsiteY3" fmla="*/ 1025620 h 1055394"/>
              <a:gd name="connsiteX4" fmla="*/ 209186 w 1033150"/>
              <a:gd name="connsiteY4" fmla="*/ 811482 h 1055394"/>
              <a:gd name="connsiteX5" fmla="*/ 3051 w 1033150"/>
              <a:gd name="connsiteY5" fmla="*/ 256495 h 1055394"/>
              <a:gd name="connsiteX6" fmla="*/ 458291 w 1033150"/>
              <a:gd name="connsiteY6" fmla="*/ 298264 h 1055394"/>
              <a:gd name="connsiteX0" fmla="*/ 459819 w 1034678"/>
              <a:gd name="connsiteY0" fmla="*/ 298264 h 1055394"/>
              <a:gd name="connsiteX1" fmla="*/ 633557 w 1034678"/>
              <a:gd name="connsiteY1" fmla="*/ 92644 h 1055394"/>
              <a:gd name="connsiteX2" fmla="*/ 1024687 w 1034678"/>
              <a:gd name="connsiteY2" fmla="*/ 161355 h 1055394"/>
              <a:gd name="connsiteX3" fmla="*/ 401677 w 1034678"/>
              <a:gd name="connsiteY3" fmla="*/ 1025620 h 1055394"/>
              <a:gd name="connsiteX4" fmla="*/ 210714 w 1034678"/>
              <a:gd name="connsiteY4" fmla="*/ 811482 h 1055394"/>
              <a:gd name="connsiteX5" fmla="*/ 4579 w 1034678"/>
              <a:gd name="connsiteY5" fmla="*/ 256495 h 1055394"/>
              <a:gd name="connsiteX6" fmla="*/ 459819 w 1034678"/>
              <a:gd name="connsiteY6" fmla="*/ 298264 h 1055394"/>
              <a:gd name="connsiteX0" fmla="*/ 459819 w 1034678"/>
              <a:gd name="connsiteY0" fmla="*/ 298264 h 1061899"/>
              <a:gd name="connsiteX1" fmla="*/ 633557 w 1034678"/>
              <a:gd name="connsiteY1" fmla="*/ 92644 h 1061899"/>
              <a:gd name="connsiteX2" fmla="*/ 1024687 w 1034678"/>
              <a:gd name="connsiteY2" fmla="*/ 161355 h 1061899"/>
              <a:gd name="connsiteX3" fmla="*/ 401677 w 1034678"/>
              <a:gd name="connsiteY3" fmla="*/ 1025620 h 1061899"/>
              <a:gd name="connsiteX4" fmla="*/ 210714 w 1034678"/>
              <a:gd name="connsiteY4" fmla="*/ 811482 h 1061899"/>
              <a:gd name="connsiteX5" fmla="*/ 4579 w 1034678"/>
              <a:gd name="connsiteY5" fmla="*/ 256495 h 1061899"/>
              <a:gd name="connsiteX6" fmla="*/ 459819 w 1034678"/>
              <a:gd name="connsiteY6" fmla="*/ 298264 h 1061899"/>
              <a:gd name="connsiteX0" fmla="*/ 459819 w 1036095"/>
              <a:gd name="connsiteY0" fmla="*/ 298264 h 1076038"/>
              <a:gd name="connsiteX1" fmla="*/ 633557 w 1036095"/>
              <a:gd name="connsiteY1" fmla="*/ 92644 h 1076038"/>
              <a:gd name="connsiteX2" fmla="*/ 1024687 w 1036095"/>
              <a:gd name="connsiteY2" fmla="*/ 161355 h 1076038"/>
              <a:gd name="connsiteX3" fmla="*/ 454532 w 1036095"/>
              <a:gd name="connsiteY3" fmla="*/ 1041477 h 1076038"/>
              <a:gd name="connsiteX4" fmla="*/ 210714 w 1036095"/>
              <a:gd name="connsiteY4" fmla="*/ 811482 h 1076038"/>
              <a:gd name="connsiteX5" fmla="*/ 4579 w 1036095"/>
              <a:gd name="connsiteY5" fmla="*/ 256495 h 1076038"/>
              <a:gd name="connsiteX6" fmla="*/ 459819 w 1036095"/>
              <a:gd name="connsiteY6" fmla="*/ 298264 h 1076038"/>
              <a:gd name="connsiteX0" fmla="*/ 459819 w 1035230"/>
              <a:gd name="connsiteY0" fmla="*/ 298264 h 1076038"/>
              <a:gd name="connsiteX1" fmla="*/ 633557 w 1035230"/>
              <a:gd name="connsiteY1" fmla="*/ 92644 h 1076038"/>
              <a:gd name="connsiteX2" fmla="*/ 1024687 w 1035230"/>
              <a:gd name="connsiteY2" fmla="*/ 161355 h 1076038"/>
              <a:gd name="connsiteX3" fmla="*/ 454532 w 1035230"/>
              <a:gd name="connsiteY3" fmla="*/ 1041477 h 1076038"/>
              <a:gd name="connsiteX4" fmla="*/ 210714 w 1035230"/>
              <a:gd name="connsiteY4" fmla="*/ 811482 h 1076038"/>
              <a:gd name="connsiteX5" fmla="*/ 4579 w 1035230"/>
              <a:gd name="connsiteY5" fmla="*/ 256495 h 1076038"/>
              <a:gd name="connsiteX6" fmla="*/ 459819 w 1035230"/>
              <a:gd name="connsiteY6" fmla="*/ 298264 h 1076038"/>
              <a:gd name="connsiteX0" fmla="*/ 459819 w 1035230"/>
              <a:gd name="connsiteY0" fmla="*/ 298264 h 1041477"/>
              <a:gd name="connsiteX1" fmla="*/ 633557 w 1035230"/>
              <a:gd name="connsiteY1" fmla="*/ 92644 h 1041477"/>
              <a:gd name="connsiteX2" fmla="*/ 1024687 w 1035230"/>
              <a:gd name="connsiteY2" fmla="*/ 161355 h 1041477"/>
              <a:gd name="connsiteX3" fmla="*/ 454532 w 1035230"/>
              <a:gd name="connsiteY3" fmla="*/ 1041477 h 1041477"/>
              <a:gd name="connsiteX4" fmla="*/ 210714 w 1035230"/>
              <a:gd name="connsiteY4" fmla="*/ 811482 h 1041477"/>
              <a:gd name="connsiteX5" fmla="*/ 4579 w 1035230"/>
              <a:gd name="connsiteY5" fmla="*/ 256495 h 1041477"/>
              <a:gd name="connsiteX6" fmla="*/ 459819 w 1035230"/>
              <a:gd name="connsiteY6" fmla="*/ 298264 h 1041477"/>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819 w 1032850"/>
              <a:gd name="connsiteY0" fmla="*/ 298264 h 1104903"/>
              <a:gd name="connsiteX1" fmla="*/ 633557 w 1032850"/>
              <a:gd name="connsiteY1" fmla="*/ 92644 h 1104903"/>
              <a:gd name="connsiteX2" fmla="*/ 1024687 w 1032850"/>
              <a:gd name="connsiteY2" fmla="*/ 161355 h 1104903"/>
              <a:gd name="connsiteX3" fmla="*/ 338250 w 1032850"/>
              <a:gd name="connsiteY3" fmla="*/ 1104903 h 1104903"/>
              <a:gd name="connsiteX4" fmla="*/ 210714 w 1032850"/>
              <a:gd name="connsiteY4" fmla="*/ 811482 h 1104903"/>
              <a:gd name="connsiteX5" fmla="*/ 4579 w 1032850"/>
              <a:gd name="connsiteY5" fmla="*/ 256495 h 1104903"/>
              <a:gd name="connsiteX6" fmla="*/ 459819 w 1032850"/>
              <a:gd name="connsiteY6" fmla="*/ 298264 h 1104903"/>
              <a:gd name="connsiteX0" fmla="*/ 459095 w 1032126"/>
              <a:gd name="connsiteY0" fmla="*/ 298264 h 1104903"/>
              <a:gd name="connsiteX1" fmla="*/ 632833 w 1032126"/>
              <a:gd name="connsiteY1" fmla="*/ 92644 h 1104903"/>
              <a:gd name="connsiteX2" fmla="*/ 1023963 w 1032126"/>
              <a:gd name="connsiteY2" fmla="*/ 161355 h 1104903"/>
              <a:gd name="connsiteX3" fmla="*/ 337526 w 1032126"/>
              <a:gd name="connsiteY3" fmla="*/ 1104903 h 1104903"/>
              <a:gd name="connsiteX4" fmla="*/ 246989 w 1032126"/>
              <a:gd name="connsiteY4" fmla="*/ 716342 h 1104903"/>
              <a:gd name="connsiteX5" fmla="*/ 3855 w 1032126"/>
              <a:gd name="connsiteY5" fmla="*/ 256495 h 1104903"/>
              <a:gd name="connsiteX6" fmla="*/ 459095 w 1032126"/>
              <a:gd name="connsiteY6" fmla="*/ 298264 h 1104903"/>
              <a:gd name="connsiteX0" fmla="*/ 458711 w 1031742"/>
              <a:gd name="connsiteY0" fmla="*/ 298264 h 1104903"/>
              <a:gd name="connsiteX1" fmla="*/ 632449 w 1031742"/>
              <a:gd name="connsiteY1" fmla="*/ 92644 h 1104903"/>
              <a:gd name="connsiteX2" fmla="*/ 1023579 w 1031742"/>
              <a:gd name="connsiteY2" fmla="*/ 161355 h 1104903"/>
              <a:gd name="connsiteX3" fmla="*/ 337142 w 1031742"/>
              <a:gd name="connsiteY3" fmla="*/ 1104903 h 1104903"/>
              <a:gd name="connsiteX4" fmla="*/ 246605 w 1031742"/>
              <a:gd name="connsiteY4" fmla="*/ 716342 h 1104903"/>
              <a:gd name="connsiteX5" fmla="*/ 3471 w 1031742"/>
              <a:gd name="connsiteY5" fmla="*/ 256495 h 1104903"/>
              <a:gd name="connsiteX6" fmla="*/ 458711 w 1031742"/>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711 w 1031048"/>
              <a:gd name="connsiteY0" fmla="*/ 298264 h 1104903"/>
              <a:gd name="connsiteX1" fmla="*/ 632449 w 1031048"/>
              <a:gd name="connsiteY1" fmla="*/ 92644 h 1104903"/>
              <a:gd name="connsiteX2" fmla="*/ 1023579 w 1031048"/>
              <a:gd name="connsiteY2" fmla="*/ 161355 h 1104903"/>
              <a:gd name="connsiteX3" fmla="*/ 289572 w 1031048"/>
              <a:gd name="connsiteY3" fmla="*/ 1104903 h 1104903"/>
              <a:gd name="connsiteX4" fmla="*/ 246605 w 1031048"/>
              <a:gd name="connsiteY4" fmla="*/ 716342 h 1104903"/>
              <a:gd name="connsiteX5" fmla="*/ 3471 w 1031048"/>
              <a:gd name="connsiteY5" fmla="*/ 256495 h 1104903"/>
              <a:gd name="connsiteX6" fmla="*/ 458711 w 1031048"/>
              <a:gd name="connsiteY6" fmla="*/ 298264 h 1104903"/>
              <a:gd name="connsiteX0" fmla="*/ 458937 w 1031274"/>
              <a:gd name="connsiteY0" fmla="*/ 298264 h 1104903"/>
              <a:gd name="connsiteX1" fmla="*/ 632675 w 1031274"/>
              <a:gd name="connsiteY1" fmla="*/ 92644 h 1104903"/>
              <a:gd name="connsiteX2" fmla="*/ 1023805 w 1031274"/>
              <a:gd name="connsiteY2" fmla="*/ 161355 h 1104903"/>
              <a:gd name="connsiteX3" fmla="*/ 289798 w 1031274"/>
              <a:gd name="connsiteY3" fmla="*/ 1104903 h 1104903"/>
              <a:gd name="connsiteX4" fmla="*/ 230974 w 1031274"/>
              <a:gd name="connsiteY4" fmla="*/ 621202 h 1104903"/>
              <a:gd name="connsiteX5" fmla="*/ 3697 w 1031274"/>
              <a:gd name="connsiteY5" fmla="*/ 256495 h 1104903"/>
              <a:gd name="connsiteX6" fmla="*/ 458937 w 1031274"/>
              <a:gd name="connsiteY6" fmla="*/ 298264 h 1104903"/>
              <a:gd name="connsiteX0" fmla="*/ 427781 w 1000118"/>
              <a:gd name="connsiteY0" fmla="*/ 298264 h 1104903"/>
              <a:gd name="connsiteX1" fmla="*/ 601519 w 1000118"/>
              <a:gd name="connsiteY1" fmla="*/ 92644 h 1104903"/>
              <a:gd name="connsiteX2" fmla="*/ 992649 w 1000118"/>
              <a:gd name="connsiteY2" fmla="*/ 161355 h 1104903"/>
              <a:gd name="connsiteX3" fmla="*/ 258642 w 1000118"/>
              <a:gd name="connsiteY3" fmla="*/ 1104903 h 1104903"/>
              <a:gd name="connsiteX4" fmla="*/ 199818 w 1000118"/>
              <a:gd name="connsiteY4" fmla="*/ 621202 h 1104903"/>
              <a:gd name="connsiteX5" fmla="*/ 4254 w 1000118"/>
              <a:gd name="connsiteY5" fmla="*/ 208925 h 1104903"/>
              <a:gd name="connsiteX6" fmla="*/ 427781 w 1000118"/>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3527 w 995864"/>
              <a:gd name="connsiteY0" fmla="*/ 298264 h 1104903"/>
              <a:gd name="connsiteX1" fmla="*/ 597265 w 995864"/>
              <a:gd name="connsiteY1" fmla="*/ 92644 h 1104903"/>
              <a:gd name="connsiteX2" fmla="*/ 988395 w 995864"/>
              <a:gd name="connsiteY2" fmla="*/ 161355 h 1104903"/>
              <a:gd name="connsiteX3" fmla="*/ 254388 w 995864"/>
              <a:gd name="connsiteY3" fmla="*/ 1104903 h 1104903"/>
              <a:gd name="connsiteX4" fmla="*/ 195564 w 995864"/>
              <a:gd name="connsiteY4" fmla="*/ 621202 h 1104903"/>
              <a:gd name="connsiteX5" fmla="*/ 0 w 995864"/>
              <a:gd name="connsiteY5" fmla="*/ 208925 h 1104903"/>
              <a:gd name="connsiteX6" fmla="*/ 423527 w 995864"/>
              <a:gd name="connsiteY6" fmla="*/ 298264 h 1104903"/>
              <a:gd name="connsiteX0" fmla="*/ 428813 w 1001150"/>
              <a:gd name="connsiteY0" fmla="*/ 298264 h 1104903"/>
              <a:gd name="connsiteX1" fmla="*/ 602551 w 1001150"/>
              <a:gd name="connsiteY1" fmla="*/ 92644 h 1104903"/>
              <a:gd name="connsiteX2" fmla="*/ 993681 w 1001150"/>
              <a:gd name="connsiteY2" fmla="*/ 161355 h 1104903"/>
              <a:gd name="connsiteX3" fmla="*/ 259674 w 1001150"/>
              <a:gd name="connsiteY3" fmla="*/ 1104903 h 1104903"/>
              <a:gd name="connsiteX4" fmla="*/ 200850 w 1001150"/>
              <a:gd name="connsiteY4" fmla="*/ 621202 h 1104903"/>
              <a:gd name="connsiteX5" fmla="*/ 0 w 1001150"/>
              <a:gd name="connsiteY5" fmla="*/ 187783 h 1104903"/>
              <a:gd name="connsiteX6" fmla="*/ 428813 w 1001150"/>
              <a:gd name="connsiteY6" fmla="*/ 298264 h 1104903"/>
              <a:gd name="connsiteX0" fmla="*/ 431918 w 1004255"/>
              <a:gd name="connsiteY0" fmla="*/ 298264 h 1104903"/>
              <a:gd name="connsiteX1" fmla="*/ 605656 w 1004255"/>
              <a:gd name="connsiteY1" fmla="*/ 92644 h 1104903"/>
              <a:gd name="connsiteX2" fmla="*/ 996786 w 1004255"/>
              <a:gd name="connsiteY2" fmla="*/ 161355 h 1104903"/>
              <a:gd name="connsiteX3" fmla="*/ 262779 w 1004255"/>
              <a:gd name="connsiteY3" fmla="*/ 1104903 h 1104903"/>
              <a:gd name="connsiteX4" fmla="*/ 203955 w 1004255"/>
              <a:gd name="connsiteY4" fmla="*/ 621202 h 1104903"/>
              <a:gd name="connsiteX5" fmla="*/ 3105 w 1004255"/>
              <a:gd name="connsiteY5" fmla="*/ 187783 h 1104903"/>
              <a:gd name="connsiteX6" fmla="*/ 431918 w 1004255"/>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2841 w 1005178"/>
              <a:gd name="connsiteY0" fmla="*/ 298264 h 1104903"/>
              <a:gd name="connsiteX1" fmla="*/ 606579 w 1005178"/>
              <a:gd name="connsiteY1" fmla="*/ 92644 h 1104903"/>
              <a:gd name="connsiteX2" fmla="*/ 997709 w 1005178"/>
              <a:gd name="connsiteY2" fmla="*/ 161355 h 1104903"/>
              <a:gd name="connsiteX3" fmla="*/ 263702 w 1005178"/>
              <a:gd name="connsiteY3" fmla="*/ 1104903 h 1104903"/>
              <a:gd name="connsiteX4" fmla="*/ 157308 w 1005178"/>
              <a:gd name="connsiteY4" fmla="*/ 621202 h 1104903"/>
              <a:gd name="connsiteX5" fmla="*/ 4028 w 1005178"/>
              <a:gd name="connsiteY5" fmla="*/ 187783 h 1104903"/>
              <a:gd name="connsiteX6" fmla="*/ 432841 w 1005178"/>
              <a:gd name="connsiteY6" fmla="*/ 298264 h 1104903"/>
              <a:gd name="connsiteX0" fmla="*/ 431392 w 1003729"/>
              <a:gd name="connsiteY0" fmla="*/ 298264 h 1104903"/>
              <a:gd name="connsiteX1" fmla="*/ 605130 w 1003729"/>
              <a:gd name="connsiteY1" fmla="*/ 92644 h 1104903"/>
              <a:gd name="connsiteX2" fmla="*/ 996260 w 1003729"/>
              <a:gd name="connsiteY2" fmla="*/ 161355 h 1104903"/>
              <a:gd name="connsiteX3" fmla="*/ 262253 w 1003729"/>
              <a:gd name="connsiteY3" fmla="*/ 1104903 h 1104903"/>
              <a:gd name="connsiteX4" fmla="*/ 245714 w 1003729"/>
              <a:gd name="connsiteY4" fmla="*/ 742770 h 1104903"/>
              <a:gd name="connsiteX5" fmla="*/ 2579 w 1003729"/>
              <a:gd name="connsiteY5" fmla="*/ 187783 h 1104903"/>
              <a:gd name="connsiteX6" fmla="*/ 431392 w 1003729"/>
              <a:gd name="connsiteY6" fmla="*/ 298264 h 1104903"/>
              <a:gd name="connsiteX0" fmla="*/ 431980 w 1004317"/>
              <a:gd name="connsiteY0" fmla="*/ 298264 h 1104903"/>
              <a:gd name="connsiteX1" fmla="*/ 605718 w 1004317"/>
              <a:gd name="connsiteY1" fmla="*/ 92644 h 1104903"/>
              <a:gd name="connsiteX2" fmla="*/ 996848 w 1004317"/>
              <a:gd name="connsiteY2" fmla="*/ 161355 h 1104903"/>
              <a:gd name="connsiteX3" fmla="*/ 262841 w 1004317"/>
              <a:gd name="connsiteY3" fmla="*/ 1104903 h 1104903"/>
              <a:gd name="connsiteX4" fmla="*/ 246302 w 1004317"/>
              <a:gd name="connsiteY4" fmla="*/ 742770 h 1104903"/>
              <a:gd name="connsiteX5" fmla="*/ 3167 w 1004317"/>
              <a:gd name="connsiteY5" fmla="*/ 187783 h 1104903"/>
              <a:gd name="connsiteX6" fmla="*/ 431980 w 1004317"/>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 name="connsiteX0" fmla="*/ 432802 w 1005139"/>
              <a:gd name="connsiteY0" fmla="*/ 298264 h 1104903"/>
              <a:gd name="connsiteX1" fmla="*/ 606540 w 1005139"/>
              <a:gd name="connsiteY1" fmla="*/ 92644 h 1104903"/>
              <a:gd name="connsiteX2" fmla="*/ 997670 w 1005139"/>
              <a:gd name="connsiteY2" fmla="*/ 161355 h 1104903"/>
              <a:gd name="connsiteX3" fmla="*/ 263663 w 1005139"/>
              <a:gd name="connsiteY3" fmla="*/ 1104903 h 1104903"/>
              <a:gd name="connsiteX4" fmla="*/ 204840 w 1005139"/>
              <a:gd name="connsiteY4" fmla="*/ 711057 h 1104903"/>
              <a:gd name="connsiteX5" fmla="*/ 3989 w 1005139"/>
              <a:gd name="connsiteY5" fmla="*/ 187783 h 1104903"/>
              <a:gd name="connsiteX6" fmla="*/ 432802 w 1005139"/>
              <a:gd name="connsiteY6" fmla="*/ 298264 h 1104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139" h="1104903">
                <a:moveTo>
                  <a:pt x="432802" y="298264"/>
                </a:moveTo>
                <a:cubicBezTo>
                  <a:pt x="463634" y="315882"/>
                  <a:pt x="480682" y="190340"/>
                  <a:pt x="606540" y="92644"/>
                </a:cubicBezTo>
                <a:cubicBezTo>
                  <a:pt x="748256" y="-47336"/>
                  <a:pt x="928844" y="-32021"/>
                  <a:pt x="997670" y="161355"/>
                </a:cubicBezTo>
                <a:cubicBezTo>
                  <a:pt x="1071667" y="565358"/>
                  <a:pt x="579033" y="808913"/>
                  <a:pt x="263663" y="1104903"/>
                </a:cubicBezTo>
                <a:cubicBezTo>
                  <a:pt x="246045" y="999192"/>
                  <a:pt x="265737" y="944956"/>
                  <a:pt x="204840" y="711057"/>
                </a:cubicBezTo>
                <a:cubicBezTo>
                  <a:pt x="112228" y="450731"/>
                  <a:pt x="-25195" y="381672"/>
                  <a:pt x="3989" y="187783"/>
                </a:cubicBezTo>
                <a:cubicBezTo>
                  <a:pt x="99128" y="-115796"/>
                  <a:pt x="334024" y="106650"/>
                  <a:pt x="432802" y="298264"/>
                </a:cubicBezTo>
                <a:close/>
              </a:path>
            </a:pathLst>
          </a:custGeom>
          <a:solidFill>
            <a:srgbClr val="FF99CC">
              <a:alpha val="70000"/>
            </a:srgbClr>
          </a:solidFill>
          <a:ln>
            <a:noFill/>
          </a:ln>
          <a:effectLst>
            <a:glow rad="139700">
              <a:srgbClr val="FF33CC">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3645024" y="5379747"/>
            <a:ext cx="5554963" cy="4001130"/>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45"/>
          <p:cNvSpPr/>
          <p:nvPr/>
        </p:nvSpPr>
        <p:spPr>
          <a:xfrm>
            <a:off x="782046" y="6738427"/>
            <a:ext cx="6535386" cy="4147605"/>
          </a:xfrm>
          <a:prstGeom prst="ellipse">
            <a:avLst/>
          </a:prstGeom>
          <a:solidFill>
            <a:srgbClr val="FFFF99">
              <a:alpha val="75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405180" y="1317885"/>
            <a:ext cx="753732" cy="1107996"/>
          </a:xfrm>
          <a:prstGeom prst="rect">
            <a:avLst/>
          </a:prstGeom>
          <a:noFill/>
        </p:spPr>
        <p:txBody>
          <a:bodyPr wrap="none" lIns="91440" tIns="45720" rIns="91440" bIns="45720">
            <a:spAutoFit/>
          </a:bodyPr>
          <a:lstStyle/>
          <a:p>
            <a:pPr algn="ctr"/>
            <a:r>
              <a:rPr lang="en-US" altLang="ja-JP"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a:t>
            </a:r>
            <a:endParaRPr lang="ja-JP" altLang="en-US" sz="4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1" name="テキスト ボックス 60"/>
          <p:cNvSpPr txBox="1"/>
          <p:nvPr/>
        </p:nvSpPr>
        <p:spPr>
          <a:xfrm>
            <a:off x="1380478" y="1403648"/>
            <a:ext cx="5094664" cy="646331"/>
          </a:xfrm>
          <a:prstGeom prst="rect">
            <a:avLst/>
          </a:prstGeom>
          <a:noFill/>
        </p:spPr>
        <p:txBody>
          <a:bodyPr wrap="none" rtlCol="0">
            <a:spAutoFit/>
          </a:bodyPr>
          <a:lstStyle/>
          <a:p>
            <a:r>
              <a:rPr lang="ja-JP" altLang="en-US" dirty="0" smtClean="0">
                <a:latin typeface="HGP創英角ﾎﾟｯﾌﾟ体" pitchFamily="50" charset="-128"/>
                <a:ea typeface="HGP創英角ﾎﾟｯﾌﾟ体" pitchFamily="50" charset="-128"/>
              </a:rPr>
              <a:t>子どもを塾に通わせたいのですが経済的な負担</a:t>
            </a:r>
            <a:endParaRPr lang="en-US" altLang="ja-JP" dirty="0" smtClean="0">
              <a:latin typeface="HGP創英角ﾎﾟｯﾌﾟ体" pitchFamily="50" charset="-128"/>
              <a:ea typeface="HGP創英角ﾎﾟｯﾌﾟ体" pitchFamily="50" charset="-128"/>
            </a:endParaRPr>
          </a:p>
          <a:p>
            <a:r>
              <a:rPr lang="ja-JP" altLang="en-US" dirty="0" smtClean="0">
                <a:latin typeface="HGP創英角ﾎﾟｯﾌﾟ体" pitchFamily="50" charset="-128"/>
                <a:ea typeface="HGP創英角ﾎﾟｯﾌﾟ体" pitchFamily="50" charset="-128"/>
              </a:rPr>
              <a:t>が大きいです。何か支援する制度はありませんか？</a:t>
            </a:r>
            <a:endParaRPr kumimoji="1" lang="ja-JP" altLang="en-US" dirty="0">
              <a:latin typeface="HGP創英角ﾎﾟｯﾌﾟ体" pitchFamily="50" charset="-128"/>
              <a:ea typeface="HGP創英角ﾎﾟｯﾌﾟ体" pitchFamily="50" charset="-128"/>
            </a:endParaRPr>
          </a:p>
        </p:txBody>
      </p:sp>
      <p:grpSp>
        <p:nvGrpSpPr>
          <p:cNvPr id="63" name="グループ化 62"/>
          <p:cNvGrpSpPr/>
          <p:nvPr/>
        </p:nvGrpSpPr>
        <p:grpSpPr>
          <a:xfrm>
            <a:off x="1700808" y="2074226"/>
            <a:ext cx="4968553" cy="584775"/>
            <a:chOff x="1825981" y="2769179"/>
            <a:chExt cx="4968553" cy="584775"/>
          </a:xfrm>
        </p:grpSpPr>
        <p:sp>
          <p:nvSpPr>
            <p:cNvPr id="77" name="テキスト ボックス 76"/>
            <p:cNvSpPr txBox="1"/>
            <p:nvPr/>
          </p:nvSpPr>
          <p:spPr>
            <a:xfrm>
              <a:off x="1825981" y="2860120"/>
              <a:ext cx="4968553" cy="430887"/>
            </a:xfrm>
            <a:prstGeom prst="rect">
              <a:avLst/>
            </a:prstGeom>
            <a:noFill/>
          </p:spPr>
          <p:txBody>
            <a:bodyPr wrap="square" rtlCol="0">
              <a:spAutoFit/>
            </a:bodyPr>
            <a:lstStyle/>
            <a:p>
              <a:r>
                <a:rPr kumimoji="1" lang="ja-JP" altLang="en-US" sz="1100" b="1" dirty="0" smtClean="0">
                  <a:solidFill>
                    <a:srgbClr val="FF0066"/>
                  </a:solidFill>
                  <a:latin typeface="HG丸ｺﾞｼｯｸM-PRO" pitchFamily="50" charset="-128"/>
                  <a:ea typeface="HG丸ｺﾞｼｯｸM-PRO" pitchFamily="50" charset="-128"/>
                </a:rPr>
                <a:t>　　　塾の費用が割引される「ひとり親家庭応援の塾」と、宿題など日々の</a:t>
              </a:r>
              <a:endParaRPr kumimoji="1" lang="en-US" altLang="ja-JP" sz="1100" b="1" dirty="0" smtClean="0">
                <a:solidFill>
                  <a:srgbClr val="FF0066"/>
                </a:solidFill>
                <a:latin typeface="HG丸ｺﾞｼｯｸM-PRO" pitchFamily="50" charset="-128"/>
                <a:ea typeface="HG丸ｺﾞｼｯｸM-PRO" pitchFamily="50" charset="-128"/>
              </a:endParaRPr>
            </a:p>
            <a:p>
              <a:r>
                <a:rPr lang="ja-JP" altLang="en-US" sz="1100" b="1" dirty="0">
                  <a:solidFill>
                    <a:srgbClr val="FF0066"/>
                  </a:solidFill>
                  <a:latin typeface="HG丸ｺﾞｼｯｸM-PRO" pitchFamily="50" charset="-128"/>
                  <a:ea typeface="HG丸ｺﾞｼｯｸM-PRO" pitchFamily="50" charset="-128"/>
                </a:rPr>
                <a:t>　</a:t>
              </a:r>
              <a:r>
                <a:rPr lang="ja-JP" altLang="en-US" sz="1100" b="1" dirty="0" smtClean="0">
                  <a:solidFill>
                    <a:srgbClr val="FF0066"/>
                  </a:solidFill>
                  <a:latin typeface="HG丸ｺﾞｼｯｸM-PRO" pitchFamily="50" charset="-128"/>
                  <a:ea typeface="HG丸ｺﾞｼｯｸM-PRO" pitchFamily="50" charset="-128"/>
                </a:rPr>
                <a:t>　　勉強をサポートしてくれる「地域の学習教室」があります</a:t>
              </a:r>
              <a:r>
                <a:rPr kumimoji="1" lang="ja-JP" altLang="en-US" sz="1100" b="1" dirty="0" smtClean="0">
                  <a:solidFill>
                    <a:srgbClr val="FF0066"/>
                  </a:solidFill>
                  <a:latin typeface="HG丸ｺﾞｼｯｸM-PRO" pitchFamily="50" charset="-128"/>
                  <a:ea typeface="HG丸ｺﾞｼｯｸM-PRO" pitchFamily="50" charset="-128"/>
                </a:rPr>
                <a:t>。</a:t>
              </a:r>
              <a:endParaRPr kumimoji="1" lang="ja-JP" altLang="en-US" sz="1100" b="1" dirty="0">
                <a:solidFill>
                  <a:srgbClr val="FF0066"/>
                </a:solidFill>
                <a:latin typeface="HG丸ｺﾞｼｯｸM-PRO" pitchFamily="50" charset="-128"/>
                <a:ea typeface="HG丸ｺﾞｼｯｸM-PRO" pitchFamily="50" charset="-128"/>
              </a:endParaRPr>
            </a:p>
          </p:txBody>
        </p:sp>
        <p:sp>
          <p:nvSpPr>
            <p:cNvPr id="78" name="正方形/長方形 77"/>
            <p:cNvSpPr/>
            <p:nvPr/>
          </p:nvSpPr>
          <p:spPr>
            <a:xfrm>
              <a:off x="1873735" y="2769179"/>
              <a:ext cx="433131" cy="584775"/>
            </a:xfrm>
            <a:prstGeom prst="rect">
              <a:avLst/>
            </a:prstGeom>
            <a:noFill/>
          </p:spPr>
          <p:txBody>
            <a:bodyPr wrap="none" lIns="91440" tIns="45720" rIns="91440" bIns="45720">
              <a:spAutoFit/>
            </a:bodyPr>
            <a:lstStyle/>
            <a:p>
              <a:pPr algn="ctr"/>
              <a:r>
                <a:rPr lang="en-US" altLang="ja-JP" sz="3200" b="1" dirty="0" smtClean="0">
                  <a:ln w="1905"/>
                  <a:solidFill>
                    <a:srgbClr val="FF0066"/>
                  </a:solidFill>
                  <a:effectLst>
                    <a:innerShdw blurRad="69850" dist="43180" dir="5400000">
                      <a:srgbClr val="000000">
                        <a:alpha val="65000"/>
                      </a:srgbClr>
                    </a:innerShdw>
                  </a:effectLst>
                </a:rPr>
                <a:t>A</a:t>
              </a:r>
              <a:endParaRPr lang="ja-JP" altLang="en-US" sz="3200" b="1" dirty="0">
                <a:ln w="1905"/>
                <a:solidFill>
                  <a:srgbClr val="FF0066"/>
                </a:solidFill>
                <a:effectLst>
                  <a:innerShdw blurRad="69850" dist="43180" dir="5400000">
                    <a:srgbClr val="000000">
                      <a:alpha val="65000"/>
                    </a:srgbClr>
                  </a:innerShdw>
                </a:effectLst>
              </a:endParaRPr>
            </a:p>
          </p:txBody>
        </p:sp>
      </p:grpSp>
      <p:grpSp>
        <p:nvGrpSpPr>
          <p:cNvPr id="64" name="グループ化 63"/>
          <p:cNvGrpSpPr/>
          <p:nvPr/>
        </p:nvGrpSpPr>
        <p:grpSpPr>
          <a:xfrm>
            <a:off x="1981764" y="2627784"/>
            <a:ext cx="4687596" cy="855252"/>
            <a:chOff x="1981764" y="2667219"/>
            <a:chExt cx="4687596" cy="855252"/>
          </a:xfrm>
        </p:grpSpPr>
        <p:sp>
          <p:nvSpPr>
            <p:cNvPr id="75" name="テキスト ボックス 74"/>
            <p:cNvSpPr txBox="1"/>
            <p:nvPr/>
          </p:nvSpPr>
          <p:spPr>
            <a:xfrm>
              <a:off x="2010784" y="2922307"/>
              <a:ext cx="4658576" cy="600164"/>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　受講料の割引制度を設けている塾の</a:t>
              </a:r>
              <a:r>
                <a:rPr lang="ja-JP" altLang="en-US" sz="1100" dirty="0" smtClean="0">
                  <a:latin typeface="HG丸ｺﾞｼｯｸM-PRO" pitchFamily="50" charset="-128"/>
                  <a:ea typeface="HG丸ｺﾞｼｯｸM-PRO" pitchFamily="50" charset="-128"/>
                </a:rPr>
                <a:t>こと</a:t>
              </a:r>
              <a:r>
                <a:rPr lang="ja-JP" altLang="en-US" sz="1100" dirty="0">
                  <a:latin typeface="HG丸ｺﾞｼｯｸM-PRO" pitchFamily="50" charset="-128"/>
                  <a:ea typeface="HG丸ｺﾞｼｯｸM-PRO" pitchFamily="50" charset="-128"/>
                </a:rPr>
                <a:t>です</a:t>
              </a:r>
              <a:r>
                <a:rPr lang="ja-JP" altLang="en-US" sz="1100" dirty="0" smtClean="0">
                  <a:latin typeface="HG丸ｺﾞｼｯｸM-PRO" pitchFamily="50" charset="-128"/>
                  <a:ea typeface="HG丸ｺﾞｼｯｸM-PRO" pitchFamily="50" charset="-128"/>
                </a:rPr>
                <a:t>。県内各地の学習塾に協力を依頼し、塾の皆様からの支援で</a:t>
              </a:r>
              <a:r>
                <a:rPr kumimoji="1" lang="ja-JP" altLang="en-US" sz="1100" dirty="0" smtClean="0">
                  <a:latin typeface="HG丸ｺﾞｼｯｸM-PRO" pitchFamily="50" charset="-128"/>
                  <a:ea typeface="HG丸ｺﾞｼｯｸM-PRO" pitchFamily="50" charset="-128"/>
                </a:rPr>
                <a:t>成り立っています。対象となる塾にひとり親家庭であることを伝え、</a:t>
              </a:r>
              <a:r>
                <a:rPr lang="ja-JP" altLang="en-US" sz="1100" dirty="0" smtClean="0">
                  <a:latin typeface="HG丸ｺﾞｼｯｸM-PRO" pitchFamily="50" charset="-128"/>
                  <a:ea typeface="HG丸ｺﾞｼｯｸM-PRO" pitchFamily="50" charset="-128"/>
                </a:rPr>
                <a:t>手続きを行ってください。</a:t>
              </a:r>
              <a:endParaRPr kumimoji="1" lang="ja-JP" altLang="en-US" sz="1100" dirty="0">
                <a:latin typeface="HG丸ｺﾞｼｯｸM-PRO" pitchFamily="50" charset="-128"/>
                <a:ea typeface="HG丸ｺﾞｼｯｸM-PRO" pitchFamily="50" charset="-128"/>
              </a:endParaRPr>
            </a:p>
          </p:txBody>
        </p:sp>
        <p:sp>
          <p:nvSpPr>
            <p:cNvPr id="76" name="テキスト ボックス 75"/>
            <p:cNvSpPr txBox="1"/>
            <p:nvPr/>
          </p:nvSpPr>
          <p:spPr>
            <a:xfrm>
              <a:off x="1981764" y="2667219"/>
              <a:ext cx="2646878" cy="276999"/>
            </a:xfrm>
            <a:prstGeom prst="rect">
              <a:avLst/>
            </a:prstGeom>
            <a:noFill/>
          </p:spPr>
          <p:txBody>
            <a:bodyPr wrap="none" rtlCol="0">
              <a:spAutoFit/>
            </a:bodyPr>
            <a:lstStyle/>
            <a:p>
              <a:r>
                <a:rPr kumimoji="1" lang="ja-JP" altLang="en-US" sz="1200" b="1" dirty="0" smtClean="0">
                  <a:solidFill>
                    <a:srgbClr val="C23887"/>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●ひとり親家庭応援の塾とは・・・</a:t>
              </a:r>
              <a:endParaRPr kumimoji="1" lang="ja-JP" altLang="en-US" sz="1200" b="1" dirty="0">
                <a:solidFill>
                  <a:srgbClr val="C23887"/>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grpSp>
        <p:nvGrpSpPr>
          <p:cNvPr id="65" name="グループ化 64"/>
          <p:cNvGrpSpPr/>
          <p:nvPr/>
        </p:nvGrpSpPr>
        <p:grpSpPr>
          <a:xfrm>
            <a:off x="1981764" y="6077818"/>
            <a:ext cx="4687596" cy="1061070"/>
            <a:chOff x="1981764" y="3598879"/>
            <a:chExt cx="4687596" cy="1061070"/>
          </a:xfrm>
        </p:grpSpPr>
        <p:sp>
          <p:nvSpPr>
            <p:cNvPr id="73" name="テキスト ボックス 72"/>
            <p:cNvSpPr txBox="1"/>
            <p:nvPr/>
          </p:nvSpPr>
          <p:spPr>
            <a:xfrm>
              <a:off x="2010784" y="3890508"/>
              <a:ext cx="4658576" cy="769441"/>
            </a:xfrm>
            <a:prstGeom prst="rect">
              <a:avLst/>
            </a:prstGeom>
            <a:noFill/>
          </p:spPr>
          <p:txBody>
            <a:bodyPr wrap="square" rtlCol="0">
              <a:spAutoFit/>
            </a:bodyPr>
            <a:lstStyle/>
            <a:p>
              <a:r>
                <a:rPr kumimoji="1" lang="ja-JP" altLang="en-US" sz="1100" dirty="0" smtClean="0">
                  <a:latin typeface="HG丸ｺﾞｼｯｸM-PRO" pitchFamily="50" charset="-128"/>
                  <a:ea typeface="HG丸ｺﾞｼｯｸM-PRO" pitchFamily="50" charset="-128"/>
                </a:rPr>
                <a:t>　地域の公民館や社会福祉施設などを利用し、元教職員や大学生等が先生となり、子ども達の日々の勉強をサポートする制度です。希望される場合、熊本県</a:t>
              </a:r>
              <a:r>
                <a:rPr lang="ja-JP" altLang="en-US" sz="1100" dirty="0" smtClean="0">
                  <a:latin typeface="HG丸ｺﾞｼｯｸM-PRO" pitchFamily="50" charset="-128"/>
                  <a:ea typeface="HG丸ｺﾞｼｯｸM-PRO" pitchFamily="50" charset="-128"/>
                </a:rPr>
                <a:t>ひとり親家庭福祉協議会に申請する必要があります。その後自宅近くで実施出来る場所等が決まり次第、利用できます。</a:t>
              </a:r>
              <a:endParaRPr kumimoji="1" lang="ja-JP" altLang="en-US" sz="1100" dirty="0">
                <a:latin typeface="HG丸ｺﾞｼｯｸM-PRO" pitchFamily="50" charset="-128"/>
                <a:ea typeface="HG丸ｺﾞｼｯｸM-PRO" pitchFamily="50" charset="-128"/>
              </a:endParaRPr>
            </a:p>
          </p:txBody>
        </p:sp>
        <p:sp>
          <p:nvSpPr>
            <p:cNvPr id="74" name="テキスト ボックス 73"/>
            <p:cNvSpPr txBox="1"/>
            <p:nvPr/>
          </p:nvSpPr>
          <p:spPr>
            <a:xfrm>
              <a:off x="1981764" y="3598879"/>
              <a:ext cx="2185214" cy="276999"/>
            </a:xfrm>
            <a:prstGeom prst="rect">
              <a:avLst/>
            </a:prstGeom>
            <a:noFill/>
          </p:spPr>
          <p:txBody>
            <a:bodyPr wrap="none" rtlCol="0">
              <a:spAutoFit/>
            </a:bodyPr>
            <a:lstStyle/>
            <a:p>
              <a:r>
                <a:rPr kumimoji="1" lang="ja-JP" altLang="en-US" sz="1200" b="1" dirty="0" smtClean="0">
                  <a:solidFill>
                    <a:srgbClr val="C23887"/>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rPr>
                <a:t>●地域の学習教室とは・・・</a:t>
              </a:r>
              <a:endParaRPr kumimoji="1" lang="ja-JP" altLang="en-US" sz="1200" b="1" dirty="0">
                <a:solidFill>
                  <a:srgbClr val="C23887"/>
                </a:solidFill>
                <a:effectLst>
                  <a:outerShdw blurRad="50800" dist="38100" dir="2700000" algn="tl" rotWithShape="0">
                    <a:prstClr val="black">
                      <a:alpha val="40000"/>
                    </a:prstClr>
                  </a:outerShdw>
                </a:effectLst>
                <a:latin typeface="HG丸ｺﾞｼｯｸM-PRO" pitchFamily="50" charset="-128"/>
                <a:ea typeface="HG丸ｺﾞｼｯｸM-PRO" pitchFamily="50" charset="-128"/>
              </a:endParaRPr>
            </a:p>
          </p:txBody>
        </p:sp>
      </p:grpSp>
      <p:pic>
        <p:nvPicPr>
          <p:cNvPr id="5123" name="Picture 3" descr="C:\Users\kumamoto\Desktop\新しいフォルダー\osarai.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96157" y="4872232"/>
            <a:ext cx="1499968" cy="1499968"/>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925" y="3347864"/>
            <a:ext cx="1188000" cy="1633500"/>
          </a:xfrm>
          <a:prstGeom prst="rect">
            <a:avLst/>
          </a:prstGeom>
        </p:spPr>
      </p:pic>
      <p:grpSp>
        <p:nvGrpSpPr>
          <p:cNvPr id="89" name="グループ化 88"/>
          <p:cNvGrpSpPr/>
          <p:nvPr/>
        </p:nvGrpSpPr>
        <p:grpSpPr>
          <a:xfrm>
            <a:off x="2181693" y="3491880"/>
            <a:ext cx="4343651" cy="391869"/>
            <a:chOff x="2181693" y="4174874"/>
            <a:chExt cx="4343651" cy="391869"/>
          </a:xfrm>
        </p:grpSpPr>
        <p:grpSp>
          <p:nvGrpSpPr>
            <p:cNvPr id="90" name="グループ化 89"/>
            <p:cNvGrpSpPr/>
            <p:nvPr/>
          </p:nvGrpSpPr>
          <p:grpSpPr>
            <a:xfrm>
              <a:off x="2181693" y="4174874"/>
              <a:ext cx="793782" cy="382577"/>
              <a:chOff x="1950498" y="2570584"/>
              <a:chExt cx="793782" cy="382577"/>
            </a:xfrm>
          </p:grpSpPr>
          <p:sp>
            <p:nvSpPr>
              <p:cNvPr id="92" name="メモ 91"/>
              <p:cNvSpPr/>
              <p:nvPr/>
            </p:nvSpPr>
            <p:spPr>
              <a:xfrm>
                <a:off x="1988840" y="2593121"/>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p:cNvSpPr txBox="1"/>
              <p:nvPr/>
            </p:nvSpPr>
            <p:spPr>
              <a:xfrm>
                <a:off x="2083588" y="2570584"/>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94" name="テキスト ボックス 93"/>
              <p:cNvSpPr txBox="1"/>
              <p:nvPr/>
            </p:nvSpPr>
            <p:spPr>
              <a:xfrm>
                <a:off x="1950498" y="2700384"/>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sp>
          <p:nvSpPr>
            <p:cNvPr id="91" name="テキスト ボックス 90"/>
            <p:cNvSpPr txBox="1"/>
            <p:nvPr/>
          </p:nvSpPr>
          <p:spPr>
            <a:xfrm>
              <a:off x="2996952" y="4197411"/>
              <a:ext cx="3528392" cy="369332"/>
            </a:xfrm>
            <a:prstGeom prst="rect">
              <a:avLst/>
            </a:prstGeom>
            <a:noFill/>
          </p:spPr>
          <p:txBody>
            <a:bodyPr wrap="square" rtlCol="0">
              <a:spAutoFit/>
            </a:bodyPr>
            <a:lstStyle/>
            <a:p>
              <a:r>
                <a:rPr lang="ja-JP" altLang="en-US" sz="900" dirty="0">
                  <a:latin typeface="HG丸ｺﾞｼｯｸM-PRO" pitchFamily="50" charset="-128"/>
                  <a:ea typeface="HG丸ｺﾞｼｯｸM-PRO" pitchFamily="50" charset="-128"/>
                </a:rPr>
                <a:t>対象となる</a:t>
              </a:r>
              <a:r>
                <a:rPr lang="ja-JP" altLang="en-US" sz="900" dirty="0" smtClean="0">
                  <a:latin typeface="HG丸ｺﾞｼｯｸM-PRO" pitchFamily="50" charset="-128"/>
                  <a:ea typeface="HG丸ｺﾞｼｯｸM-PRO" pitchFamily="50" charset="-128"/>
                </a:rPr>
                <a:t>塾（県の</a:t>
              </a:r>
              <a:r>
                <a:rPr lang="en-US" altLang="ja-JP" sz="900" dirty="0" smtClean="0">
                  <a:latin typeface="HG丸ｺﾞｼｯｸM-PRO" pitchFamily="50" charset="-128"/>
                  <a:ea typeface="HG丸ｺﾞｼｯｸM-PRO" pitchFamily="50" charset="-128"/>
                </a:rPr>
                <a:t>HP</a:t>
              </a:r>
              <a:r>
                <a:rPr lang="ja-JP" altLang="en-US" sz="900" dirty="0" smtClean="0">
                  <a:latin typeface="HG丸ｺﾞｼｯｸM-PRO" pitchFamily="50" charset="-128"/>
                  <a:ea typeface="HG丸ｺﾞｼｯｸM-PRO" pitchFamily="50" charset="-128"/>
                </a:rPr>
                <a:t>に掲載）</a:t>
              </a:r>
              <a:endParaRPr lang="en-US" altLang="ja-JP" sz="900" dirty="0" smtClean="0">
                <a:latin typeface="HG丸ｺﾞｼｯｸM-PRO" pitchFamily="50" charset="-128"/>
                <a:ea typeface="HG丸ｺﾞｼｯｸM-PRO" pitchFamily="50" charset="-128"/>
              </a:endParaRPr>
            </a:p>
            <a:p>
              <a:r>
                <a:rPr lang="en-US" altLang="ja-JP" sz="900" dirty="0">
                  <a:latin typeface="HG丸ｺﾞｼｯｸM-PRO" pitchFamily="50" charset="-128"/>
                  <a:ea typeface="HG丸ｺﾞｼｯｸM-PRO" pitchFamily="50" charset="-128"/>
                </a:rPr>
                <a:t>https://www.pref.kumamoto.jp/kiji_14976.html</a:t>
              </a:r>
              <a:endParaRPr lang="en-US" altLang="ja-JP" sz="900" dirty="0" smtClean="0">
                <a:latin typeface="HG丸ｺﾞｼｯｸM-PRO" pitchFamily="50" charset="-128"/>
                <a:ea typeface="HG丸ｺﾞｼｯｸM-PRO" pitchFamily="50" charset="-128"/>
              </a:endParaRPr>
            </a:p>
          </p:txBody>
        </p:sp>
      </p:grpSp>
      <p:pic>
        <p:nvPicPr>
          <p:cNvPr id="14" name="図 13"/>
          <p:cNvPicPr>
            <a:picLocks noChangeAspect="1"/>
          </p:cNvPicPr>
          <p:nvPr/>
        </p:nvPicPr>
        <p:blipFill rotWithShape="1">
          <a:blip r:embed="rId4"/>
          <a:srcRect l="13983" t="79076" r="68264" b="6385"/>
          <a:stretch/>
        </p:blipFill>
        <p:spPr>
          <a:xfrm>
            <a:off x="2181693" y="4648983"/>
            <a:ext cx="2160000" cy="942634"/>
          </a:xfrm>
          <a:prstGeom prst="rect">
            <a:avLst/>
          </a:prstGeom>
        </p:spPr>
      </p:pic>
      <p:pic>
        <p:nvPicPr>
          <p:cNvPr id="16" name="図 15"/>
          <p:cNvPicPr>
            <a:picLocks noChangeAspect="1"/>
          </p:cNvPicPr>
          <p:nvPr/>
        </p:nvPicPr>
        <p:blipFill rotWithShape="1">
          <a:blip r:embed="rId5"/>
          <a:srcRect l="10305" t="9654" r="13450" b="69612"/>
          <a:stretch/>
        </p:blipFill>
        <p:spPr>
          <a:xfrm>
            <a:off x="2181693" y="3923928"/>
            <a:ext cx="4392000" cy="636523"/>
          </a:xfrm>
          <a:prstGeom prst="rect">
            <a:avLst/>
          </a:prstGeom>
        </p:spPr>
      </p:pic>
      <p:grpSp>
        <p:nvGrpSpPr>
          <p:cNvPr id="97" name="グループ化 96"/>
          <p:cNvGrpSpPr/>
          <p:nvPr/>
        </p:nvGrpSpPr>
        <p:grpSpPr>
          <a:xfrm>
            <a:off x="6391572" y="8748464"/>
            <a:ext cx="341648" cy="276999"/>
            <a:chOff x="212048" y="8630405"/>
            <a:chExt cx="341648" cy="276999"/>
          </a:xfrm>
        </p:grpSpPr>
        <p:sp>
          <p:nvSpPr>
            <p:cNvPr id="98" name="円/楕円 62"/>
            <p:cNvSpPr/>
            <p:nvPr/>
          </p:nvSpPr>
          <p:spPr>
            <a:xfrm>
              <a:off x="268193" y="8668505"/>
              <a:ext cx="218828" cy="218828"/>
            </a:xfrm>
            <a:prstGeom prst="ellipse">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テキスト ボックス 98"/>
            <p:cNvSpPr txBox="1"/>
            <p:nvPr/>
          </p:nvSpPr>
          <p:spPr>
            <a:xfrm>
              <a:off x="212048" y="8630405"/>
              <a:ext cx="341648" cy="276999"/>
            </a:xfrm>
            <a:prstGeom prst="rect">
              <a:avLst/>
            </a:prstGeom>
            <a:noFill/>
          </p:spPr>
          <p:txBody>
            <a:bodyPr wrap="square" rtlCol="0">
              <a:spAutoFit/>
            </a:bodyPr>
            <a:lstStyle/>
            <a:p>
              <a:r>
                <a:rPr kumimoji="1" lang="en-US" altLang="ja-JP" sz="1200" dirty="0" smtClean="0">
                  <a:latin typeface="HG丸ｺﾞｼｯｸM-PRO" pitchFamily="50" charset="-128"/>
                  <a:ea typeface="HG丸ｺﾞｼｯｸM-PRO" pitchFamily="50" charset="-128"/>
                </a:rPr>
                <a:t>7</a:t>
              </a:r>
              <a:endParaRPr kumimoji="1" lang="ja-JP" altLang="en-US" dirty="0">
                <a:latin typeface="HG丸ｺﾞｼｯｸM-PRO" pitchFamily="50" charset="-128"/>
                <a:ea typeface="HG丸ｺﾞｼｯｸM-PRO" pitchFamily="50" charset="-128"/>
              </a:endParaRPr>
            </a:p>
          </p:txBody>
        </p:sp>
      </p:grpSp>
      <p:grpSp>
        <p:nvGrpSpPr>
          <p:cNvPr id="36" name="グループ化 35"/>
          <p:cNvGrpSpPr/>
          <p:nvPr/>
        </p:nvGrpSpPr>
        <p:grpSpPr>
          <a:xfrm>
            <a:off x="1610359" y="7164288"/>
            <a:ext cx="4879355" cy="1431949"/>
            <a:chOff x="1610359" y="7604547"/>
            <a:chExt cx="4879355" cy="1431949"/>
          </a:xfrm>
        </p:grpSpPr>
        <p:grpSp>
          <p:nvGrpSpPr>
            <p:cNvPr id="37" name="グループ化 36"/>
            <p:cNvGrpSpPr/>
            <p:nvPr/>
          </p:nvGrpSpPr>
          <p:grpSpPr>
            <a:xfrm>
              <a:off x="1610359" y="7781439"/>
              <a:ext cx="4879355" cy="936000"/>
              <a:chOff x="1610359" y="7038960"/>
              <a:chExt cx="4879355" cy="936000"/>
            </a:xfrm>
          </p:grpSpPr>
          <p:sp>
            <p:nvSpPr>
              <p:cNvPr id="57" name="正方形/長方形 56"/>
              <p:cNvSpPr/>
              <p:nvPr/>
            </p:nvSpPr>
            <p:spPr>
              <a:xfrm>
                <a:off x="1610359" y="7038960"/>
                <a:ext cx="4879355" cy="936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sz="1200" b="1" dirty="0" smtClean="0">
                    <a:solidFill>
                      <a:schemeClr val="tx1"/>
                    </a:solidFill>
                    <a:latin typeface="HG丸ｺﾞｼｯｸM-PRO" pitchFamily="50" charset="-128"/>
                    <a:ea typeface="HG丸ｺﾞｼｯｸM-PRO" pitchFamily="50" charset="-128"/>
                  </a:rPr>
                  <a:t>　　　　　</a:t>
                </a:r>
                <a:r>
                  <a:rPr lang="ja-JP" altLang="en-US" sz="1200" b="1" dirty="0">
                    <a:solidFill>
                      <a:schemeClr val="tx1"/>
                    </a:solidFill>
                    <a:latin typeface="HG丸ｺﾞｼｯｸM-PRO" pitchFamily="50" charset="-128"/>
                    <a:ea typeface="HG丸ｺﾞｼｯｸM-PRO" pitchFamily="50" charset="-128"/>
                  </a:rPr>
                  <a:t> </a:t>
                </a:r>
                <a:r>
                  <a:rPr kumimoji="1" lang="ja-JP" altLang="en-US" sz="1200" b="1" dirty="0" smtClean="0">
                    <a:solidFill>
                      <a:schemeClr val="tx1"/>
                    </a:solidFill>
                    <a:latin typeface="HG丸ｺﾞｼｯｸM-PRO" pitchFamily="50" charset="-128"/>
                    <a:ea typeface="HG丸ｺﾞｼｯｸM-PRO" pitchFamily="50" charset="-128"/>
                  </a:rPr>
                  <a:t>熊本県</a:t>
                </a:r>
                <a:r>
                  <a:rPr lang="ja-JP" altLang="en-US" sz="1200" b="1" dirty="0" smtClean="0">
                    <a:solidFill>
                      <a:schemeClr val="tx1"/>
                    </a:solidFill>
                    <a:latin typeface="HG丸ｺﾞｼｯｸM-PRO" pitchFamily="50" charset="-128"/>
                    <a:ea typeface="HG丸ｺﾞｼｯｸM-PRO" pitchFamily="50" charset="-128"/>
                  </a:rPr>
                  <a:t>ひとり親家庭福祉協議会</a:t>
                </a:r>
                <a:endParaRPr kumimoji="1" lang="en-US" altLang="ja-JP" sz="1200" b="1"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　　　　　　  〒</a:t>
                </a:r>
                <a:r>
                  <a:rPr lang="en-US" altLang="ja-JP" sz="1000" dirty="0" smtClean="0">
                    <a:solidFill>
                      <a:schemeClr val="tx1"/>
                    </a:solidFill>
                    <a:latin typeface="HG丸ｺﾞｼｯｸM-PRO" pitchFamily="50" charset="-128"/>
                    <a:ea typeface="HG丸ｺﾞｼｯｸM-PRO" pitchFamily="50" charset="-128"/>
                  </a:rPr>
                  <a:t>862-0912</a:t>
                </a:r>
              </a:p>
              <a:p>
                <a:r>
                  <a:rPr lang="ja-JP" altLang="en-US" sz="1000" dirty="0" smtClean="0">
                    <a:solidFill>
                      <a:schemeClr val="tx1"/>
                    </a:solidFill>
                    <a:latin typeface="HG丸ｺﾞｼｯｸM-PRO" pitchFamily="50" charset="-128"/>
                    <a:ea typeface="HG丸ｺﾞｼｯｸM-PRO" pitchFamily="50" charset="-128"/>
                  </a:rPr>
                  <a:t>　　　　　　　熊本市東区錦ヶ丘</a:t>
                </a:r>
                <a:r>
                  <a:rPr lang="en-US" altLang="ja-JP" sz="1000" dirty="0" smtClean="0">
                    <a:solidFill>
                      <a:schemeClr val="tx1"/>
                    </a:solidFill>
                    <a:latin typeface="HG丸ｺﾞｼｯｸM-PRO" pitchFamily="50" charset="-128"/>
                    <a:ea typeface="HG丸ｺﾞｼｯｸM-PRO" pitchFamily="50" charset="-128"/>
                  </a:rPr>
                  <a:t>34-23</a:t>
                </a:r>
                <a:endParaRPr lang="en-US" altLang="ja-JP" sz="1000" dirty="0">
                  <a:solidFill>
                    <a:schemeClr val="tx1"/>
                  </a:solidFill>
                  <a:latin typeface="HG丸ｺﾞｼｯｸM-PRO" pitchFamily="50" charset="-128"/>
                  <a:ea typeface="HG丸ｺﾞｼｯｸM-PRO" pitchFamily="50" charset="-128"/>
                </a:endParaRPr>
              </a:p>
              <a:p>
                <a:r>
                  <a:rPr kumimoji="1" lang="ja-JP" altLang="en-US"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母子・父子休養ホーム</a:t>
                </a:r>
                <a:r>
                  <a:rPr lang="ja-JP" altLang="en-US" sz="1000" dirty="0" err="1" smtClean="0">
                    <a:solidFill>
                      <a:schemeClr val="tx1"/>
                    </a:solidFill>
                    <a:latin typeface="HG丸ｺﾞｼｯｸM-PRO" pitchFamily="50" charset="-128"/>
                    <a:ea typeface="HG丸ｺﾞｼｯｸM-PRO" pitchFamily="50" charset="-128"/>
                  </a:rPr>
                  <a:t>しら</a:t>
                </a:r>
                <a:r>
                  <a:rPr lang="ja-JP" altLang="en-US" sz="1000" dirty="0" smtClean="0">
                    <a:solidFill>
                      <a:schemeClr val="tx1"/>
                    </a:solidFill>
                    <a:latin typeface="HG丸ｺﾞｼｯｸM-PRO" pitchFamily="50" charset="-128"/>
                    <a:ea typeface="HG丸ｺﾞｼｯｸM-PRO" pitchFamily="50" charset="-128"/>
                  </a:rPr>
                  <a:t>ゆり内</a:t>
                </a:r>
                <a:endParaRPr kumimoji="1" lang="en-US" altLang="ja-JP" sz="1000" dirty="0" smtClean="0">
                  <a:solidFill>
                    <a:schemeClr val="tx1"/>
                  </a:solidFill>
                  <a:latin typeface="HG丸ｺﾞｼｯｸM-PRO" pitchFamily="50" charset="-128"/>
                  <a:ea typeface="HG丸ｺﾞｼｯｸM-PRO" pitchFamily="50" charset="-128"/>
                </a:endParaRPr>
              </a:p>
              <a:p>
                <a:r>
                  <a:rPr lang="ja-JP" altLang="en-US" sz="1000" dirty="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　　　　　</a:t>
                </a:r>
                <a:r>
                  <a:rPr kumimoji="1" lang="ja-JP" altLang="en-US" sz="1000" dirty="0" smtClean="0">
                    <a:solidFill>
                      <a:schemeClr val="tx1"/>
                    </a:solidFill>
                    <a:latin typeface="HG丸ｺﾞｼｯｸM-PRO" pitchFamily="50" charset="-128"/>
                    <a:ea typeface="HG丸ｺﾞｼｯｸM-PRO" pitchFamily="50" charset="-128"/>
                  </a:rPr>
                  <a:t>　☎</a:t>
                </a:r>
                <a:r>
                  <a:rPr kumimoji="1" lang="en-US" altLang="ja-JP" sz="1000" dirty="0" smtClean="0">
                    <a:solidFill>
                      <a:schemeClr val="tx1"/>
                    </a:solidFill>
                    <a:latin typeface="HG丸ｺﾞｼｯｸM-PRO" pitchFamily="50" charset="-128"/>
                    <a:ea typeface="HG丸ｺﾞｼｯｸM-PRO" pitchFamily="50" charset="-128"/>
                  </a:rPr>
                  <a:t>096-331-6735</a:t>
                </a:r>
              </a:p>
              <a:p>
                <a:r>
                  <a:rPr lang="ja-JP" altLang="en-US" sz="800" dirty="0" smtClean="0">
                    <a:solidFill>
                      <a:schemeClr val="tx1"/>
                    </a:solidFill>
                    <a:latin typeface="HG丸ｺﾞｼｯｸM-PRO" pitchFamily="50" charset="-128"/>
                    <a:ea typeface="HG丸ｺﾞｼｯｸM-PRO" pitchFamily="50" charset="-128"/>
                  </a:rPr>
                  <a:t>　　　　             　</a:t>
                </a:r>
                <a:endParaRPr kumimoji="1" lang="ja-JP" altLang="en-US" sz="1100" dirty="0">
                  <a:solidFill>
                    <a:schemeClr val="tx1"/>
                  </a:solidFill>
                  <a:latin typeface="HG丸ｺﾞｼｯｸM-PRO" pitchFamily="50" charset="-128"/>
                  <a:ea typeface="HG丸ｺﾞｼｯｸM-PRO" pitchFamily="50" charset="-128"/>
                </a:endParaRPr>
              </a:p>
            </p:txBody>
          </p:sp>
          <p:grpSp>
            <p:nvGrpSpPr>
              <p:cNvPr id="58" name="グループ化 57"/>
              <p:cNvGrpSpPr/>
              <p:nvPr/>
            </p:nvGrpSpPr>
            <p:grpSpPr>
              <a:xfrm>
                <a:off x="1628800" y="7213759"/>
                <a:ext cx="793782" cy="382577"/>
                <a:chOff x="1520144" y="3109303"/>
                <a:chExt cx="793782" cy="382577"/>
              </a:xfrm>
            </p:grpSpPr>
            <p:sp>
              <p:nvSpPr>
                <p:cNvPr id="59" name="メモ 58"/>
                <p:cNvSpPr/>
                <p:nvPr/>
              </p:nvSpPr>
              <p:spPr>
                <a:xfrm>
                  <a:off x="1592152" y="3131840"/>
                  <a:ext cx="720080" cy="360040"/>
                </a:xfrm>
                <a:prstGeom prst="foldedCorner">
                  <a:avLst>
                    <a:gd name="adj" fmla="val 32921"/>
                  </a:avLst>
                </a:prstGeom>
                <a:solidFill>
                  <a:srgbClr val="00B0F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1717303" y="3109303"/>
                  <a:ext cx="522921"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詳しい</a:t>
                  </a:r>
                  <a:endParaRPr kumimoji="1" lang="en-US" altLang="ja-JP" sz="1050" dirty="0" smtClean="0">
                    <a:solidFill>
                      <a:schemeClr val="bg1"/>
                    </a:solidFill>
                    <a:latin typeface="HGP創英角ｺﾞｼｯｸUB" pitchFamily="50" charset="-128"/>
                    <a:ea typeface="HGP創英角ｺﾞｼｯｸUB" pitchFamily="50" charset="-128"/>
                  </a:endParaRPr>
                </a:p>
              </p:txBody>
            </p:sp>
            <p:sp>
              <p:nvSpPr>
                <p:cNvPr id="79" name="テキスト ボックス 78"/>
                <p:cNvSpPr txBox="1"/>
                <p:nvPr/>
              </p:nvSpPr>
              <p:spPr>
                <a:xfrm>
                  <a:off x="1520144" y="3239103"/>
                  <a:ext cx="793782" cy="230832"/>
                </a:xfrm>
                <a:prstGeom prst="rect">
                  <a:avLst/>
                </a:prstGeom>
                <a:noFill/>
              </p:spPr>
              <p:txBody>
                <a:bodyPr wrap="square" rtlCol="0">
                  <a:spAutoFit/>
                </a:bodyPr>
                <a:lstStyle/>
                <a:p>
                  <a:pPr algn="ctr"/>
                  <a:r>
                    <a:rPr kumimoji="1" lang="ja-JP" altLang="en-US" sz="900" dirty="0" smtClean="0">
                      <a:solidFill>
                        <a:schemeClr val="bg1"/>
                      </a:solidFill>
                      <a:latin typeface="HGP創英角ｺﾞｼｯｸUB" pitchFamily="50" charset="-128"/>
                      <a:ea typeface="HGP創英角ｺﾞｼｯｸUB" pitchFamily="50" charset="-128"/>
                    </a:rPr>
                    <a:t>お問合せ先</a:t>
                  </a:r>
                  <a:endParaRPr kumimoji="1" lang="en-US" altLang="ja-JP" sz="1050" dirty="0" smtClean="0">
                    <a:solidFill>
                      <a:schemeClr val="bg1"/>
                    </a:solidFill>
                    <a:latin typeface="HGP創英角ｺﾞｼｯｸUB" pitchFamily="50" charset="-128"/>
                    <a:ea typeface="HGP創英角ｺﾞｼｯｸUB" pitchFamily="50" charset="-128"/>
                  </a:endParaRPr>
                </a:p>
              </p:txBody>
            </p:sp>
          </p:grpSp>
        </p:grpSp>
        <p:grpSp>
          <p:nvGrpSpPr>
            <p:cNvPr id="38" name="グループ化 37"/>
            <p:cNvGrpSpPr/>
            <p:nvPr/>
          </p:nvGrpSpPr>
          <p:grpSpPr>
            <a:xfrm>
              <a:off x="4931643" y="7604547"/>
              <a:ext cx="1394782" cy="1431949"/>
              <a:chOff x="2469001" y="4416071"/>
              <a:chExt cx="1440160" cy="1440160"/>
            </a:xfrm>
          </p:grpSpPr>
          <p:grpSp>
            <p:nvGrpSpPr>
              <p:cNvPr id="39" name="グループ化 38"/>
              <p:cNvGrpSpPr/>
              <p:nvPr/>
            </p:nvGrpSpPr>
            <p:grpSpPr>
              <a:xfrm>
                <a:off x="2469001" y="4416071"/>
                <a:ext cx="1440160" cy="1440160"/>
                <a:chOff x="1628800" y="6012160"/>
                <a:chExt cx="1440160" cy="1440160"/>
              </a:xfrm>
            </p:grpSpPr>
            <p:sp>
              <p:nvSpPr>
                <p:cNvPr id="42" name="正方形/長方形 41"/>
                <p:cNvSpPr/>
                <p:nvPr/>
              </p:nvSpPr>
              <p:spPr>
                <a:xfrm>
                  <a:off x="1628800" y="6012160"/>
                  <a:ext cx="1440160" cy="1440160"/>
                </a:xfrm>
                <a:prstGeom prst="rect">
                  <a:avLst/>
                </a:prstGeom>
                <a:solidFill>
                  <a:srgbClr val="FFFF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1931599" y="6012160"/>
                  <a:ext cx="214300" cy="14401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rot="5400000">
                  <a:off x="2295305" y="6462641"/>
                  <a:ext cx="107150" cy="14401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rot="10800000">
                  <a:off x="2723688" y="6012160"/>
                  <a:ext cx="107150" cy="144016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星 5 47"/>
                <p:cNvSpPr/>
                <p:nvPr/>
              </p:nvSpPr>
              <p:spPr>
                <a:xfrm>
                  <a:off x="2484842" y="6866844"/>
                  <a:ext cx="245031" cy="245031"/>
                </a:xfrm>
                <a:prstGeom prst="star5">
                  <a:avLst>
                    <a:gd name="adj" fmla="val 26733"/>
                    <a:gd name="hf" fmla="val 105146"/>
                    <a:gd name="vf" fmla="val 1105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1672218" y="7009958"/>
                  <a:ext cx="403397" cy="92333"/>
                </a:xfrm>
                <a:prstGeom prst="rect">
                  <a:avLst/>
                </a:prstGeom>
                <a:noFill/>
                <a:ln>
                  <a:noFill/>
                </a:ln>
              </p:spPr>
              <p:txBody>
                <a:bodyPr wrap="square" lIns="0" tIns="0" rIns="0" bIns="0" rtlCol="0">
                  <a:spAutoFit/>
                </a:bodyPr>
                <a:lstStyle/>
                <a:p>
                  <a:r>
                    <a:rPr lang="ja-JP" altLang="en-US" sz="600" dirty="0" smtClean="0">
                      <a:latin typeface="HG丸ｺﾞｼｯｸM-PRO" pitchFamily="50" charset="-128"/>
                      <a:ea typeface="HG丸ｺﾞｼｯｸM-PRO" pitchFamily="50" charset="-128"/>
                    </a:rPr>
                    <a:t>至・</a:t>
                  </a:r>
                  <a:r>
                    <a:rPr lang="ja-JP" altLang="en-US" sz="600" dirty="0">
                      <a:latin typeface="HG丸ｺﾞｼｯｸM-PRO" pitchFamily="50" charset="-128"/>
                      <a:ea typeface="HG丸ｺﾞｼｯｸM-PRO" pitchFamily="50" charset="-128"/>
                    </a:rPr>
                    <a:t>県庁</a:t>
                  </a:r>
                  <a:endParaRPr kumimoji="1" lang="ja-JP" altLang="en-US" sz="1600" dirty="0">
                    <a:latin typeface="HG丸ｺﾞｼｯｸM-PRO" pitchFamily="50" charset="-128"/>
                    <a:ea typeface="HG丸ｺﾞｼｯｸM-PRO" pitchFamily="50" charset="-128"/>
                  </a:endParaRPr>
                </a:p>
              </p:txBody>
            </p:sp>
            <p:sp>
              <p:nvSpPr>
                <p:cNvPr id="50" name="テキスト ボックス 49"/>
                <p:cNvSpPr txBox="1"/>
                <p:nvPr/>
              </p:nvSpPr>
              <p:spPr>
                <a:xfrm>
                  <a:off x="1700808" y="6063843"/>
                  <a:ext cx="403397" cy="92333"/>
                </a:xfrm>
                <a:prstGeom prst="rect">
                  <a:avLst/>
                </a:prstGeom>
                <a:noFill/>
                <a:ln>
                  <a:noFill/>
                </a:ln>
              </p:spPr>
              <p:txBody>
                <a:bodyPr wrap="square" lIns="0" tIns="0" rIns="0" bIns="0" rtlCol="0">
                  <a:spAutoFit/>
                </a:bodyPr>
                <a:lstStyle/>
                <a:p>
                  <a:r>
                    <a:rPr lang="ja-JP" altLang="en-US" sz="600" dirty="0" smtClean="0">
                      <a:latin typeface="HG丸ｺﾞｼｯｸM-PRO" pitchFamily="50" charset="-128"/>
                      <a:ea typeface="HG丸ｺﾞｼｯｸM-PRO" pitchFamily="50" charset="-128"/>
                    </a:rPr>
                    <a:t>至・</a:t>
                  </a:r>
                  <a:r>
                    <a:rPr lang="ja-JP" altLang="en-US" sz="600" dirty="0">
                      <a:latin typeface="HG丸ｺﾞｼｯｸM-PRO" pitchFamily="50" charset="-128"/>
                      <a:ea typeface="HG丸ｺﾞｼｯｸM-PRO" pitchFamily="50" charset="-128"/>
                    </a:rPr>
                    <a:t>保田窪</a:t>
                  </a:r>
                  <a:endParaRPr kumimoji="1" lang="ja-JP" altLang="en-US" sz="1600" dirty="0">
                    <a:latin typeface="HG丸ｺﾞｼｯｸM-PRO" pitchFamily="50" charset="-128"/>
                    <a:ea typeface="HG丸ｺﾞｼｯｸM-PRO" pitchFamily="50" charset="-128"/>
                  </a:endParaRPr>
                </a:p>
              </p:txBody>
            </p:sp>
            <p:grpSp>
              <p:nvGrpSpPr>
                <p:cNvPr id="51" name="グループ化 50"/>
                <p:cNvGrpSpPr/>
                <p:nvPr/>
              </p:nvGrpSpPr>
              <p:grpSpPr>
                <a:xfrm>
                  <a:off x="2147623" y="7068165"/>
                  <a:ext cx="360040" cy="204024"/>
                  <a:chOff x="3005369" y="7201515"/>
                  <a:chExt cx="360040" cy="204024"/>
                </a:xfrm>
              </p:grpSpPr>
              <p:sp>
                <p:nvSpPr>
                  <p:cNvPr id="55" name="六角形 54"/>
                  <p:cNvSpPr/>
                  <p:nvPr/>
                </p:nvSpPr>
                <p:spPr>
                  <a:xfrm>
                    <a:off x="3038472" y="7201515"/>
                    <a:ext cx="236668" cy="204024"/>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p:cNvSpPr txBox="1"/>
                  <p:nvPr/>
                </p:nvSpPr>
                <p:spPr>
                  <a:xfrm>
                    <a:off x="3005369" y="7221410"/>
                    <a:ext cx="360040" cy="169277"/>
                  </a:xfrm>
                  <a:prstGeom prst="rect">
                    <a:avLst/>
                  </a:prstGeom>
                  <a:noFill/>
                  <a:ln>
                    <a:noFill/>
                  </a:ln>
                </p:spPr>
                <p:txBody>
                  <a:bodyPr wrap="square" rtlCol="0">
                    <a:spAutoFit/>
                  </a:bodyPr>
                  <a:lstStyle/>
                  <a:p>
                    <a:r>
                      <a:rPr lang="en-US" altLang="ja-JP" sz="500" b="1" dirty="0" smtClean="0">
                        <a:solidFill>
                          <a:schemeClr val="bg1"/>
                        </a:solidFill>
                        <a:latin typeface="HG丸ｺﾞｼｯｸM-PRO" pitchFamily="50" charset="-128"/>
                        <a:ea typeface="HG丸ｺﾞｼｯｸM-PRO" pitchFamily="50" charset="-128"/>
                      </a:rPr>
                      <a:t>36</a:t>
                    </a:r>
                    <a:endParaRPr kumimoji="1" lang="ja-JP" altLang="en-US" b="1" dirty="0">
                      <a:solidFill>
                        <a:schemeClr val="bg1"/>
                      </a:solidFill>
                      <a:latin typeface="HG丸ｺﾞｼｯｸM-PRO" pitchFamily="50" charset="-128"/>
                      <a:ea typeface="HG丸ｺﾞｼｯｸM-PRO" pitchFamily="50" charset="-128"/>
                    </a:endParaRPr>
                  </a:p>
                </p:txBody>
              </p:sp>
            </p:grpSp>
            <p:grpSp>
              <p:nvGrpSpPr>
                <p:cNvPr id="52" name="グループ化 51"/>
                <p:cNvGrpSpPr/>
                <p:nvPr/>
              </p:nvGrpSpPr>
              <p:grpSpPr>
                <a:xfrm>
                  <a:off x="1885311" y="6539020"/>
                  <a:ext cx="334320" cy="250771"/>
                  <a:chOff x="3612721" y="6759187"/>
                  <a:chExt cx="334320" cy="250771"/>
                </a:xfrm>
              </p:grpSpPr>
              <p:sp>
                <p:nvSpPr>
                  <p:cNvPr id="53" name="二等辺三角形 52"/>
                  <p:cNvSpPr/>
                  <p:nvPr/>
                </p:nvSpPr>
                <p:spPr>
                  <a:xfrm rot="10800000">
                    <a:off x="3628850" y="6780822"/>
                    <a:ext cx="265798" cy="229136"/>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p:cNvSpPr txBox="1"/>
                  <p:nvPr/>
                </p:nvSpPr>
                <p:spPr>
                  <a:xfrm>
                    <a:off x="3612721" y="6759187"/>
                    <a:ext cx="334320" cy="169277"/>
                  </a:xfrm>
                  <a:prstGeom prst="rect">
                    <a:avLst/>
                  </a:prstGeom>
                  <a:noFill/>
                  <a:ln>
                    <a:noFill/>
                  </a:ln>
                </p:spPr>
                <p:txBody>
                  <a:bodyPr wrap="square" rtlCol="0">
                    <a:spAutoFit/>
                  </a:bodyPr>
                  <a:lstStyle/>
                  <a:p>
                    <a:r>
                      <a:rPr lang="en-US" altLang="ja-JP" sz="500" b="1" dirty="0" smtClean="0">
                        <a:solidFill>
                          <a:schemeClr val="bg1"/>
                        </a:solidFill>
                        <a:latin typeface="HG丸ｺﾞｼｯｸM-PRO" pitchFamily="50" charset="-128"/>
                        <a:ea typeface="HG丸ｺﾞｼｯｸM-PRO" pitchFamily="50" charset="-128"/>
                      </a:rPr>
                      <a:t>57</a:t>
                    </a:r>
                    <a:endParaRPr kumimoji="1" lang="en-US" altLang="ja-JP" sz="500" b="1" dirty="0" smtClean="0">
                      <a:solidFill>
                        <a:schemeClr val="bg1"/>
                      </a:solidFill>
                      <a:latin typeface="HG丸ｺﾞｼｯｸM-PRO" pitchFamily="50" charset="-128"/>
                      <a:ea typeface="HG丸ｺﾞｼｯｸM-PRO" pitchFamily="50" charset="-128"/>
                    </a:endParaRPr>
                  </a:p>
                </p:txBody>
              </p:sp>
            </p:grpSp>
          </p:grpSp>
          <p:sp>
            <p:nvSpPr>
              <p:cNvPr id="40" name="テキスト ボックス 39"/>
              <p:cNvSpPr txBox="1"/>
              <p:nvPr/>
            </p:nvSpPr>
            <p:spPr>
              <a:xfrm rot="5400000">
                <a:off x="3336376" y="4916059"/>
                <a:ext cx="920201" cy="172710"/>
              </a:xfrm>
              <a:prstGeom prst="rect">
                <a:avLst/>
              </a:prstGeom>
              <a:solidFill>
                <a:schemeClr val="accent6">
                  <a:lumMod val="60000"/>
                  <a:lumOff val="40000"/>
                </a:schemeClr>
              </a:solidFill>
              <a:ln>
                <a:noFill/>
              </a:ln>
            </p:spPr>
            <p:txBody>
              <a:bodyPr vert="vert270" wrap="square" lIns="0" tIns="0" rIns="0" bIns="0" rtlCol="0" anchor="ctr" anchorCtr="0">
                <a:noAutofit/>
              </a:bodyPr>
              <a:lstStyle/>
              <a:p>
                <a:pPr algn="ctr"/>
                <a:r>
                  <a:rPr lang="ja-JP" altLang="en-US" sz="700" dirty="0" smtClean="0">
                    <a:latin typeface="HG丸ｺﾞｼｯｸM-PRO" pitchFamily="50" charset="-128"/>
                    <a:ea typeface="HG丸ｺﾞｼｯｸM-PRO" pitchFamily="50" charset="-128"/>
                  </a:rPr>
                  <a:t>自衛隊健軍駐屯地</a:t>
                </a:r>
                <a:endParaRPr kumimoji="1" lang="ja-JP" altLang="en-US" dirty="0">
                  <a:latin typeface="HG丸ｺﾞｼｯｸM-PRO" pitchFamily="50" charset="-128"/>
                  <a:ea typeface="HG丸ｺﾞｼｯｸM-PRO" pitchFamily="50" charset="-128"/>
                </a:endParaRPr>
              </a:p>
            </p:txBody>
          </p:sp>
          <p:sp>
            <p:nvSpPr>
              <p:cNvPr id="41" name="テキスト ボックス 40"/>
              <p:cNvSpPr txBox="1"/>
              <p:nvPr/>
            </p:nvSpPr>
            <p:spPr>
              <a:xfrm>
                <a:off x="3501406" y="5531521"/>
                <a:ext cx="403397" cy="92333"/>
              </a:xfrm>
              <a:prstGeom prst="rect">
                <a:avLst/>
              </a:prstGeom>
              <a:noFill/>
              <a:ln>
                <a:noFill/>
              </a:ln>
            </p:spPr>
            <p:txBody>
              <a:bodyPr wrap="square" lIns="0" tIns="0" rIns="0" bIns="0" rtlCol="0">
                <a:spAutoFit/>
              </a:bodyPr>
              <a:lstStyle/>
              <a:p>
                <a:r>
                  <a:rPr lang="ja-JP" altLang="en-US" sz="600" dirty="0" smtClean="0">
                    <a:latin typeface="HG丸ｺﾞｼｯｸM-PRO" pitchFamily="50" charset="-128"/>
                    <a:ea typeface="HG丸ｺﾞｼｯｸM-PRO" pitchFamily="50" charset="-128"/>
                  </a:rPr>
                  <a:t>　至・</a:t>
                </a:r>
                <a:r>
                  <a:rPr lang="ja-JP" altLang="en-US" sz="600" dirty="0">
                    <a:latin typeface="HG丸ｺﾞｼｯｸM-PRO" pitchFamily="50" charset="-128"/>
                    <a:ea typeface="HG丸ｺﾞｼｯｸM-PRO" pitchFamily="50" charset="-128"/>
                  </a:rPr>
                  <a:t>空港</a:t>
                </a:r>
                <a:endParaRPr kumimoji="1" lang="ja-JP" altLang="en-US" sz="1600" dirty="0">
                  <a:latin typeface="HG丸ｺﾞｼｯｸM-PRO" pitchFamily="50" charset="-128"/>
                  <a:ea typeface="HG丸ｺﾞｼｯｸM-PRO" pitchFamily="50" charset="-128"/>
                </a:endParaRPr>
              </a:p>
            </p:txBody>
          </p:sp>
        </p:grpSp>
      </p:grpSp>
    </p:spTree>
    <p:extLst>
      <p:ext uri="{BB962C8B-B14F-4D97-AF65-F5344CB8AC3E}">
        <p14:creationId xmlns:p14="http://schemas.microsoft.com/office/powerpoint/2010/main" val="32965966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2801</TotalTime>
  <Words>1784</Words>
  <Application>Microsoft Office PowerPoint</Application>
  <PresentationFormat>画面に合わせる (4:3)</PresentationFormat>
  <Paragraphs>457</Paragraphs>
  <Slides>18</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18</vt:i4>
      </vt:variant>
    </vt:vector>
  </HeadingPairs>
  <TitlesOfParts>
    <vt:vector size="26" baseType="lpstr">
      <vt:lpstr>HGP創英角ｺﾞｼｯｸUB</vt:lpstr>
      <vt:lpstr>HGP創英角ﾎﾟｯﾌﾟ体</vt:lpstr>
      <vt:lpstr>HG丸ｺﾞｼｯｸM-PRO</vt:lpstr>
      <vt:lpstr>ＭＳ Ｐゴシック</vt:lpstr>
      <vt:lpstr>Arial</vt:lpstr>
      <vt:lpstr>Calibri</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kumamoto</dc:creator>
  <cp:lastModifiedBy>2100025</cp:lastModifiedBy>
  <cp:revision>289</cp:revision>
  <cp:lastPrinted>2023-09-21T04:26:10Z</cp:lastPrinted>
  <dcterms:created xsi:type="dcterms:W3CDTF">2016-09-07T09:51:14Z</dcterms:created>
  <dcterms:modified xsi:type="dcterms:W3CDTF">2023-11-17T07:01:00Z</dcterms:modified>
</cp:coreProperties>
</file>