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4"/>
  </p:sldMasterIdLst>
  <p:notesMasterIdLst>
    <p:notesMasterId r:id="rId21"/>
  </p:notesMasterIdLst>
  <p:handoutMasterIdLst>
    <p:handoutMasterId r:id="rId22"/>
  </p:handoutMasterIdLst>
  <p:sldIdLst>
    <p:sldId id="2145705366" r:id="rId5"/>
    <p:sldId id="2145705390" r:id="rId6"/>
    <p:sldId id="2145705426" r:id="rId7"/>
    <p:sldId id="2145705428" r:id="rId8"/>
    <p:sldId id="2145705422" r:id="rId9"/>
    <p:sldId id="2145705429" r:id="rId10"/>
    <p:sldId id="2145705423" r:id="rId11"/>
    <p:sldId id="2145705432" r:id="rId12"/>
    <p:sldId id="2145705430" r:id="rId13"/>
    <p:sldId id="2145705424" r:id="rId14"/>
    <p:sldId id="2145705431" r:id="rId15"/>
    <p:sldId id="2145705425" r:id="rId16"/>
    <p:sldId id="2145705433" r:id="rId17"/>
    <p:sldId id="2145705412" r:id="rId18"/>
    <p:sldId id="2145705434" r:id="rId19"/>
    <p:sldId id="214570543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EFC3722-4EB1-9DAF-D717-DCF5490DE899}" name="肥爪 智紀/社会政策コンサルティング部/RT" initials="智肥" userId="S::tomoki.hizume@mizuho-rt.co.jp::d9d4d70c-f461-419b-975d-7ef8081558b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DCE9"/>
    <a:srgbClr val="5ED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6EA6B9-9AA8-421E-BD20-7C500634E741}" v="91" dt="2025-03-28T00:43:01.040"/>
    <p1510:client id="{69D8C7C0-D0DD-4E51-9CFB-232FEC0D7823}" v="192" dt="2025-03-27T23:11:55.9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5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4.xml" />
  <Relationship Id="rId13" Type="http://schemas.openxmlformats.org/officeDocument/2006/relationships/slide" Target="slides/slide9.xml" />
  <Relationship Id="rId18" Type="http://schemas.openxmlformats.org/officeDocument/2006/relationships/slide" Target="slides/slide14.xml" />
  <Relationship Id="rId26" Type="http://schemas.openxmlformats.org/officeDocument/2006/relationships/tableStyles" Target="tableStyles.xml" />
  <Relationship Id="rId3" Type="http://schemas.openxmlformats.org/officeDocument/2006/relationships/customXml" Target="../customXml/item3.xml" />
  <Relationship Id="rId21" Type="http://schemas.openxmlformats.org/officeDocument/2006/relationships/notesMaster" Target="notesMasters/notesMaster1.xml" />
  <Relationship Id="rId7" Type="http://schemas.openxmlformats.org/officeDocument/2006/relationships/slide" Target="slides/slide3.xml" />
  <Relationship Id="rId12" Type="http://schemas.openxmlformats.org/officeDocument/2006/relationships/slide" Target="slides/slide8.xml" />
  <Relationship Id="rId17" Type="http://schemas.openxmlformats.org/officeDocument/2006/relationships/slide" Target="slides/slide13.xml" />
  <Relationship Id="rId25" Type="http://schemas.openxmlformats.org/officeDocument/2006/relationships/theme" Target="theme/theme1.xml" />
  <Relationship Id="rId2" Type="http://schemas.openxmlformats.org/officeDocument/2006/relationships/customXml" Target="../customXml/item2.xml" />
  <Relationship Id="rId16" Type="http://schemas.openxmlformats.org/officeDocument/2006/relationships/slide" Target="slides/slide12.xml" />
  <Relationship Id="rId20" Type="http://schemas.openxmlformats.org/officeDocument/2006/relationships/slide" Target="slides/slide16.xml" />
  <Relationship Id="rId29" Type="http://schemas.microsoft.com/office/2018/10/relationships/authors" Target="authors.xml" />
  <Relationship Id="rId1" Type="http://schemas.openxmlformats.org/officeDocument/2006/relationships/customXml" Target="../customXml/item1.xml" />
  <Relationship Id="rId6" Type="http://schemas.openxmlformats.org/officeDocument/2006/relationships/slide" Target="slides/slide2.xml" />
  <Relationship Id="rId11" Type="http://schemas.openxmlformats.org/officeDocument/2006/relationships/slide" Target="slides/slide7.xml" />
  <Relationship Id="rId24" Type="http://schemas.openxmlformats.org/officeDocument/2006/relationships/viewProps" Target="viewProps.xml" />
  <Relationship Id="rId5" Type="http://schemas.openxmlformats.org/officeDocument/2006/relationships/slide" Target="slides/slide1.xml" />
  <Relationship Id="rId15" Type="http://schemas.openxmlformats.org/officeDocument/2006/relationships/slide" Target="slides/slide11.xml" />
  <Relationship Id="rId23" Type="http://schemas.openxmlformats.org/officeDocument/2006/relationships/presProps" Target="presProps.xml" />
  <Relationship Id="rId28" Type="http://schemas.microsoft.com/office/2015/10/relationships/revisionInfo" Target="revisionInfo.xml" />
  <Relationship Id="rId10" Type="http://schemas.openxmlformats.org/officeDocument/2006/relationships/slide" Target="slides/slide6.xml" />
  <Relationship Id="rId19" Type="http://schemas.openxmlformats.org/officeDocument/2006/relationships/slide" Target="slides/slide15.xml" />
  <Relationship Id="rId4" Type="http://schemas.openxmlformats.org/officeDocument/2006/relationships/slideMaster" Target="slideMasters/slideMaster1.xml" />
  <Relationship Id="rId9" Type="http://schemas.openxmlformats.org/officeDocument/2006/relationships/slide" Target="slides/slide5.xml" />
  <Relationship Id="rId14" Type="http://schemas.openxmlformats.org/officeDocument/2006/relationships/slide" Target="slides/slide10.xml" />
  <Relationship Id="rId22" Type="http://schemas.openxmlformats.org/officeDocument/2006/relationships/handoutMaster" Target="handoutMasters/handoutMaster1.xml" />
  <Relationship Id="rId27" Type="http://schemas.microsoft.com/office/2016/11/relationships/changesInfo" Target="changesInfos/changesInfo1.xml" />
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赤松 寛明" userId="bbd9113c-68f3-4e54-bb95-739569a48f58" providerId="ADAL" clId="{306EA6B9-9AA8-421E-BD20-7C500634E741}"/>
    <pc:docChg chg="undo custSel addSld modSld">
      <pc:chgData name="赤松 寛明" userId="bbd9113c-68f3-4e54-bb95-739569a48f58" providerId="ADAL" clId="{306EA6B9-9AA8-421E-BD20-7C500634E741}" dt="2025-03-28T00:43:02.021" v="569" actId="20577"/>
      <pc:docMkLst>
        <pc:docMk/>
      </pc:docMkLst>
      <pc:sldChg chg="modSp mod">
        <pc:chgData name="赤松 寛明" userId="bbd9113c-68f3-4e54-bb95-739569a48f58" providerId="ADAL" clId="{306EA6B9-9AA8-421E-BD20-7C500634E741}" dt="2025-03-28T00:34:14.949" v="329" actId="13926"/>
        <pc:sldMkLst>
          <pc:docMk/>
          <pc:sldMk cId="3344540514" sldId="2145705358"/>
        </pc:sldMkLst>
        <pc:spChg chg="mod">
          <ac:chgData name="赤松 寛明" userId="bbd9113c-68f3-4e54-bb95-739569a48f58" providerId="ADAL" clId="{306EA6B9-9AA8-421E-BD20-7C500634E741}" dt="2025-03-28T00:34:14.949" v="329" actId="13926"/>
          <ac:spMkLst>
            <pc:docMk/>
            <pc:sldMk cId="3344540514" sldId="2145705358"/>
            <ac:spMk id="6" creationId="{FB209A85-D99B-EE9C-8FCB-8444DC6BFC47}"/>
          </ac:spMkLst>
        </pc:spChg>
      </pc:sldChg>
      <pc:sldChg chg="modSp add mod">
        <pc:chgData name="赤松 寛明" userId="bbd9113c-68f3-4e54-bb95-739569a48f58" providerId="ADAL" clId="{306EA6B9-9AA8-421E-BD20-7C500634E741}" dt="2025-03-28T00:40:18.292" v="434"/>
        <pc:sldMkLst>
          <pc:docMk/>
          <pc:sldMk cId="1525600990" sldId="2145705367"/>
        </pc:sldMkLst>
        <pc:spChg chg="mod">
          <ac:chgData name="赤松 寛明" userId="bbd9113c-68f3-4e54-bb95-739569a48f58" providerId="ADAL" clId="{306EA6B9-9AA8-421E-BD20-7C500634E741}" dt="2025-03-28T00:40:18.292" v="434"/>
          <ac:spMkLst>
            <pc:docMk/>
            <pc:sldMk cId="1525600990" sldId="2145705367"/>
            <ac:spMk id="3" creationId="{586AEEB6-3354-D81B-BFB6-593C8DD6B4FE}"/>
          </ac:spMkLst>
        </pc:spChg>
      </pc:sldChg>
      <pc:sldChg chg="modSp mod">
        <pc:chgData name="赤松 寛明" userId="bbd9113c-68f3-4e54-bb95-739569a48f58" providerId="ADAL" clId="{306EA6B9-9AA8-421E-BD20-7C500634E741}" dt="2025-03-28T00:40:58.591" v="468" actId="20577"/>
        <pc:sldMkLst>
          <pc:docMk/>
          <pc:sldMk cId="2266406314" sldId="2145705372"/>
        </pc:sldMkLst>
        <pc:spChg chg="mod">
          <ac:chgData name="赤松 寛明" userId="bbd9113c-68f3-4e54-bb95-739569a48f58" providerId="ADAL" clId="{306EA6B9-9AA8-421E-BD20-7C500634E741}" dt="2025-03-28T00:40:58.591" v="468" actId="20577"/>
          <ac:spMkLst>
            <pc:docMk/>
            <pc:sldMk cId="2266406314" sldId="2145705372"/>
            <ac:spMk id="3" creationId="{A772BC0C-EF3A-04C7-D6BC-9370F87570C8}"/>
          </ac:spMkLst>
        </pc:spChg>
        <pc:spChg chg="mod">
          <ac:chgData name="赤松 寛明" userId="bbd9113c-68f3-4e54-bb95-739569a48f58" providerId="ADAL" clId="{306EA6B9-9AA8-421E-BD20-7C500634E741}" dt="2025-03-28T00:28:09.706" v="172" actId="13926"/>
          <ac:spMkLst>
            <pc:docMk/>
            <pc:sldMk cId="2266406314" sldId="2145705372"/>
            <ac:spMk id="7" creationId="{D18FAAFE-37D1-B744-1F79-219B4D83BD6E}"/>
          </ac:spMkLst>
        </pc:spChg>
        <pc:spChg chg="mod">
          <ac:chgData name="赤松 寛明" userId="bbd9113c-68f3-4e54-bb95-739569a48f58" providerId="ADAL" clId="{306EA6B9-9AA8-421E-BD20-7C500634E741}" dt="2025-03-28T00:35:07.272" v="330" actId="13926"/>
          <ac:spMkLst>
            <pc:docMk/>
            <pc:sldMk cId="2266406314" sldId="2145705372"/>
            <ac:spMk id="25" creationId="{763A0B46-2D77-3B53-219D-345766C08F5C}"/>
          </ac:spMkLst>
        </pc:spChg>
      </pc:sldChg>
      <pc:sldChg chg="modSp mod">
        <pc:chgData name="赤松 寛明" userId="bbd9113c-68f3-4e54-bb95-739569a48f58" providerId="ADAL" clId="{306EA6B9-9AA8-421E-BD20-7C500634E741}" dt="2025-03-28T00:30:06.501" v="180" actId="13926"/>
        <pc:sldMkLst>
          <pc:docMk/>
          <pc:sldMk cId="1022027184" sldId="2145705376"/>
        </pc:sldMkLst>
        <pc:spChg chg="mod">
          <ac:chgData name="赤松 寛明" userId="bbd9113c-68f3-4e54-bb95-739569a48f58" providerId="ADAL" clId="{306EA6B9-9AA8-421E-BD20-7C500634E741}" dt="2025-03-28T00:30:06.501" v="180" actId="13926"/>
          <ac:spMkLst>
            <pc:docMk/>
            <pc:sldMk cId="1022027184" sldId="2145705376"/>
            <ac:spMk id="7" creationId="{C437AC8C-CA9A-D457-EF13-28686EE707ED}"/>
          </ac:spMkLst>
        </pc:spChg>
      </pc:sldChg>
      <pc:sldChg chg="modSp mod">
        <pc:chgData name="赤松 寛明" userId="bbd9113c-68f3-4e54-bb95-739569a48f58" providerId="ADAL" clId="{306EA6B9-9AA8-421E-BD20-7C500634E741}" dt="2025-03-28T00:12:09.272" v="0" actId="20577"/>
        <pc:sldMkLst>
          <pc:docMk/>
          <pc:sldMk cId="24909662" sldId="2145705381"/>
        </pc:sldMkLst>
        <pc:spChg chg="mod">
          <ac:chgData name="赤松 寛明" userId="bbd9113c-68f3-4e54-bb95-739569a48f58" providerId="ADAL" clId="{306EA6B9-9AA8-421E-BD20-7C500634E741}" dt="2025-03-28T00:12:09.272" v="0" actId="20577"/>
          <ac:spMkLst>
            <pc:docMk/>
            <pc:sldMk cId="24909662" sldId="2145705381"/>
            <ac:spMk id="11" creationId="{6CD9FE97-A9F7-270A-6BFD-62DF898467A5}"/>
          </ac:spMkLst>
        </pc:spChg>
      </pc:sldChg>
      <pc:sldChg chg="modSp mod">
        <pc:chgData name="赤松 寛明" userId="bbd9113c-68f3-4e54-bb95-739569a48f58" providerId="ADAL" clId="{306EA6B9-9AA8-421E-BD20-7C500634E741}" dt="2025-03-28T00:31:21.363" v="185" actId="13926"/>
        <pc:sldMkLst>
          <pc:docMk/>
          <pc:sldMk cId="1172090417" sldId="2145705406"/>
        </pc:sldMkLst>
        <pc:spChg chg="mod">
          <ac:chgData name="赤松 寛明" userId="bbd9113c-68f3-4e54-bb95-739569a48f58" providerId="ADAL" clId="{306EA6B9-9AA8-421E-BD20-7C500634E741}" dt="2025-03-28T00:31:21.363" v="185" actId="13926"/>
          <ac:spMkLst>
            <pc:docMk/>
            <pc:sldMk cId="1172090417" sldId="2145705406"/>
            <ac:spMk id="9" creationId="{41AE03F7-79B3-B367-D2C2-589EEE751D08}"/>
          </ac:spMkLst>
        </pc:spChg>
      </pc:sldChg>
      <pc:sldChg chg="modSp mod">
        <pc:chgData name="赤松 寛明" userId="bbd9113c-68f3-4e54-bb95-739569a48f58" providerId="ADAL" clId="{306EA6B9-9AA8-421E-BD20-7C500634E741}" dt="2025-03-28T00:32:25.014" v="328"/>
        <pc:sldMkLst>
          <pc:docMk/>
          <pc:sldMk cId="1247502948" sldId="2145705410"/>
        </pc:sldMkLst>
        <pc:spChg chg="mod">
          <ac:chgData name="赤松 寛明" userId="bbd9113c-68f3-4e54-bb95-739569a48f58" providerId="ADAL" clId="{306EA6B9-9AA8-421E-BD20-7C500634E741}" dt="2025-03-28T00:32:25.014" v="328"/>
          <ac:spMkLst>
            <pc:docMk/>
            <pc:sldMk cId="1247502948" sldId="2145705410"/>
            <ac:spMk id="4" creationId="{537B4F33-4853-AFCF-FDEB-38F7F10B62B6}"/>
          </ac:spMkLst>
        </pc:spChg>
        <pc:spChg chg="mod">
          <ac:chgData name="赤松 寛明" userId="bbd9113c-68f3-4e54-bb95-739569a48f58" providerId="ADAL" clId="{306EA6B9-9AA8-421E-BD20-7C500634E741}" dt="2025-03-28T00:31:50.727" v="216" actId="14100"/>
          <ac:spMkLst>
            <pc:docMk/>
            <pc:sldMk cId="1247502948" sldId="2145705410"/>
            <ac:spMk id="13" creationId="{14AD4EEA-0098-F4C4-4CEA-BD83DD22971C}"/>
          </ac:spMkLst>
        </pc:spChg>
      </pc:sldChg>
      <pc:sldChg chg="modSp mod">
        <pc:chgData name="赤松 寛明" userId="bbd9113c-68f3-4e54-bb95-739569a48f58" providerId="ADAL" clId="{306EA6B9-9AA8-421E-BD20-7C500634E741}" dt="2025-03-28T00:29:42.959" v="178" actId="13926"/>
        <pc:sldMkLst>
          <pc:docMk/>
          <pc:sldMk cId="3962352013" sldId="2145705418"/>
        </pc:sldMkLst>
        <pc:spChg chg="mod">
          <ac:chgData name="赤松 寛明" userId="bbd9113c-68f3-4e54-bb95-739569a48f58" providerId="ADAL" clId="{306EA6B9-9AA8-421E-BD20-7C500634E741}" dt="2025-03-28T00:29:42.959" v="178" actId="13926"/>
          <ac:spMkLst>
            <pc:docMk/>
            <pc:sldMk cId="3962352013" sldId="2145705418"/>
            <ac:spMk id="6" creationId="{91DD2F0F-222E-BDD8-417D-4B098FF7340B}"/>
          </ac:spMkLst>
        </pc:spChg>
        <pc:spChg chg="mod">
          <ac:chgData name="赤松 寛明" userId="bbd9113c-68f3-4e54-bb95-739569a48f58" providerId="ADAL" clId="{306EA6B9-9AA8-421E-BD20-7C500634E741}" dt="2025-03-28T00:29:42.959" v="178" actId="13926"/>
          <ac:spMkLst>
            <pc:docMk/>
            <pc:sldMk cId="3962352013" sldId="2145705418"/>
            <ac:spMk id="43" creationId="{AB77011C-7A9E-F32A-B624-7F3E43278004}"/>
          </ac:spMkLst>
        </pc:spChg>
      </pc:sldChg>
      <pc:sldChg chg="modSp mod">
        <pc:chgData name="赤松 寛明" userId="bbd9113c-68f3-4e54-bb95-739569a48f58" providerId="ADAL" clId="{306EA6B9-9AA8-421E-BD20-7C500634E741}" dt="2025-03-28T00:30:38.881" v="183" actId="108"/>
        <pc:sldMkLst>
          <pc:docMk/>
          <pc:sldMk cId="168783794" sldId="2145705419"/>
        </pc:sldMkLst>
        <pc:spChg chg="mod">
          <ac:chgData name="赤松 寛明" userId="bbd9113c-68f3-4e54-bb95-739569a48f58" providerId="ADAL" clId="{306EA6B9-9AA8-421E-BD20-7C500634E741}" dt="2025-03-28T00:29:49.381" v="179" actId="13926"/>
          <ac:spMkLst>
            <pc:docMk/>
            <pc:sldMk cId="168783794" sldId="2145705419"/>
            <ac:spMk id="5" creationId="{5AF79C1A-C6A3-6558-F8C7-F19B5597F8CE}"/>
          </ac:spMkLst>
        </pc:spChg>
        <pc:spChg chg="mod">
          <ac:chgData name="赤松 寛明" userId="bbd9113c-68f3-4e54-bb95-739569a48f58" providerId="ADAL" clId="{306EA6B9-9AA8-421E-BD20-7C500634E741}" dt="2025-03-28T00:30:38.881" v="183" actId="108"/>
          <ac:spMkLst>
            <pc:docMk/>
            <pc:sldMk cId="168783794" sldId="2145705419"/>
            <ac:spMk id="9" creationId="{15A7FC8F-04F9-764E-1AAC-E7EFE1A301C9}"/>
          </ac:spMkLst>
        </pc:spChg>
      </pc:sldChg>
      <pc:sldChg chg="addSp modSp mod">
        <pc:chgData name="赤松 寛明" userId="bbd9113c-68f3-4e54-bb95-739569a48f58" providerId="ADAL" clId="{306EA6B9-9AA8-421E-BD20-7C500634E741}" dt="2025-03-28T00:30:46.218" v="184"/>
        <pc:sldMkLst>
          <pc:docMk/>
          <pc:sldMk cId="3641527658" sldId="2145705420"/>
        </pc:sldMkLst>
        <pc:spChg chg="add mod">
          <ac:chgData name="赤松 寛明" userId="bbd9113c-68f3-4e54-bb95-739569a48f58" providerId="ADAL" clId="{306EA6B9-9AA8-421E-BD20-7C500634E741}" dt="2025-03-28T00:30:46.218" v="184"/>
          <ac:spMkLst>
            <pc:docMk/>
            <pc:sldMk cId="3641527658" sldId="2145705420"/>
            <ac:spMk id="8" creationId="{9EBB0E23-F625-36A3-76B0-35C83FFF057A}"/>
          </ac:spMkLst>
        </pc:spChg>
        <pc:spChg chg="mod">
          <ac:chgData name="赤松 寛明" userId="bbd9113c-68f3-4e54-bb95-739569a48f58" providerId="ADAL" clId="{306EA6B9-9AA8-421E-BD20-7C500634E741}" dt="2025-03-28T00:30:14.427" v="181" actId="13926"/>
          <ac:spMkLst>
            <pc:docMk/>
            <pc:sldMk cId="3641527658" sldId="2145705420"/>
            <ac:spMk id="14" creationId="{78C5B21C-2B65-BCB4-7EDB-1E2489912F02}"/>
          </ac:spMkLst>
        </pc:spChg>
      </pc:sldChg>
      <pc:sldChg chg="modSp mod">
        <pc:chgData name="赤松 寛明" userId="bbd9113c-68f3-4e54-bb95-739569a48f58" providerId="ADAL" clId="{306EA6B9-9AA8-421E-BD20-7C500634E741}" dt="2025-03-28T00:43:02.021" v="569" actId="20577"/>
        <pc:sldMkLst>
          <pc:docMk/>
          <pc:sldMk cId="1889607325" sldId="2145705421"/>
        </pc:sldMkLst>
        <pc:spChg chg="mod">
          <ac:chgData name="赤松 寛明" userId="bbd9113c-68f3-4e54-bb95-739569a48f58" providerId="ADAL" clId="{306EA6B9-9AA8-421E-BD20-7C500634E741}" dt="2025-03-28T00:43:02.021" v="569" actId="20577"/>
          <ac:spMkLst>
            <pc:docMk/>
            <pc:sldMk cId="1889607325" sldId="2145705421"/>
            <ac:spMk id="3" creationId="{A772BC0C-EF3A-04C7-D6BC-9370F87570C8}"/>
          </ac:spMkLst>
        </pc:spChg>
        <pc:spChg chg="mod">
          <ac:chgData name="赤松 寛明" userId="bbd9113c-68f3-4e54-bb95-739569a48f58" providerId="ADAL" clId="{306EA6B9-9AA8-421E-BD20-7C500634E741}" dt="2025-03-28T00:28:16.622" v="174" actId="13926"/>
          <ac:spMkLst>
            <pc:docMk/>
            <pc:sldMk cId="1889607325" sldId="2145705421"/>
            <ac:spMk id="5" creationId="{13B09AAD-7A6E-9918-3BD8-600908B6F007}"/>
          </ac:spMkLst>
        </pc:spChg>
        <pc:spChg chg="mod">
          <ac:chgData name="赤松 寛明" userId="bbd9113c-68f3-4e54-bb95-739569a48f58" providerId="ADAL" clId="{306EA6B9-9AA8-421E-BD20-7C500634E741}" dt="2025-03-28T00:28:13.481" v="173" actId="13926"/>
          <ac:spMkLst>
            <pc:docMk/>
            <pc:sldMk cId="1889607325" sldId="2145705421"/>
            <ac:spMk id="7" creationId="{D18FAAFE-37D1-B744-1F79-219B4D83BD6E}"/>
          </ac:spMkLst>
        </pc:spChg>
      </pc:sldChg>
    </pc:docChg>
  </pc:docChgLst>
</pc:chgInfo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9575527-4B86-C942-3074-08E3249764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D077691-A02B-AAFB-0A9B-3752DB8FEF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40431-50DF-429D-8482-37A2682721C1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79093F-D65D-3615-8FED-27B3E59726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4875CF3-CFA2-D789-8886-99F8C94A4C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451BA-8288-43C5-B198-3568E9794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2815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22936-4E02-4DC2-AFAE-0242D14DD297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F4D09-5219-4E1F-AFEB-1F3ED8B11B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7886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7E587182-D11F-8D24-000E-85EB26C0D19B}"/>
              </a:ext>
            </a:extLst>
          </p:cNvPr>
          <p:cNvCxnSpPr>
            <a:cxnSpLocks/>
          </p:cNvCxnSpPr>
          <p:nvPr userDrawn="1"/>
        </p:nvCxnSpPr>
        <p:spPr>
          <a:xfrm>
            <a:off x="352425" y="3467100"/>
            <a:ext cx="879157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637643B-B68D-7676-B33F-8BFEAEEC0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3EC895A-9545-A600-A516-F0B94E884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4BE0E17-1372-7B69-35F6-E6C54336C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69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34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226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48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388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66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BB1B2C-525D-A9FE-E78C-BE16F0DAF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694704-A209-EB8B-E87D-E67A96DC2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A7E30C-541D-7413-17CC-8AE793774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01180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540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B7427F9-5221-9EE7-972D-A65FDC8A114D}"/>
              </a:ext>
            </a:extLst>
          </p:cNvPr>
          <p:cNvCxnSpPr/>
          <p:nvPr userDrawn="1"/>
        </p:nvCxnSpPr>
        <p:spPr>
          <a:xfrm>
            <a:off x="0" y="1181100"/>
            <a:ext cx="914400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477F18-DE6C-41C1-FF93-F26A32AAE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89350FC-2D2D-2715-5E50-03CCD5F2C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BF596BB-50D7-60B9-6922-AA7682BC3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4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ED567152-316A-58C6-F89F-F57666F86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0C8515A2-0B08-1F26-7F49-FE66EF54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3B708702-D69A-1995-75F9-D1584AB1C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2315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86600" y="6492874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5678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86600" y="6492874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28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19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036292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theme" Target="../theme/theme1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slideLayout" Target="../slideLayouts/slideLayout12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38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D163A-2AD1-4CCD-B429-51A5FDE217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9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1" r:id="rId2"/>
    <p:sldLayoutId id="2147483662" r:id="rId3"/>
    <p:sldLayoutId id="2147483674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10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3.xml" />
</Relationships>
</file>

<file path=ppt/slides/_rels/slide1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3.xml" />
</Relationships>
</file>

<file path=ppt/slides/_rels/slide1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3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3.xml" />
</Relationships>
</file>

<file path=ppt/slides/_rels/slide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3.xml" />
</Relationships>
</file>

<file path=ppt/slides/_rels/slide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DC3FADF6-C54B-85DE-D09B-EEFA962D69E4}"/>
              </a:ext>
            </a:extLst>
          </p:cNvPr>
          <p:cNvSpPr txBox="1">
            <a:spLocks/>
          </p:cNvSpPr>
          <p:nvPr/>
        </p:nvSpPr>
        <p:spPr>
          <a:xfrm>
            <a:off x="271729" y="2255548"/>
            <a:ext cx="7773144" cy="11734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42950">
              <a:lnSpc>
                <a:spcPct val="110000"/>
              </a:lnSpc>
              <a:spcBef>
                <a:spcPts val="488"/>
              </a:spcBef>
              <a:spcAft>
                <a:spcPts val="244"/>
              </a:spcAft>
            </a:pPr>
            <a:r>
              <a:rPr lang="en-US" sz="3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Trebuchet MS" panose="020B0603020202020204" pitchFamily="34" charset="0"/>
              </a:rPr>
              <a:t>（</a:t>
            </a:r>
            <a:r>
              <a:rPr lang="en-US" sz="3600" dirty="0" err="1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Trebuchet MS" panose="020B0603020202020204" pitchFamily="34" charset="0"/>
              </a:rPr>
              <a:t>事業計画名</a:t>
            </a:r>
            <a:r>
              <a:rPr lang="en-US" sz="3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Trebuchet MS" panose="020B0603020202020204" pitchFamily="34" charset="0"/>
              </a:rPr>
              <a:t>）</a:t>
            </a:r>
          </a:p>
        </p:txBody>
      </p:sp>
      <p:sp>
        <p:nvSpPr>
          <p:cNvPr id="3" name="テキスト プレースホルダー 11">
            <a:extLst>
              <a:ext uri="{FF2B5EF4-FFF2-40B4-BE49-F238E27FC236}">
                <a16:creationId xmlns:a16="http://schemas.microsoft.com/office/drawing/2014/main" id="{3F53172A-488A-0B99-C25F-0FABD2FE1C61}"/>
              </a:ext>
            </a:extLst>
          </p:cNvPr>
          <p:cNvSpPr txBox="1">
            <a:spLocks/>
          </p:cNvSpPr>
          <p:nvPr/>
        </p:nvSpPr>
        <p:spPr>
          <a:xfrm>
            <a:off x="419513" y="3553518"/>
            <a:ext cx="2285588" cy="3266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r" defTabSz="742950" rtl="0" eaLnBrk="1" latinLnBrk="0" hangingPunct="1">
              <a:lnSpc>
                <a:spcPct val="110000"/>
              </a:lnSpc>
              <a:spcBef>
                <a:spcPts val="488"/>
              </a:spcBef>
              <a:spcAft>
                <a:spcPts val="244"/>
              </a:spcAft>
              <a:buFont typeface="Arial" panose="020B0604020202020204" pitchFamily="34" charset="0"/>
              <a:buChar char="​"/>
              <a:defRPr lang="en-US" sz="120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Trebuchet MS" panose="020B0603020202020204" pitchFamily="34" charset="0"/>
              </a:defRPr>
            </a:lvl1pPr>
            <a:lvl2pPr marL="231075" indent="-14040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44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Trebuchet MS" panose="020B0603020202020204" pitchFamily="34" charset="0"/>
              </a:defRPr>
            </a:lvl2pPr>
            <a:lvl3pPr marL="415350" indent="-134550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44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Trebuchet MS" panose="020B0603020202020204" pitchFamily="34" charset="0"/>
              </a:defRPr>
            </a:lvl3pPr>
            <a:lvl4pPr marL="0" indent="0" algn="l" defTabSz="742950" rtl="0" eaLnBrk="1" latinLnBrk="0" hangingPunct="1">
              <a:lnSpc>
                <a:spcPct val="110000"/>
              </a:lnSpc>
              <a:spcBef>
                <a:spcPts val="244"/>
              </a:spcBef>
              <a:spcAft>
                <a:spcPts val="244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lang="en-US" sz="120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Trebuchet MS" panose="020B0603020202020204" pitchFamily="34" charset="0"/>
              </a:defRPr>
            </a:lvl4pPr>
            <a:lvl5pPr marL="0" indent="0" algn="l" defTabSz="7429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44"/>
              </a:spcAft>
              <a:buClrTx/>
              <a:buFont typeface="Arial" panose="020B0604020202020204" pitchFamily="34" charset="0"/>
              <a:buChar char="​"/>
              <a:defRPr lang="en-US" sz="1200" b="1" kern="12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Trebuchet MS" panose="020B0603020202020204" pitchFamily="34" charset="0"/>
              </a:defRPr>
            </a:lvl5pPr>
            <a:lvl6pPr marL="219273" indent="-123825" algn="l" defTabSz="74295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88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en-US" sz="1300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0" indent="0" algn="l" defTabSz="742950" rtl="0" eaLnBrk="1" latinLnBrk="0" hangingPunct="1">
              <a:lnSpc>
                <a:spcPct val="90000"/>
              </a:lnSpc>
              <a:spcBef>
                <a:spcPts val="731"/>
              </a:spcBef>
              <a:spcAft>
                <a:spcPts val="731"/>
              </a:spcAft>
              <a:buFont typeface="Arial" panose="020B0604020202020204" pitchFamily="34" charset="0"/>
              <a:buChar char="​"/>
              <a:defRPr lang="en-US" sz="3575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0" indent="0" algn="l" defTabSz="742950" rtl="0" eaLnBrk="1" latinLnBrk="0" hangingPunct="1">
              <a:lnSpc>
                <a:spcPct val="90000"/>
              </a:lnSpc>
              <a:spcBef>
                <a:spcPts val="731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en-US" sz="4388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0" indent="0" algn="l" defTabSz="74295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731"/>
              </a:spcAft>
              <a:buFont typeface="Arial" panose="020B0604020202020204" pitchFamily="34" charset="0"/>
              <a:buChar char="​"/>
              <a:defRPr lang="en-US" sz="195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pPr algn="l"/>
            <a:r>
              <a:rPr kumimoji="1" lang="ja-JP" altLang="en-US" sz="1500" dirty="0"/>
              <a:t>令和●年●月●日</a:t>
            </a:r>
            <a:endParaRPr lang="zh-TW" altLang="en-US" sz="1500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3E1811A-1032-706C-30A3-E6CD47972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776805"/>
              </p:ext>
            </p:extLst>
          </p:nvPr>
        </p:nvGraphicFramePr>
        <p:xfrm>
          <a:off x="5451763" y="4245756"/>
          <a:ext cx="3269673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8182">
                  <a:extLst>
                    <a:ext uri="{9D8B030D-6E8A-4147-A177-3AD203B41FA5}">
                      <a16:colId xmlns:a16="http://schemas.microsoft.com/office/drawing/2014/main" val="1690658331"/>
                    </a:ext>
                  </a:extLst>
                </a:gridCol>
                <a:gridCol w="1191491">
                  <a:extLst>
                    <a:ext uri="{9D8B030D-6E8A-4147-A177-3AD203B41FA5}">
                      <a16:colId xmlns:a16="http://schemas.microsoft.com/office/drawing/2014/main" val="15932831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b="0" kern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  <a:sym typeface="Trebuchet MS" panose="020B0603020202020204" pitchFamily="34" charset="0"/>
                        </a:rPr>
                        <a:t>くまもと農業経営塾　入塾期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1200" b="0" kern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：第00期生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934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b="0" kern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  <a:sym typeface="Trebuchet MS" panose="020B0603020202020204" pitchFamily="34" charset="0"/>
                        </a:rPr>
                        <a:t>発表者名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b="0" kern="12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：〇〇　〇〇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3601788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245488-107D-D616-8C77-5019394F9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163A-2AD1-4CCD-B429-51A5FDE21725}" type="slidenum">
              <a:rPr lang="ja-JP" altLang="en-US" smtClean="0"/>
              <a:pPr/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0051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07798-D458-3AD8-0009-336E73CE5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A6262E-8850-2BBF-4ED1-656CF74E0A9B}"/>
              </a:ext>
            </a:extLst>
          </p:cNvPr>
          <p:cNvSpPr txBox="1">
            <a:spLocks/>
          </p:cNvSpPr>
          <p:nvPr/>
        </p:nvSpPr>
        <p:spPr>
          <a:xfrm>
            <a:off x="1644866" y="2973388"/>
            <a:ext cx="5854267" cy="12151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④収支計画と</a:t>
            </a:r>
            <a:endParaRPr lang="en-US" altLang="ja-JP" sz="36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今後の取組み内容</a:t>
            </a:r>
          </a:p>
          <a:p>
            <a:pPr marL="0" indent="0">
              <a:buNone/>
            </a:pPr>
            <a:endParaRPr lang="en-US" altLang="ja-JP" sz="36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692D891-9EC7-DFE0-286F-B6539F0DC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336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03AB354-B6A4-E17B-B254-41498A8BC2B3}"/>
              </a:ext>
            </a:extLst>
          </p:cNvPr>
          <p:cNvSpPr txBox="1">
            <a:spLocks/>
          </p:cNvSpPr>
          <p:nvPr/>
        </p:nvSpPr>
        <p:spPr>
          <a:xfrm>
            <a:off x="511875" y="185374"/>
            <a:ext cx="2990980" cy="264703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④収支計画と効果</a:t>
            </a:r>
          </a:p>
        </p:txBody>
      </p:sp>
      <p:sp>
        <p:nvSpPr>
          <p:cNvPr id="15" name="タイトル 3">
            <a:extLst>
              <a:ext uri="{FF2B5EF4-FFF2-40B4-BE49-F238E27FC236}">
                <a16:creationId xmlns:a16="http://schemas.microsoft.com/office/drawing/2014/main" id="{9D12A233-739B-3196-7D2D-694657480BC3}"/>
              </a:ext>
            </a:extLst>
          </p:cNvPr>
          <p:cNvSpPr txBox="1">
            <a:spLocks/>
          </p:cNvSpPr>
          <p:nvPr/>
        </p:nvSpPr>
        <p:spPr>
          <a:xfrm>
            <a:off x="511875" y="450078"/>
            <a:ext cx="8479725" cy="6316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vert="horz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今後の収支計画と取組内容</a:t>
            </a:r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D594F946-0479-A84C-FC69-F3268E24F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0629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5A15A0-EDBA-A683-3BDB-667D78D39C3E}"/>
              </a:ext>
            </a:extLst>
          </p:cNvPr>
          <p:cNvSpPr/>
          <p:nvPr/>
        </p:nvSpPr>
        <p:spPr>
          <a:xfrm>
            <a:off x="159796" y="4285194"/>
            <a:ext cx="8884443" cy="1908625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anchor="t">
            <a:noAutofit/>
          </a:bodyPr>
          <a:lstStyle/>
          <a:p>
            <a:pPr defTabSz="914400">
              <a:lnSpc>
                <a:spcPct val="110000"/>
              </a:lnSpc>
            </a:pPr>
            <a:endParaRPr kumimoji="1" lang="en-US" altLang="ja-JP" sz="1200" dirty="0">
              <a:latin typeface="Meiryo UI"/>
              <a:ea typeface="Meiryo UI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D2CC18-868A-8DF6-3156-A8C75272A369}"/>
              </a:ext>
            </a:extLst>
          </p:cNvPr>
          <p:cNvSpPr/>
          <p:nvPr/>
        </p:nvSpPr>
        <p:spPr>
          <a:xfrm>
            <a:off x="159796" y="5110033"/>
            <a:ext cx="8884444" cy="1351071"/>
          </a:xfrm>
          <a:prstGeom prst="rect">
            <a:avLst/>
          </a:prstGeom>
          <a:noFill/>
          <a:ln w="9525" cap="rnd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144000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四角形: 角を丸くする 15">
            <a:extLst>
              <a:ext uri="{FF2B5EF4-FFF2-40B4-BE49-F238E27FC236}">
                <a16:creationId xmlns:a16="http://schemas.microsoft.com/office/drawing/2014/main" id="{63F96AA3-7601-5228-95E5-C58550FE6439}"/>
              </a:ext>
            </a:extLst>
          </p:cNvPr>
          <p:cNvSpPr/>
          <p:nvPr/>
        </p:nvSpPr>
        <p:spPr>
          <a:xfrm>
            <a:off x="159795" y="4945423"/>
            <a:ext cx="2358321" cy="339748"/>
          </a:xfrm>
          <a:prstGeom prst="roundRect">
            <a:avLst>
              <a:gd name="adj" fmla="val 4023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36000" rIns="36000" anchor="ctr">
            <a:noAutofit/>
          </a:bodyPr>
          <a:lstStyle/>
          <a:p>
            <a:pPr algn="ctr" defTabSz="914400"/>
            <a:r>
              <a:rPr kumimoji="1" lang="ja-JP" altLang="en-US" sz="1400" b="1" dirty="0">
                <a:solidFill>
                  <a:sysClr val="windowText" lastClr="000000"/>
                </a:solidFill>
                <a:latin typeface="Meiryo UI"/>
                <a:ea typeface="Meiryo UI"/>
              </a:rPr>
              <a:t>目標達成に向けた取組内容</a:t>
            </a:r>
            <a:endParaRPr kumimoji="1" lang="en-US" altLang="ja-JP" sz="1400" b="1" dirty="0">
              <a:solidFill>
                <a:sysClr val="windowText" lastClr="00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11" name="表 15">
            <a:extLst>
              <a:ext uri="{FF2B5EF4-FFF2-40B4-BE49-F238E27FC236}">
                <a16:creationId xmlns:a16="http://schemas.microsoft.com/office/drawing/2014/main" id="{8159BE73-CA32-D649-B3D4-20AB122C3F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025026"/>
              </p:ext>
            </p:extLst>
          </p:nvPr>
        </p:nvGraphicFramePr>
        <p:xfrm>
          <a:off x="138018" y="1672873"/>
          <a:ext cx="8853584" cy="3056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376">
                  <a:extLst>
                    <a:ext uri="{9D8B030D-6E8A-4147-A177-3AD203B41FA5}">
                      <a16:colId xmlns:a16="http://schemas.microsoft.com/office/drawing/2014/main" val="2008957846"/>
                    </a:ext>
                  </a:extLst>
                </a:gridCol>
                <a:gridCol w="1207868">
                  <a:extLst>
                    <a:ext uri="{9D8B030D-6E8A-4147-A177-3AD203B41FA5}">
                      <a16:colId xmlns:a16="http://schemas.microsoft.com/office/drawing/2014/main" val="3624566381"/>
                    </a:ext>
                  </a:extLst>
                </a:gridCol>
                <a:gridCol w="1207868">
                  <a:extLst>
                    <a:ext uri="{9D8B030D-6E8A-4147-A177-3AD203B41FA5}">
                      <a16:colId xmlns:a16="http://schemas.microsoft.com/office/drawing/2014/main" val="2350833029"/>
                    </a:ext>
                  </a:extLst>
                </a:gridCol>
                <a:gridCol w="1207868">
                  <a:extLst>
                    <a:ext uri="{9D8B030D-6E8A-4147-A177-3AD203B41FA5}">
                      <a16:colId xmlns:a16="http://schemas.microsoft.com/office/drawing/2014/main" val="485024933"/>
                    </a:ext>
                  </a:extLst>
                </a:gridCol>
                <a:gridCol w="1207868">
                  <a:extLst>
                    <a:ext uri="{9D8B030D-6E8A-4147-A177-3AD203B41FA5}">
                      <a16:colId xmlns:a16="http://schemas.microsoft.com/office/drawing/2014/main" val="3940804484"/>
                    </a:ext>
                  </a:extLst>
                </a:gridCol>
                <a:gridCol w="1207868">
                  <a:extLst>
                    <a:ext uri="{9D8B030D-6E8A-4147-A177-3AD203B41FA5}">
                      <a16:colId xmlns:a16="http://schemas.microsoft.com/office/drawing/2014/main" val="1933326502"/>
                    </a:ext>
                  </a:extLst>
                </a:gridCol>
                <a:gridCol w="1207868">
                  <a:extLst>
                    <a:ext uri="{9D8B030D-6E8A-4147-A177-3AD203B41FA5}">
                      <a16:colId xmlns:a16="http://schemas.microsoft.com/office/drawing/2014/main" val="57497424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卒塾時の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目標値（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直近決算期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B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１年後目標</a:t>
                      </a: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３年後目標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５年後目標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C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５年後達成率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C/A</a:t>
                      </a:r>
                    </a:p>
                    <a:p>
                      <a:pPr algn="ctr"/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737215"/>
                  </a:ext>
                </a:extLst>
              </a:tr>
              <a:tr h="2810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①売上高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222542"/>
                  </a:ext>
                </a:extLst>
              </a:tr>
              <a:tr h="2810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②減価償却費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855533"/>
                  </a:ext>
                </a:extLst>
              </a:tr>
              <a:tr h="2810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③人件費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070463"/>
                  </a:ext>
                </a:extLst>
              </a:tr>
              <a:tr h="2810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④その他の費用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0229878"/>
                  </a:ext>
                </a:extLst>
              </a:tr>
              <a:tr h="2810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⑤営業利益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9320404"/>
                  </a:ext>
                </a:extLst>
              </a:tr>
              <a:tr h="2810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⑥現預金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</a:rPr>
                        <a:t>前年の繰越金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</a:rPr>
                        <a:t>前年の繰越金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</a:rPr>
                        <a:t>前年の繰越金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05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</a:rPr>
                        <a:t>前年の繰越金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1334085"/>
                  </a:ext>
                </a:extLst>
              </a:tr>
              <a:tr h="2810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⑦借入返済金等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542107"/>
                  </a:ext>
                </a:extLst>
              </a:tr>
              <a:tr h="2810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⑧繰越金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②＋⑤＋⑥－⑦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2753555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3C3EFB-0EC9-3041-75A7-F4590BBF21D2}"/>
              </a:ext>
            </a:extLst>
          </p:cNvPr>
          <p:cNvSpPr txBox="1"/>
          <p:nvPr/>
        </p:nvSpPr>
        <p:spPr>
          <a:xfrm>
            <a:off x="64940" y="1263512"/>
            <a:ext cx="1102678" cy="340202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収支計画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734185" y="1365096"/>
            <a:ext cx="1334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単位：千円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5743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07798-D458-3AD8-0009-336E73CE5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A6262E-8850-2BBF-4ED1-656CF74E0A9B}"/>
              </a:ext>
            </a:extLst>
          </p:cNvPr>
          <p:cNvSpPr txBox="1">
            <a:spLocks/>
          </p:cNvSpPr>
          <p:nvPr/>
        </p:nvSpPr>
        <p:spPr>
          <a:xfrm>
            <a:off x="1644866" y="2973388"/>
            <a:ext cx="5854267" cy="5733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⑤地域への貢献</a:t>
            </a:r>
          </a:p>
          <a:p>
            <a:pPr marL="0" indent="0">
              <a:buNone/>
            </a:pPr>
            <a:endParaRPr lang="en-US" altLang="ja-JP" sz="36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692D891-9EC7-DFE0-286F-B6539F0DC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516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3B09AAD-7A6E-9918-3BD8-600908B6F007}"/>
              </a:ext>
            </a:extLst>
          </p:cNvPr>
          <p:cNvSpPr/>
          <p:nvPr/>
        </p:nvSpPr>
        <p:spPr>
          <a:xfrm>
            <a:off x="1083742" y="1314450"/>
            <a:ext cx="7905920" cy="5509862"/>
          </a:xfrm>
          <a:prstGeom prst="rect">
            <a:avLst/>
          </a:prstGeom>
          <a:solidFill>
            <a:schemeClr val="bg1"/>
          </a:solidFill>
          <a:ln w="9525" cap="rnd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37148" rIns="72000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（必須記載内容）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①事業計画を実施することにより、地域に貢献できる内容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（補足）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・写真等を活用し、内容が伝わりやすいよう工夫してください。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A03AB354-B6A4-E17B-B254-41498A8BC2B3}"/>
              </a:ext>
            </a:extLst>
          </p:cNvPr>
          <p:cNvSpPr txBox="1">
            <a:spLocks/>
          </p:cNvSpPr>
          <p:nvPr/>
        </p:nvSpPr>
        <p:spPr>
          <a:xfrm>
            <a:off x="511874" y="185374"/>
            <a:ext cx="2667423" cy="243261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⑤地域への貢献</a:t>
            </a:r>
          </a:p>
        </p:txBody>
      </p:sp>
      <p:sp>
        <p:nvSpPr>
          <p:cNvPr id="15" name="タイトル 3">
            <a:extLst>
              <a:ext uri="{FF2B5EF4-FFF2-40B4-BE49-F238E27FC236}">
                <a16:creationId xmlns:a16="http://schemas.microsoft.com/office/drawing/2014/main" id="{9D12A233-739B-3196-7D2D-694657480BC3}"/>
              </a:ext>
            </a:extLst>
          </p:cNvPr>
          <p:cNvSpPr txBox="1">
            <a:spLocks/>
          </p:cNvSpPr>
          <p:nvPr/>
        </p:nvSpPr>
        <p:spPr>
          <a:xfrm>
            <a:off x="511875" y="450078"/>
            <a:ext cx="8479725" cy="6316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vert="horz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事業計画実施に伴う地域への貢献</a:t>
            </a:r>
            <a:endParaRPr lang="ja-JP" altLang="en-US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BD4FA60-5E38-0436-6197-1B6537D8154E}"/>
              </a:ext>
            </a:extLst>
          </p:cNvPr>
          <p:cNvSpPr/>
          <p:nvPr/>
        </p:nvSpPr>
        <p:spPr>
          <a:xfrm>
            <a:off x="1135538" y="2460054"/>
            <a:ext cx="5980236" cy="196567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8FAAFE-37D1-B744-1F79-219B4D83BD6E}"/>
              </a:ext>
            </a:extLst>
          </p:cNvPr>
          <p:cNvSpPr/>
          <p:nvPr/>
        </p:nvSpPr>
        <p:spPr>
          <a:xfrm>
            <a:off x="154338" y="1325609"/>
            <a:ext cx="852808" cy="54558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50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投資内容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D594F946-0479-A84C-FC69-F3268E24F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0629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9209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1ABBDC8-4E8F-2598-F38F-7EF65C81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163A-2AD1-4CCD-B429-51A5FDE21725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10226" y="3198167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自由記載①</a:t>
            </a:r>
          </a:p>
        </p:txBody>
      </p:sp>
    </p:spTree>
    <p:extLst>
      <p:ext uri="{BB962C8B-B14F-4D97-AF65-F5344CB8AC3E}">
        <p14:creationId xmlns:p14="http://schemas.microsoft.com/office/powerpoint/2010/main" val="1209543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1ABBDC8-4E8F-2598-F38F-7EF65C81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163A-2AD1-4CCD-B429-51A5FDE21725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10226" y="3198167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自由記載②</a:t>
            </a:r>
          </a:p>
        </p:txBody>
      </p:sp>
    </p:spTree>
    <p:extLst>
      <p:ext uri="{BB962C8B-B14F-4D97-AF65-F5344CB8AC3E}">
        <p14:creationId xmlns:p14="http://schemas.microsoft.com/office/powerpoint/2010/main" val="2755488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1ABBDC8-4E8F-2598-F38F-7EF65C81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163A-2AD1-4CCD-B429-51A5FDE21725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10226" y="3198167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自由記載③</a:t>
            </a:r>
          </a:p>
        </p:txBody>
      </p:sp>
    </p:spTree>
    <p:extLst>
      <p:ext uri="{BB962C8B-B14F-4D97-AF65-F5344CB8AC3E}">
        <p14:creationId xmlns:p14="http://schemas.microsoft.com/office/powerpoint/2010/main" val="344469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07798-D458-3AD8-0009-336E73CE5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A6262E-8850-2BBF-4ED1-656CF74E0A9B}"/>
              </a:ext>
            </a:extLst>
          </p:cNvPr>
          <p:cNvSpPr txBox="1">
            <a:spLocks/>
          </p:cNvSpPr>
          <p:nvPr/>
        </p:nvSpPr>
        <p:spPr>
          <a:xfrm>
            <a:off x="1644866" y="2973388"/>
            <a:ext cx="5854267" cy="124692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①自社の事業紹介と</a:t>
            </a:r>
            <a:endParaRPr lang="en-US" altLang="ja-JP" sz="36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事業計画について</a:t>
            </a:r>
          </a:p>
          <a:p>
            <a:pPr marL="0" indent="0">
              <a:buNone/>
            </a:pPr>
            <a:endParaRPr lang="en-US" altLang="ja-JP" sz="36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692D891-9EC7-DFE0-286F-B6539F0DC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55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3B09AAD-7A6E-9918-3BD8-600908B6F007}"/>
              </a:ext>
            </a:extLst>
          </p:cNvPr>
          <p:cNvSpPr/>
          <p:nvPr/>
        </p:nvSpPr>
        <p:spPr>
          <a:xfrm>
            <a:off x="1083742" y="1314450"/>
            <a:ext cx="7905920" cy="5509862"/>
          </a:xfrm>
          <a:prstGeom prst="rect">
            <a:avLst/>
          </a:prstGeom>
          <a:solidFill>
            <a:schemeClr val="bg1"/>
          </a:solidFill>
          <a:ln w="9525" cap="rnd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37148" rIns="72000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（必須記載内容）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①事業場所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②事業内容、生産品目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③自社の理念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④自社の人員体制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⑤自社の売上高、利益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（補足）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・自社の事業内容を簡潔に記載してください。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・写真等を活用し、内容が伝わりやすいよう工夫してください。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A03AB354-B6A4-E17B-B254-41498A8BC2B3}"/>
              </a:ext>
            </a:extLst>
          </p:cNvPr>
          <p:cNvSpPr txBox="1">
            <a:spLocks/>
          </p:cNvSpPr>
          <p:nvPr/>
        </p:nvSpPr>
        <p:spPr>
          <a:xfrm>
            <a:off x="511874" y="185374"/>
            <a:ext cx="2667423" cy="243261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①自社の事業紹介と事業計画について</a:t>
            </a:r>
          </a:p>
        </p:txBody>
      </p:sp>
      <p:sp>
        <p:nvSpPr>
          <p:cNvPr id="15" name="タイトル 3">
            <a:extLst>
              <a:ext uri="{FF2B5EF4-FFF2-40B4-BE49-F238E27FC236}">
                <a16:creationId xmlns:a16="http://schemas.microsoft.com/office/drawing/2014/main" id="{9D12A233-739B-3196-7D2D-694657480BC3}"/>
              </a:ext>
            </a:extLst>
          </p:cNvPr>
          <p:cNvSpPr txBox="1">
            <a:spLocks/>
          </p:cNvSpPr>
          <p:nvPr/>
        </p:nvSpPr>
        <p:spPr>
          <a:xfrm>
            <a:off x="511875" y="450078"/>
            <a:ext cx="8479725" cy="6316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vert="horz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自社の事業紹介</a:t>
            </a:r>
            <a:endParaRPr lang="ja-JP" altLang="en-US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BD4FA60-5E38-0436-6197-1B6537D8154E}"/>
              </a:ext>
            </a:extLst>
          </p:cNvPr>
          <p:cNvSpPr/>
          <p:nvPr/>
        </p:nvSpPr>
        <p:spPr>
          <a:xfrm>
            <a:off x="1135538" y="2460054"/>
            <a:ext cx="5980236" cy="196567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8FAAFE-37D1-B744-1F79-219B4D83BD6E}"/>
              </a:ext>
            </a:extLst>
          </p:cNvPr>
          <p:cNvSpPr/>
          <p:nvPr/>
        </p:nvSpPr>
        <p:spPr>
          <a:xfrm>
            <a:off x="154338" y="1325609"/>
            <a:ext cx="852808" cy="54558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50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自社の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742950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D594F946-0479-A84C-FC69-F3268E24F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0629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585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3B09AAD-7A6E-9918-3BD8-600908B6F007}"/>
              </a:ext>
            </a:extLst>
          </p:cNvPr>
          <p:cNvSpPr/>
          <p:nvPr/>
        </p:nvSpPr>
        <p:spPr>
          <a:xfrm>
            <a:off x="1083742" y="1314450"/>
            <a:ext cx="7905920" cy="5509862"/>
          </a:xfrm>
          <a:prstGeom prst="rect">
            <a:avLst/>
          </a:prstGeom>
          <a:solidFill>
            <a:schemeClr val="bg1"/>
          </a:solidFill>
          <a:ln w="9525" cap="rnd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37148" rIns="72000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（必須記載内容）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①卒塾時の事業計画の内容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②現時点までに変化した内容や目標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（補足）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・事業計画の内容を簡潔に記載してください。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・写真等を活用し、内容が伝わりやすいよう工夫してください。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タイトル 3">
            <a:extLst>
              <a:ext uri="{FF2B5EF4-FFF2-40B4-BE49-F238E27FC236}">
                <a16:creationId xmlns:a16="http://schemas.microsoft.com/office/drawing/2014/main" id="{9D12A233-739B-3196-7D2D-694657480BC3}"/>
              </a:ext>
            </a:extLst>
          </p:cNvPr>
          <p:cNvSpPr txBox="1">
            <a:spLocks/>
          </p:cNvSpPr>
          <p:nvPr/>
        </p:nvSpPr>
        <p:spPr>
          <a:xfrm>
            <a:off x="511875" y="450078"/>
            <a:ext cx="8479725" cy="6316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vert="horz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自社の事業計画</a:t>
            </a:r>
            <a:endParaRPr lang="ja-JP" altLang="en-US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BD4FA60-5E38-0436-6197-1B6537D8154E}"/>
              </a:ext>
            </a:extLst>
          </p:cNvPr>
          <p:cNvSpPr/>
          <p:nvPr/>
        </p:nvSpPr>
        <p:spPr>
          <a:xfrm>
            <a:off x="1135538" y="2460054"/>
            <a:ext cx="5980236" cy="196567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8FAAFE-37D1-B744-1F79-219B4D83BD6E}"/>
              </a:ext>
            </a:extLst>
          </p:cNvPr>
          <p:cNvSpPr/>
          <p:nvPr/>
        </p:nvSpPr>
        <p:spPr>
          <a:xfrm>
            <a:off x="154338" y="1325609"/>
            <a:ext cx="852808" cy="54558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50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742950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の内容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D594F946-0479-A84C-FC69-F3268E24F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0629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8" name="タイトル 3">
            <a:extLst>
              <a:ext uri="{FF2B5EF4-FFF2-40B4-BE49-F238E27FC236}">
                <a16:creationId xmlns:a16="http://schemas.microsoft.com/office/drawing/2014/main" id="{A03AB354-B6A4-E17B-B254-41498A8BC2B3}"/>
              </a:ext>
            </a:extLst>
          </p:cNvPr>
          <p:cNvSpPr txBox="1">
            <a:spLocks/>
          </p:cNvSpPr>
          <p:nvPr/>
        </p:nvSpPr>
        <p:spPr>
          <a:xfrm>
            <a:off x="511872" y="185374"/>
            <a:ext cx="2667423" cy="243261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①自社の事業紹介と事業計画について</a:t>
            </a:r>
          </a:p>
        </p:txBody>
      </p:sp>
    </p:spTree>
    <p:extLst>
      <p:ext uri="{BB962C8B-B14F-4D97-AF65-F5344CB8AC3E}">
        <p14:creationId xmlns:p14="http://schemas.microsoft.com/office/powerpoint/2010/main" val="2884115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07798-D458-3AD8-0009-336E73CE5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A6262E-8850-2BBF-4ED1-656CF74E0A9B}"/>
              </a:ext>
            </a:extLst>
          </p:cNvPr>
          <p:cNvSpPr txBox="1">
            <a:spLocks/>
          </p:cNvSpPr>
          <p:nvPr/>
        </p:nvSpPr>
        <p:spPr>
          <a:xfrm>
            <a:off x="1644866" y="2973387"/>
            <a:ext cx="5854267" cy="12750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en-US" sz="3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事業計画の達成率と</a:t>
            </a:r>
            <a:endParaRPr lang="en-US" altLang="ja-JP" sz="36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今後の目標</a:t>
            </a:r>
          </a:p>
          <a:p>
            <a:pPr marL="0" indent="0">
              <a:buNone/>
            </a:pPr>
            <a:endParaRPr lang="en-US" altLang="ja-JP" sz="36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692D891-9EC7-DFE0-286F-B6539F0DC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87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03AB354-B6A4-E17B-B254-41498A8BC2B3}"/>
              </a:ext>
            </a:extLst>
          </p:cNvPr>
          <p:cNvSpPr txBox="1">
            <a:spLocks/>
          </p:cNvSpPr>
          <p:nvPr/>
        </p:nvSpPr>
        <p:spPr>
          <a:xfrm>
            <a:off x="511875" y="185374"/>
            <a:ext cx="2990980" cy="264703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②事業計画の達成率と今後の目標</a:t>
            </a:r>
          </a:p>
        </p:txBody>
      </p:sp>
      <p:sp>
        <p:nvSpPr>
          <p:cNvPr id="15" name="タイトル 3">
            <a:extLst>
              <a:ext uri="{FF2B5EF4-FFF2-40B4-BE49-F238E27FC236}">
                <a16:creationId xmlns:a16="http://schemas.microsoft.com/office/drawing/2014/main" id="{9D12A233-739B-3196-7D2D-694657480BC3}"/>
              </a:ext>
            </a:extLst>
          </p:cNvPr>
          <p:cNvSpPr txBox="1">
            <a:spLocks/>
          </p:cNvSpPr>
          <p:nvPr/>
        </p:nvSpPr>
        <p:spPr>
          <a:xfrm>
            <a:off x="511875" y="450078"/>
            <a:ext cx="8479725" cy="6316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vert="horz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卒塾時からの事業計画の達成率と今後の目標</a:t>
            </a:r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D594F946-0479-A84C-FC69-F3268E24F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0629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5A15A0-EDBA-A683-3BDB-667D78D39C3E}"/>
              </a:ext>
            </a:extLst>
          </p:cNvPr>
          <p:cNvSpPr/>
          <p:nvPr/>
        </p:nvSpPr>
        <p:spPr>
          <a:xfrm>
            <a:off x="159796" y="4285194"/>
            <a:ext cx="8884443" cy="1908625"/>
          </a:xfrm>
          <a:prstGeom prst="rect">
            <a:avLst/>
          </a:prstGeom>
          <a:noFill/>
          <a:ln>
            <a:noFill/>
          </a:ln>
        </p:spPr>
        <p:txBody>
          <a:bodyPr wrap="square" lIns="36000" rIns="36000" anchor="t">
            <a:noAutofit/>
          </a:bodyPr>
          <a:lstStyle/>
          <a:p>
            <a:pPr defTabSz="914400">
              <a:lnSpc>
                <a:spcPct val="110000"/>
              </a:lnSpc>
            </a:pPr>
            <a:endParaRPr kumimoji="1" lang="en-US" altLang="ja-JP" sz="1200" dirty="0">
              <a:latin typeface="Meiryo UI"/>
              <a:ea typeface="Meiryo UI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D2CC18-868A-8DF6-3156-A8C75272A369}"/>
              </a:ext>
            </a:extLst>
          </p:cNvPr>
          <p:cNvSpPr/>
          <p:nvPr/>
        </p:nvSpPr>
        <p:spPr>
          <a:xfrm>
            <a:off x="159796" y="4642195"/>
            <a:ext cx="8884444" cy="1818909"/>
          </a:xfrm>
          <a:prstGeom prst="rect">
            <a:avLst/>
          </a:prstGeom>
          <a:noFill/>
          <a:ln w="9525" cap="rnd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144000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四角形: 角を丸くする 15">
            <a:extLst>
              <a:ext uri="{FF2B5EF4-FFF2-40B4-BE49-F238E27FC236}">
                <a16:creationId xmlns:a16="http://schemas.microsoft.com/office/drawing/2014/main" id="{63F96AA3-7601-5228-95E5-C58550FE6439}"/>
              </a:ext>
            </a:extLst>
          </p:cNvPr>
          <p:cNvSpPr/>
          <p:nvPr/>
        </p:nvSpPr>
        <p:spPr>
          <a:xfrm>
            <a:off x="159796" y="4483475"/>
            <a:ext cx="1809681" cy="339748"/>
          </a:xfrm>
          <a:prstGeom prst="roundRect">
            <a:avLst>
              <a:gd name="adj" fmla="val 4023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36000" rIns="36000" anchor="ctr">
            <a:noAutofit/>
          </a:bodyPr>
          <a:lstStyle/>
          <a:p>
            <a:pPr algn="ctr" defTabSz="914400"/>
            <a:r>
              <a:rPr kumimoji="1" lang="ja-JP" altLang="en-US" sz="1400" b="1" dirty="0">
                <a:solidFill>
                  <a:sysClr val="windowText" lastClr="000000"/>
                </a:solidFill>
                <a:latin typeface="Meiryo UI"/>
                <a:ea typeface="Meiryo UI"/>
              </a:rPr>
              <a:t>これまでの取組内容</a:t>
            </a:r>
            <a:endParaRPr kumimoji="1" lang="en-US" altLang="ja-JP" sz="1400" b="1" dirty="0">
              <a:solidFill>
                <a:sysClr val="windowText" lastClr="00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11" name="表 15">
            <a:extLst>
              <a:ext uri="{FF2B5EF4-FFF2-40B4-BE49-F238E27FC236}">
                <a16:creationId xmlns:a16="http://schemas.microsoft.com/office/drawing/2014/main" id="{8159BE73-CA32-D649-B3D4-20AB122C3F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197712"/>
              </p:ext>
            </p:extLst>
          </p:nvPr>
        </p:nvGraphicFramePr>
        <p:xfrm>
          <a:off x="138018" y="1855757"/>
          <a:ext cx="8853586" cy="195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798">
                  <a:extLst>
                    <a:ext uri="{9D8B030D-6E8A-4147-A177-3AD203B41FA5}">
                      <a16:colId xmlns:a16="http://schemas.microsoft.com/office/drawing/2014/main" val="2008957846"/>
                    </a:ext>
                  </a:extLst>
                </a:gridCol>
                <a:gridCol w="1264798">
                  <a:extLst>
                    <a:ext uri="{9D8B030D-6E8A-4147-A177-3AD203B41FA5}">
                      <a16:colId xmlns:a16="http://schemas.microsoft.com/office/drawing/2014/main" val="3624566381"/>
                    </a:ext>
                  </a:extLst>
                </a:gridCol>
                <a:gridCol w="1264798">
                  <a:extLst>
                    <a:ext uri="{9D8B030D-6E8A-4147-A177-3AD203B41FA5}">
                      <a16:colId xmlns:a16="http://schemas.microsoft.com/office/drawing/2014/main" val="2350833029"/>
                    </a:ext>
                  </a:extLst>
                </a:gridCol>
                <a:gridCol w="1264798">
                  <a:extLst>
                    <a:ext uri="{9D8B030D-6E8A-4147-A177-3AD203B41FA5}">
                      <a16:colId xmlns:a16="http://schemas.microsoft.com/office/drawing/2014/main" val="485024933"/>
                    </a:ext>
                  </a:extLst>
                </a:gridCol>
                <a:gridCol w="1264798">
                  <a:extLst>
                    <a:ext uri="{9D8B030D-6E8A-4147-A177-3AD203B41FA5}">
                      <a16:colId xmlns:a16="http://schemas.microsoft.com/office/drawing/2014/main" val="3940804484"/>
                    </a:ext>
                  </a:extLst>
                </a:gridCol>
                <a:gridCol w="1264798">
                  <a:extLst>
                    <a:ext uri="{9D8B030D-6E8A-4147-A177-3AD203B41FA5}">
                      <a16:colId xmlns:a16="http://schemas.microsoft.com/office/drawing/2014/main" val="1933326502"/>
                    </a:ext>
                  </a:extLst>
                </a:gridCol>
                <a:gridCol w="1264798">
                  <a:extLst>
                    <a:ext uri="{9D8B030D-6E8A-4147-A177-3AD203B41FA5}">
                      <a16:colId xmlns:a16="http://schemas.microsoft.com/office/drawing/2014/main" val="57497424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卒塾時の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目標値（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直近決算期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B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現在の達成率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B/A</a:t>
                      </a: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１年後目標</a:t>
                      </a: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３年後目標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５年後目標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24152" marR="124152" marT="34350" marB="3435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737215"/>
                  </a:ext>
                </a:extLst>
              </a:tr>
              <a:tr h="2810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売上高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/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400" dirty="0"/>
                        <a:t>％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/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/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/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222542"/>
                  </a:ext>
                </a:extLst>
              </a:tr>
              <a:tr h="2810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営業利益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/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400" dirty="0"/>
                        <a:t>％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/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/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/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855533"/>
                  </a:ext>
                </a:extLst>
              </a:tr>
              <a:tr h="2810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作付面積 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</a:t>
                      </a:r>
                    </a:p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飼育頭数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ha</a:t>
                      </a:r>
                    </a:p>
                    <a:p>
                      <a:pPr algn="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頭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ha</a:t>
                      </a:r>
                    </a:p>
                    <a:p>
                      <a:pPr algn="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頭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400" dirty="0"/>
                        <a:t>％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ha</a:t>
                      </a:r>
                    </a:p>
                    <a:p>
                      <a:pPr algn="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頭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ha</a:t>
                      </a:r>
                    </a:p>
                    <a:p>
                      <a:pPr algn="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頭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ha</a:t>
                      </a:r>
                    </a:p>
                    <a:p>
                      <a:pPr algn="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頭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070463"/>
                  </a:ext>
                </a:extLst>
              </a:tr>
              <a:tr h="2810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雇用人数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/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400" dirty="0"/>
                        <a:t>％</a:t>
                      </a:r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/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/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ja-JP" altLang="en-US" sz="1400" dirty="0"/>
                    </a:p>
                  </a:txBody>
                  <a:tcPr marL="124152" marR="124152" marT="34350" marB="3435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9320404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3C3EFB-0EC9-3041-75A7-F4590BBF21D2}"/>
              </a:ext>
            </a:extLst>
          </p:cNvPr>
          <p:cNvSpPr txBox="1"/>
          <p:nvPr/>
        </p:nvSpPr>
        <p:spPr>
          <a:xfrm>
            <a:off x="64940" y="1446396"/>
            <a:ext cx="4394518" cy="340202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卒塾時の事業計画目標値と達成率、今後の数値目標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734185" y="1547980"/>
            <a:ext cx="1334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単位：千円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924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07798-D458-3AD8-0009-336E73CE5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A6262E-8850-2BBF-4ED1-656CF74E0A9B}"/>
              </a:ext>
            </a:extLst>
          </p:cNvPr>
          <p:cNvSpPr txBox="1">
            <a:spLocks/>
          </p:cNvSpPr>
          <p:nvPr/>
        </p:nvSpPr>
        <p:spPr>
          <a:xfrm>
            <a:off x="1644866" y="2973388"/>
            <a:ext cx="5854267" cy="12151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③事業計画もしくは</a:t>
            </a:r>
            <a:endParaRPr lang="en-US" altLang="ja-JP" sz="36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今後の目標の実現方法</a:t>
            </a:r>
          </a:p>
          <a:p>
            <a:pPr marL="0" indent="0">
              <a:buNone/>
            </a:pPr>
            <a:endParaRPr lang="en-US" altLang="ja-JP" sz="36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692D891-9EC7-DFE0-286F-B6539F0DC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354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3B09AAD-7A6E-9918-3BD8-600908B6F007}"/>
              </a:ext>
            </a:extLst>
          </p:cNvPr>
          <p:cNvSpPr/>
          <p:nvPr/>
        </p:nvSpPr>
        <p:spPr>
          <a:xfrm>
            <a:off x="1083742" y="1314450"/>
            <a:ext cx="7905920" cy="5509862"/>
          </a:xfrm>
          <a:prstGeom prst="rect">
            <a:avLst/>
          </a:prstGeom>
          <a:solidFill>
            <a:schemeClr val="bg1"/>
          </a:solidFill>
          <a:ln w="9525" cap="rnd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37148" rIns="72000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（必須記載内容）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①投資の内容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例）加工品製造のための機械、農産物保管用の倉庫、農薬散布用のドローン、圃場管理システム等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従業員の給与増加のための資金でも可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②投資額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③設備投資が必要な理由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（補足）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・写真等を活用し、内容が伝わりやすいよう工夫してください。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A03AB354-B6A4-E17B-B254-41498A8BC2B3}"/>
              </a:ext>
            </a:extLst>
          </p:cNvPr>
          <p:cNvSpPr txBox="1">
            <a:spLocks/>
          </p:cNvSpPr>
          <p:nvPr/>
        </p:nvSpPr>
        <p:spPr>
          <a:xfrm>
            <a:off x="511874" y="185374"/>
            <a:ext cx="2667423" cy="243261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③事業計画の実現方法</a:t>
            </a:r>
          </a:p>
        </p:txBody>
      </p:sp>
      <p:sp>
        <p:nvSpPr>
          <p:cNvPr id="15" name="タイトル 3">
            <a:extLst>
              <a:ext uri="{FF2B5EF4-FFF2-40B4-BE49-F238E27FC236}">
                <a16:creationId xmlns:a16="http://schemas.microsoft.com/office/drawing/2014/main" id="{9D12A233-739B-3196-7D2D-694657480BC3}"/>
              </a:ext>
            </a:extLst>
          </p:cNvPr>
          <p:cNvSpPr txBox="1">
            <a:spLocks/>
          </p:cNvSpPr>
          <p:nvPr/>
        </p:nvSpPr>
        <p:spPr>
          <a:xfrm>
            <a:off x="511875" y="450078"/>
            <a:ext cx="8479725" cy="6316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vert="horz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事業計画の実現に向けた設備投資</a:t>
            </a:r>
            <a:endParaRPr lang="ja-JP" altLang="en-US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BD4FA60-5E38-0436-6197-1B6537D8154E}"/>
              </a:ext>
            </a:extLst>
          </p:cNvPr>
          <p:cNvSpPr/>
          <p:nvPr/>
        </p:nvSpPr>
        <p:spPr>
          <a:xfrm>
            <a:off x="1135538" y="2460054"/>
            <a:ext cx="5980236" cy="196567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8FAAFE-37D1-B744-1F79-219B4D83BD6E}"/>
              </a:ext>
            </a:extLst>
          </p:cNvPr>
          <p:cNvSpPr/>
          <p:nvPr/>
        </p:nvSpPr>
        <p:spPr>
          <a:xfrm>
            <a:off x="154338" y="1325609"/>
            <a:ext cx="852808" cy="54558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50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投資内容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D594F946-0479-A84C-FC69-F3268E24F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0629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5688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03AB354-B6A4-E17B-B254-41498A8BC2B3}"/>
              </a:ext>
            </a:extLst>
          </p:cNvPr>
          <p:cNvSpPr txBox="1">
            <a:spLocks/>
          </p:cNvSpPr>
          <p:nvPr/>
        </p:nvSpPr>
        <p:spPr>
          <a:xfrm>
            <a:off x="511875" y="185375"/>
            <a:ext cx="2160000" cy="236566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③事業計画の実現方法</a:t>
            </a:r>
          </a:p>
        </p:txBody>
      </p:sp>
      <p:sp>
        <p:nvSpPr>
          <p:cNvPr id="15" name="タイトル 3">
            <a:extLst>
              <a:ext uri="{FF2B5EF4-FFF2-40B4-BE49-F238E27FC236}">
                <a16:creationId xmlns:a16="http://schemas.microsoft.com/office/drawing/2014/main" id="{9D12A233-739B-3196-7D2D-694657480BC3}"/>
              </a:ext>
            </a:extLst>
          </p:cNvPr>
          <p:cNvSpPr txBox="1">
            <a:spLocks/>
          </p:cNvSpPr>
          <p:nvPr/>
        </p:nvSpPr>
        <p:spPr>
          <a:xfrm>
            <a:off x="511875" y="450078"/>
            <a:ext cx="8479725" cy="6316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vert="horz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事業計画の実現に向けた事業戦略</a:t>
            </a:r>
            <a:endParaRPr lang="ja-JP" altLang="en-US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D594F946-0479-A84C-FC69-F3268E24F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0629"/>
            <a:ext cx="2057400" cy="365125"/>
          </a:xfrm>
        </p:spPr>
        <p:txBody>
          <a:bodyPr/>
          <a:lstStyle/>
          <a:p>
            <a:fld id="{70AD163A-2AD1-4CCD-B429-51A5FDE21725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044A9A7-E94A-41C1-BC37-C0957566BC91}"/>
              </a:ext>
            </a:extLst>
          </p:cNvPr>
          <p:cNvSpPr/>
          <p:nvPr/>
        </p:nvSpPr>
        <p:spPr>
          <a:xfrm>
            <a:off x="599925" y="3614626"/>
            <a:ext cx="844211" cy="3020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50"/>
            <a:r>
              <a:rPr kumimoji="1" lang="ja-JP" altLang="en-US" sz="1600" b="1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生産</a:t>
            </a:r>
            <a:r>
              <a:rPr kumimoji="1" lang="ja-JP" altLang="en-US" sz="1200" b="1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5D1AAFC-21F1-54CC-C27D-3B067F104915}"/>
              </a:ext>
            </a:extLst>
          </p:cNvPr>
          <p:cNvSpPr/>
          <p:nvPr/>
        </p:nvSpPr>
        <p:spPr>
          <a:xfrm>
            <a:off x="599925" y="5149807"/>
            <a:ext cx="844211" cy="3020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50"/>
            <a:r>
              <a:rPr kumimoji="1" lang="ja-JP" altLang="en-US" sz="1600" b="1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販売</a:t>
            </a:r>
            <a:r>
              <a:rPr kumimoji="1" lang="ja-JP" altLang="en-US" sz="1200" b="1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CCC4B10-966D-A85A-593B-C6A937251D3E}"/>
              </a:ext>
            </a:extLst>
          </p:cNvPr>
          <p:cNvSpPr/>
          <p:nvPr/>
        </p:nvSpPr>
        <p:spPr>
          <a:xfrm>
            <a:off x="4830913" y="3614626"/>
            <a:ext cx="844211" cy="3020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50"/>
            <a:r>
              <a:rPr kumimoji="1" lang="ja-JP" altLang="en-US" sz="1600" b="1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価格</a:t>
            </a:r>
            <a:r>
              <a:rPr kumimoji="1" lang="ja-JP" altLang="en-US" sz="1200" b="1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55CC0F4-273C-6848-0EF8-6B1768A8755D}"/>
              </a:ext>
            </a:extLst>
          </p:cNvPr>
          <p:cNvSpPr/>
          <p:nvPr/>
        </p:nvSpPr>
        <p:spPr>
          <a:xfrm>
            <a:off x="4842647" y="5149807"/>
            <a:ext cx="844211" cy="3020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50"/>
            <a:r>
              <a:rPr kumimoji="1" lang="ja-JP" altLang="en-US" sz="1600" b="1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</a:t>
            </a:r>
            <a:r>
              <a:rPr kumimoji="1" lang="ja-JP" altLang="en-US" sz="1200" b="1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戦略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6B370D1-18CA-3DDA-8ED2-F11E47005824}"/>
              </a:ext>
            </a:extLst>
          </p:cNvPr>
          <p:cNvSpPr/>
          <p:nvPr/>
        </p:nvSpPr>
        <p:spPr>
          <a:xfrm>
            <a:off x="589856" y="3912497"/>
            <a:ext cx="3752299" cy="1178216"/>
          </a:xfrm>
          <a:prstGeom prst="rect">
            <a:avLst/>
          </a:prstGeom>
          <a:solidFill>
            <a:schemeClr val="bg1"/>
          </a:solidFill>
          <a:ln w="9525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37148" rIns="72000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defTabSz="742950">
              <a:buFont typeface="Wingdings" panose="05000000000000000000" pitchFamily="2" charset="2"/>
              <a:buChar char="n"/>
            </a:pP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生産品目、数量、収量に関する戦略</a:t>
            </a:r>
            <a:endParaRPr kumimoji="1"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A653D8A-F0AB-AE4E-D13A-8F5E1DBF20D0}"/>
              </a:ext>
            </a:extLst>
          </p:cNvPr>
          <p:cNvSpPr/>
          <p:nvPr/>
        </p:nvSpPr>
        <p:spPr>
          <a:xfrm>
            <a:off x="589856" y="5447678"/>
            <a:ext cx="3752299" cy="1178216"/>
          </a:xfrm>
          <a:prstGeom prst="rect">
            <a:avLst/>
          </a:prstGeom>
          <a:solidFill>
            <a:schemeClr val="bg1"/>
          </a:solidFill>
          <a:ln w="9525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288000" rIns="72000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defTabSz="742950">
              <a:buFont typeface="Wingdings" panose="05000000000000000000" pitchFamily="2" charset="2"/>
              <a:buChar char="n"/>
            </a:pP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販売方法や認知度向上の戦略</a:t>
            </a:r>
            <a:endParaRPr kumimoji="1"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75933D3-3433-4EE8-53C8-724E72EA7D1F}"/>
              </a:ext>
            </a:extLst>
          </p:cNvPr>
          <p:cNvSpPr/>
          <p:nvPr/>
        </p:nvSpPr>
        <p:spPr>
          <a:xfrm>
            <a:off x="4808424" y="3912497"/>
            <a:ext cx="3752299" cy="1178216"/>
          </a:xfrm>
          <a:prstGeom prst="rect">
            <a:avLst/>
          </a:prstGeom>
          <a:solidFill>
            <a:schemeClr val="bg1"/>
          </a:solidFill>
          <a:ln w="9525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37148" rIns="72000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defTabSz="742950">
              <a:buFont typeface="Wingdings" panose="05000000000000000000" pitchFamily="2" charset="2"/>
              <a:buChar char="n"/>
            </a:pP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商品の価格設定に関する戦略</a:t>
            </a:r>
            <a:endParaRPr kumimoji="1"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4C63627-91F7-3095-257D-570EDCC7E891}"/>
              </a:ext>
            </a:extLst>
          </p:cNvPr>
          <p:cNvSpPr/>
          <p:nvPr/>
        </p:nvSpPr>
        <p:spPr>
          <a:xfrm>
            <a:off x="4808424" y="5447678"/>
            <a:ext cx="3752299" cy="1178216"/>
          </a:xfrm>
          <a:prstGeom prst="rect">
            <a:avLst/>
          </a:prstGeom>
          <a:solidFill>
            <a:schemeClr val="bg1"/>
          </a:solidFill>
          <a:ln w="9525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288000" rIns="72000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defTabSz="742950">
              <a:buFont typeface="Wingdings" panose="05000000000000000000" pitchFamily="2" charset="2"/>
              <a:buChar char="n"/>
            </a:pP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安定的な雇用確保に向けた戦略</a:t>
            </a:r>
            <a:endParaRPr kumimoji="1"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四角形: 角を丸くする 30">
            <a:extLst>
              <a:ext uri="{FF2B5EF4-FFF2-40B4-BE49-F238E27FC236}">
                <a16:creationId xmlns:a16="http://schemas.microsoft.com/office/drawing/2014/main" id="{E0DD0629-FC6A-DC6B-3FC2-E0C65FF44676}"/>
              </a:ext>
            </a:extLst>
          </p:cNvPr>
          <p:cNvSpPr/>
          <p:nvPr/>
        </p:nvSpPr>
        <p:spPr>
          <a:xfrm>
            <a:off x="589856" y="2065390"/>
            <a:ext cx="3752299" cy="874757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37148" rIns="72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defTabSz="742950">
              <a:buFont typeface="Wingdings" panose="05000000000000000000" pitchFamily="2" charset="2"/>
              <a:buChar char="n"/>
            </a:pP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現在のマーケットとその市場規模</a:t>
            </a:r>
            <a:endParaRPr kumimoji="1"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 defTabSz="742950">
              <a:buFont typeface="Wingdings" panose="05000000000000000000" pitchFamily="2" charset="2"/>
              <a:buChar char="n"/>
            </a:pP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販売先の属性</a:t>
            </a:r>
            <a:br>
              <a: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400" dirty="0" err="1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toB</a:t>
            </a:r>
            <a:r>
              <a: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en-US" altLang="ja-JP" sz="1400" dirty="0" err="1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toC</a:t>
            </a:r>
            <a:r>
              <a:rPr kumimoji="1" lang="ja-JP" altLang="en-US" sz="1400" dirty="0" err="1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JA/</a:t>
            </a: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市場</a:t>
            </a:r>
            <a:r>
              <a: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小売店、等）</a:t>
            </a:r>
            <a:endParaRPr kumimoji="1"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四角形: 角を丸くする 31">
            <a:extLst>
              <a:ext uri="{FF2B5EF4-FFF2-40B4-BE49-F238E27FC236}">
                <a16:creationId xmlns:a16="http://schemas.microsoft.com/office/drawing/2014/main" id="{371FE8CA-64C9-18B0-5526-CA190CB36E6F}"/>
              </a:ext>
            </a:extLst>
          </p:cNvPr>
          <p:cNvSpPr/>
          <p:nvPr/>
        </p:nvSpPr>
        <p:spPr>
          <a:xfrm>
            <a:off x="433334" y="1319225"/>
            <a:ext cx="2069725" cy="385661"/>
          </a:xfrm>
          <a:prstGeom prst="round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42950"/>
            <a:r>
              <a:rPr kumimoji="1" lang="ja-JP" altLang="en-US" sz="1600" b="1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対象顧客・マーケット</a:t>
            </a:r>
            <a:endParaRPr kumimoji="1" lang="en-US" altLang="ja-JP" sz="1600" b="1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044A9A7-E94A-41C1-BC37-C0957566BC91}"/>
              </a:ext>
            </a:extLst>
          </p:cNvPr>
          <p:cNvSpPr/>
          <p:nvPr/>
        </p:nvSpPr>
        <p:spPr>
          <a:xfrm>
            <a:off x="599086" y="1763202"/>
            <a:ext cx="883070" cy="3020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50"/>
            <a:r>
              <a:rPr kumimoji="1" lang="ja-JP" altLang="en-US" sz="1600" b="1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endParaRPr kumimoji="1" lang="ja-JP" altLang="en-US" sz="1200" b="1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四角形: 角を丸くする 30">
            <a:extLst>
              <a:ext uri="{FF2B5EF4-FFF2-40B4-BE49-F238E27FC236}">
                <a16:creationId xmlns:a16="http://schemas.microsoft.com/office/drawing/2014/main" id="{E0DD0629-FC6A-DC6B-3FC2-E0C65FF44676}"/>
              </a:ext>
            </a:extLst>
          </p:cNvPr>
          <p:cNvSpPr/>
          <p:nvPr/>
        </p:nvSpPr>
        <p:spPr>
          <a:xfrm>
            <a:off x="4808424" y="2065253"/>
            <a:ext cx="3752299" cy="874893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37148" rIns="72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defTabSz="742950">
              <a:buFont typeface="Wingdings" panose="05000000000000000000" pitchFamily="2" charset="2"/>
              <a:buChar char="n"/>
            </a:pP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今後のマーケットとその市場規模</a:t>
            </a:r>
            <a:endParaRPr kumimoji="1"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 defTabSz="742950">
              <a:buFont typeface="Wingdings" panose="05000000000000000000" pitchFamily="2" charset="2"/>
              <a:buChar char="n"/>
            </a:pP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販売先の属性</a:t>
            </a:r>
            <a:br>
              <a: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400" dirty="0" err="1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toB</a:t>
            </a:r>
            <a:r>
              <a: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en-US" altLang="ja-JP" sz="1400" dirty="0" err="1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toC</a:t>
            </a:r>
            <a:r>
              <a:rPr kumimoji="1" lang="ja-JP" altLang="en-US" sz="1400" dirty="0" err="1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JA/</a:t>
            </a: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市場</a:t>
            </a:r>
            <a:r>
              <a: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小売店、等）</a:t>
            </a:r>
            <a:endParaRPr kumimoji="1"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044A9A7-E94A-41C1-BC37-C0957566BC91}"/>
              </a:ext>
            </a:extLst>
          </p:cNvPr>
          <p:cNvSpPr/>
          <p:nvPr/>
        </p:nvSpPr>
        <p:spPr>
          <a:xfrm>
            <a:off x="4831722" y="1763065"/>
            <a:ext cx="883070" cy="3020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42950"/>
            <a:r>
              <a:rPr kumimoji="1" lang="ja-JP" altLang="en-US" sz="1600" b="1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endParaRPr kumimoji="1" lang="ja-JP" altLang="en-US" sz="1200" b="1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5400000">
            <a:off x="4451237" y="2475252"/>
            <a:ext cx="304376" cy="143646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31">
            <a:extLst>
              <a:ext uri="{FF2B5EF4-FFF2-40B4-BE49-F238E27FC236}">
                <a16:creationId xmlns:a16="http://schemas.microsoft.com/office/drawing/2014/main" id="{371FE8CA-64C9-18B0-5526-CA190CB36E6F}"/>
              </a:ext>
            </a:extLst>
          </p:cNvPr>
          <p:cNvSpPr/>
          <p:nvPr/>
        </p:nvSpPr>
        <p:spPr>
          <a:xfrm>
            <a:off x="433333" y="3171974"/>
            <a:ext cx="2069725" cy="385661"/>
          </a:xfrm>
          <a:prstGeom prst="round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7148" rIns="3600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42950"/>
            <a:r>
              <a:rPr kumimoji="1" lang="ja-JP" altLang="en-US" sz="1600" b="1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今後の事業戦略</a:t>
            </a:r>
            <a:endParaRPr kumimoji="1" lang="en-US" altLang="ja-JP" sz="1600" b="1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2304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FBEE853CA869F449199A068B448201D" ma:contentTypeVersion="14" ma:contentTypeDescription="新しいドキュメントを作成します。" ma:contentTypeScope="" ma:versionID="a0472d2fcb066cfa1cd1aa6029393c84">
  <xsd:schema xmlns:xsd="http://www.w3.org/2001/XMLSchema" xmlns:xs="http://www.w3.org/2001/XMLSchema" xmlns:p="http://schemas.microsoft.com/office/2006/metadata/properties" xmlns:ns2="f10c3115-b683-47ad-a799-ba10eee1d248" xmlns:ns3="f3afe849-0a7d-4b5c-a4c6-e09e509d0d50" targetNamespace="http://schemas.microsoft.com/office/2006/metadata/properties" ma:root="true" ma:fieldsID="22f88e309560f5069342eaf7ad0a2a3a" ns2:_="" ns3:_="">
    <xsd:import namespace="f10c3115-b683-47ad-a799-ba10eee1d248"/>
    <xsd:import namespace="f3afe849-0a7d-4b5c-a4c6-e09e509d0d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0c3115-b683-47ad-a799-ba10eee1d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fe849-0a7d-4b5c-a4c6-e09e509d0d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3e1f6f2-a16b-4373-8af0-88f70ab48b12}" ma:internalName="TaxCatchAll" ma:showField="CatchAllData" ma:web="f3afe849-0a7d-4b5c-a4c6-e09e509d0d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afe849-0a7d-4b5c-a4c6-e09e509d0d50" xsi:nil="true"/>
    <lcf76f155ced4ddcb4097134ff3c332f xmlns="f10c3115-b683-47ad-a799-ba10eee1d24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2F6702-7286-425F-A90C-02FB6CB566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0c3115-b683-47ad-a799-ba10eee1d248"/>
    <ds:schemaRef ds:uri="f3afe849-0a7d-4b5c-a4c6-e09e509d0d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5E5606-7102-4EDD-8250-8FF6EDACD1BF}">
  <ds:schemaRefs>
    <ds:schemaRef ds:uri="f3afe849-0a7d-4b5c-a4c6-e09e509d0d50"/>
    <ds:schemaRef ds:uri="http://schemas.microsoft.com/office/2006/metadata/properties"/>
    <ds:schemaRef ds:uri="http://purl.org/dc/elements/1.1/"/>
    <ds:schemaRef ds:uri="f10c3115-b683-47ad-a799-ba10eee1d248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6CE84D2-ED56-471D-AAE4-BAFAD208B7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TM10001114[[fn=ギャラリー]]</Template>
  <TotalTime>3892</TotalTime>
  <Words>717</Words>
  <Application>Microsoft Office PowerPoint</Application>
  <PresentationFormat>画面に合わせる (4:3)</PresentationFormat>
  <Paragraphs>169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Meiryo UI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文朗 渡辺</cp:lastModifiedBy>
  <cp:revision>36</cp:revision>
  <dcterms:created xsi:type="dcterms:W3CDTF">2025-02-07T06:10:36Z</dcterms:created>
  <dcterms:modified xsi:type="dcterms:W3CDTF">2025-07-30T14:31:47Z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0x0101008FBEE853CA869F449199A068B448201D</vt:lpwstr>
  </property>
</Properties>
</file>