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9906000" cy="6858000" type="A4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1116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5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82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9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05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00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9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87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7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3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63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1B90B-F788-4A39-8B6F-2B4815CD6614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D70F4-5723-464C-9FBD-019AECEDA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6" t="21281" r="16976" b="16093"/>
          <a:stretch/>
        </p:blipFill>
        <p:spPr>
          <a:xfrm rot="5400000">
            <a:off x="1523999" y="-1049891"/>
            <a:ext cx="6858001" cy="8957781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7123035" y="4927602"/>
            <a:ext cx="2308856" cy="8347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凡例</a:t>
            </a:r>
            <a:endParaRPr kumimoji="1"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イベントエリア</a:t>
            </a:r>
            <a:endParaRPr kumimoji="1"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endParaRPr kumimoji="1"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319824" y="5302688"/>
            <a:ext cx="489333" cy="11491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00173" y="5360147"/>
            <a:ext cx="4123106" cy="12438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別紙１　</a:t>
            </a:r>
            <a:endParaRPr kumimoji="1" lang="en-US" altLang="ja-JP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マイナビ ツール・ド・九州２０２５熊本阿蘇ステージ　</a:t>
            </a:r>
            <a:endParaRPr kumimoji="1" lang="en-US" altLang="ja-JP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スタートレイアウト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6288576" y="3211978"/>
            <a:ext cx="624877" cy="941235"/>
          </a:xfrm>
          <a:custGeom>
            <a:avLst/>
            <a:gdLst>
              <a:gd name="connsiteX0" fmla="*/ 1708150 w 2032000"/>
              <a:gd name="connsiteY0" fmla="*/ 0 h 3168650"/>
              <a:gd name="connsiteX1" fmla="*/ 1619250 w 2032000"/>
              <a:gd name="connsiteY1" fmla="*/ 285750 h 3168650"/>
              <a:gd name="connsiteX2" fmla="*/ 1485900 w 2032000"/>
              <a:gd name="connsiteY2" fmla="*/ 552450 h 3168650"/>
              <a:gd name="connsiteX3" fmla="*/ 1257300 w 2032000"/>
              <a:gd name="connsiteY3" fmla="*/ 400050 h 3168650"/>
              <a:gd name="connsiteX4" fmla="*/ 749300 w 2032000"/>
              <a:gd name="connsiteY4" fmla="*/ 482600 h 3168650"/>
              <a:gd name="connsiteX5" fmla="*/ 692150 w 2032000"/>
              <a:gd name="connsiteY5" fmla="*/ 425450 h 3168650"/>
              <a:gd name="connsiteX6" fmla="*/ 558800 w 2032000"/>
              <a:gd name="connsiteY6" fmla="*/ 774700 h 3168650"/>
              <a:gd name="connsiteX7" fmla="*/ 431800 w 2032000"/>
              <a:gd name="connsiteY7" fmla="*/ 1073150 h 3168650"/>
              <a:gd name="connsiteX8" fmla="*/ 279400 w 2032000"/>
              <a:gd name="connsiteY8" fmla="*/ 1016000 h 3168650"/>
              <a:gd name="connsiteX9" fmla="*/ 0 w 2032000"/>
              <a:gd name="connsiteY9" fmla="*/ 2165350 h 3168650"/>
              <a:gd name="connsiteX10" fmla="*/ 254000 w 2032000"/>
              <a:gd name="connsiteY10" fmla="*/ 2863850 h 3168650"/>
              <a:gd name="connsiteX11" fmla="*/ 1130300 w 2032000"/>
              <a:gd name="connsiteY11" fmla="*/ 3168650 h 3168650"/>
              <a:gd name="connsiteX12" fmla="*/ 2032000 w 2032000"/>
              <a:gd name="connsiteY12" fmla="*/ 647700 h 3168650"/>
              <a:gd name="connsiteX13" fmla="*/ 2025650 w 2032000"/>
              <a:gd name="connsiteY13" fmla="*/ 527050 h 3168650"/>
              <a:gd name="connsiteX14" fmla="*/ 2012950 w 2032000"/>
              <a:gd name="connsiteY14" fmla="*/ 482600 h 3168650"/>
              <a:gd name="connsiteX15" fmla="*/ 1708150 w 2032000"/>
              <a:gd name="connsiteY15" fmla="*/ 0 h 3168650"/>
              <a:gd name="connsiteX0" fmla="*/ 1708150 w 2032000"/>
              <a:gd name="connsiteY0" fmla="*/ 0 h 2863850"/>
              <a:gd name="connsiteX1" fmla="*/ 1619250 w 2032000"/>
              <a:gd name="connsiteY1" fmla="*/ 285750 h 2863850"/>
              <a:gd name="connsiteX2" fmla="*/ 1485900 w 2032000"/>
              <a:gd name="connsiteY2" fmla="*/ 552450 h 2863850"/>
              <a:gd name="connsiteX3" fmla="*/ 1257300 w 2032000"/>
              <a:gd name="connsiteY3" fmla="*/ 400050 h 2863850"/>
              <a:gd name="connsiteX4" fmla="*/ 749300 w 2032000"/>
              <a:gd name="connsiteY4" fmla="*/ 482600 h 2863850"/>
              <a:gd name="connsiteX5" fmla="*/ 692150 w 2032000"/>
              <a:gd name="connsiteY5" fmla="*/ 425450 h 2863850"/>
              <a:gd name="connsiteX6" fmla="*/ 558800 w 2032000"/>
              <a:gd name="connsiteY6" fmla="*/ 774700 h 2863850"/>
              <a:gd name="connsiteX7" fmla="*/ 431800 w 2032000"/>
              <a:gd name="connsiteY7" fmla="*/ 1073150 h 2863850"/>
              <a:gd name="connsiteX8" fmla="*/ 279400 w 2032000"/>
              <a:gd name="connsiteY8" fmla="*/ 1016000 h 2863850"/>
              <a:gd name="connsiteX9" fmla="*/ 0 w 2032000"/>
              <a:gd name="connsiteY9" fmla="*/ 2165350 h 2863850"/>
              <a:gd name="connsiteX10" fmla="*/ 254000 w 2032000"/>
              <a:gd name="connsiteY10" fmla="*/ 2863850 h 2863850"/>
              <a:gd name="connsiteX11" fmla="*/ 1864011 w 2032000"/>
              <a:gd name="connsiteY11" fmla="*/ 1263194 h 2863850"/>
              <a:gd name="connsiteX12" fmla="*/ 2032000 w 2032000"/>
              <a:gd name="connsiteY12" fmla="*/ 647700 h 2863850"/>
              <a:gd name="connsiteX13" fmla="*/ 2025650 w 2032000"/>
              <a:gd name="connsiteY13" fmla="*/ 527050 h 2863850"/>
              <a:gd name="connsiteX14" fmla="*/ 2012950 w 2032000"/>
              <a:gd name="connsiteY14" fmla="*/ 482600 h 2863850"/>
              <a:gd name="connsiteX15" fmla="*/ 1708150 w 2032000"/>
              <a:gd name="connsiteY15" fmla="*/ 0 h 2863850"/>
              <a:gd name="connsiteX0" fmla="*/ 1708150 w 2032000"/>
              <a:gd name="connsiteY0" fmla="*/ 0 h 2165350"/>
              <a:gd name="connsiteX1" fmla="*/ 1619250 w 2032000"/>
              <a:gd name="connsiteY1" fmla="*/ 285750 h 2165350"/>
              <a:gd name="connsiteX2" fmla="*/ 1485900 w 2032000"/>
              <a:gd name="connsiteY2" fmla="*/ 552450 h 2165350"/>
              <a:gd name="connsiteX3" fmla="*/ 1257300 w 2032000"/>
              <a:gd name="connsiteY3" fmla="*/ 400050 h 2165350"/>
              <a:gd name="connsiteX4" fmla="*/ 749300 w 2032000"/>
              <a:gd name="connsiteY4" fmla="*/ 482600 h 2165350"/>
              <a:gd name="connsiteX5" fmla="*/ 692150 w 2032000"/>
              <a:gd name="connsiteY5" fmla="*/ 425450 h 2165350"/>
              <a:gd name="connsiteX6" fmla="*/ 558800 w 2032000"/>
              <a:gd name="connsiteY6" fmla="*/ 774700 h 2165350"/>
              <a:gd name="connsiteX7" fmla="*/ 431800 w 2032000"/>
              <a:gd name="connsiteY7" fmla="*/ 1073150 h 2165350"/>
              <a:gd name="connsiteX8" fmla="*/ 279400 w 2032000"/>
              <a:gd name="connsiteY8" fmla="*/ 1016000 h 2165350"/>
              <a:gd name="connsiteX9" fmla="*/ 0 w 2032000"/>
              <a:gd name="connsiteY9" fmla="*/ 2165350 h 2165350"/>
              <a:gd name="connsiteX10" fmla="*/ 1650240 w 2032000"/>
              <a:gd name="connsiteY10" fmla="*/ 914590 h 2165350"/>
              <a:gd name="connsiteX11" fmla="*/ 1864011 w 2032000"/>
              <a:gd name="connsiteY11" fmla="*/ 1263194 h 2165350"/>
              <a:gd name="connsiteX12" fmla="*/ 2032000 w 2032000"/>
              <a:gd name="connsiteY12" fmla="*/ 647700 h 2165350"/>
              <a:gd name="connsiteX13" fmla="*/ 2025650 w 2032000"/>
              <a:gd name="connsiteY13" fmla="*/ 527050 h 2165350"/>
              <a:gd name="connsiteX14" fmla="*/ 2012950 w 2032000"/>
              <a:gd name="connsiteY14" fmla="*/ 482600 h 2165350"/>
              <a:gd name="connsiteX15" fmla="*/ 1708150 w 2032000"/>
              <a:gd name="connsiteY15" fmla="*/ 0 h 2165350"/>
              <a:gd name="connsiteX0" fmla="*/ 1428750 w 1752600"/>
              <a:gd name="connsiteY0" fmla="*/ 0 h 1263194"/>
              <a:gd name="connsiteX1" fmla="*/ 1339850 w 1752600"/>
              <a:gd name="connsiteY1" fmla="*/ 285750 h 1263194"/>
              <a:gd name="connsiteX2" fmla="*/ 1206500 w 1752600"/>
              <a:gd name="connsiteY2" fmla="*/ 552450 h 1263194"/>
              <a:gd name="connsiteX3" fmla="*/ 977900 w 1752600"/>
              <a:gd name="connsiteY3" fmla="*/ 400050 h 1263194"/>
              <a:gd name="connsiteX4" fmla="*/ 469900 w 1752600"/>
              <a:gd name="connsiteY4" fmla="*/ 482600 h 1263194"/>
              <a:gd name="connsiteX5" fmla="*/ 412750 w 1752600"/>
              <a:gd name="connsiteY5" fmla="*/ 425450 h 1263194"/>
              <a:gd name="connsiteX6" fmla="*/ 279400 w 1752600"/>
              <a:gd name="connsiteY6" fmla="*/ 774700 h 1263194"/>
              <a:gd name="connsiteX7" fmla="*/ 152400 w 1752600"/>
              <a:gd name="connsiteY7" fmla="*/ 1073150 h 1263194"/>
              <a:gd name="connsiteX8" fmla="*/ 0 w 1752600"/>
              <a:gd name="connsiteY8" fmla="*/ 1016000 h 1263194"/>
              <a:gd name="connsiteX9" fmla="*/ 1204446 w 1752600"/>
              <a:gd name="connsiteY9" fmla="*/ 577470 h 1263194"/>
              <a:gd name="connsiteX10" fmla="*/ 1370840 w 1752600"/>
              <a:gd name="connsiteY10" fmla="*/ 914590 h 1263194"/>
              <a:gd name="connsiteX11" fmla="*/ 1584611 w 1752600"/>
              <a:gd name="connsiteY11" fmla="*/ 1263194 h 1263194"/>
              <a:gd name="connsiteX12" fmla="*/ 1752600 w 1752600"/>
              <a:gd name="connsiteY12" fmla="*/ 647700 h 1263194"/>
              <a:gd name="connsiteX13" fmla="*/ 1746250 w 1752600"/>
              <a:gd name="connsiteY13" fmla="*/ 527050 h 1263194"/>
              <a:gd name="connsiteX14" fmla="*/ 1733550 w 1752600"/>
              <a:gd name="connsiteY14" fmla="*/ 482600 h 1263194"/>
              <a:gd name="connsiteX15" fmla="*/ 1428750 w 1752600"/>
              <a:gd name="connsiteY15" fmla="*/ 0 h 1263194"/>
              <a:gd name="connsiteX0" fmla="*/ 1428750 w 1752600"/>
              <a:gd name="connsiteY0" fmla="*/ 0 h 1263194"/>
              <a:gd name="connsiteX1" fmla="*/ 1339850 w 1752600"/>
              <a:gd name="connsiteY1" fmla="*/ 285750 h 1263194"/>
              <a:gd name="connsiteX2" fmla="*/ 1206500 w 1752600"/>
              <a:gd name="connsiteY2" fmla="*/ 552450 h 1263194"/>
              <a:gd name="connsiteX3" fmla="*/ 977900 w 1752600"/>
              <a:gd name="connsiteY3" fmla="*/ 400050 h 1263194"/>
              <a:gd name="connsiteX4" fmla="*/ 469900 w 1752600"/>
              <a:gd name="connsiteY4" fmla="*/ 482600 h 1263194"/>
              <a:gd name="connsiteX5" fmla="*/ 412750 w 1752600"/>
              <a:gd name="connsiteY5" fmla="*/ 425450 h 1263194"/>
              <a:gd name="connsiteX6" fmla="*/ 279400 w 1752600"/>
              <a:gd name="connsiteY6" fmla="*/ 774700 h 1263194"/>
              <a:gd name="connsiteX7" fmla="*/ 1159883 w 1752600"/>
              <a:gd name="connsiteY7" fmla="*/ 602195 h 1263194"/>
              <a:gd name="connsiteX8" fmla="*/ 0 w 1752600"/>
              <a:gd name="connsiteY8" fmla="*/ 1016000 h 1263194"/>
              <a:gd name="connsiteX9" fmla="*/ 1204446 w 1752600"/>
              <a:gd name="connsiteY9" fmla="*/ 577470 h 1263194"/>
              <a:gd name="connsiteX10" fmla="*/ 1370840 w 1752600"/>
              <a:gd name="connsiteY10" fmla="*/ 914590 h 1263194"/>
              <a:gd name="connsiteX11" fmla="*/ 1584611 w 1752600"/>
              <a:gd name="connsiteY11" fmla="*/ 1263194 h 1263194"/>
              <a:gd name="connsiteX12" fmla="*/ 1752600 w 1752600"/>
              <a:gd name="connsiteY12" fmla="*/ 647700 h 1263194"/>
              <a:gd name="connsiteX13" fmla="*/ 1746250 w 1752600"/>
              <a:gd name="connsiteY13" fmla="*/ 527050 h 1263194"/>
              <a:gd name="connsiteX14" fmla="*/ 1733550 w 1752600"/>
              <a:gd name="connsiteY14" fmla="*/ 482600 h 1263194"/>
              <a:gd name="connsiteX15" fmla="*/ 1428750 w 1752600"/>
              <a:gd name="connsiteY15" fmla="*/ 0 h 1263194"/>
              <a:gd name="connsiteX0" fmla="*/ 1149350 w 1473200"/>
              <a:gd name="connsiteY0" fmla="*/ 0 h 1263194"/>
              <a:gd name="connsiteX1" fmla="*/ 1060450 w 1473200"/>
              <a:gd name="connsiteY1" fmla="*/ 285750 h 1263194"/>
              <a:gd name="connsiteX2" fmla="*/ 927100 w 1473200"/>
              <a:gd name="connsiteY2" fmla="*/ 552450 h 1263194"/>
              <a:gd name="connsiteX3" fmla="*/ 698500 w 1473200"/>
              <a:gd name="connsiteY3" fmla="*/ 400050 h 1263194"/>
              <a:gd name="connsiteX4" fmla="*/ 190500 w 1473200"/>
              <a:gd name="connsiteY4" fmla="*/ 482600 h 1263194"/>
              <a:gd name="connsiteX5" fmla="*/ 133350 w 1473200"/>
              <a:gd name="connsiteY5" fmla="*/ 425450 h 1263194"/>
              <a:gd name="connsiteX6" fmla="*/ 0 w 1473200"/>
              <a:gd name="connsiteY6" fmla="*/ 774700 h 1263194"/>
              <a:gd name="connsiteX7" fmla="*/ 880483 w 1473200"/>
              <a:gd name="connsiteY7" fmla="*/ 602195 h 1263194"/>
              <a:gd name="connsiteX8" fmla="*/ 673328 w 1473200"/>
              <a:gd name="connsiteY8" fmla="*/ 714808 h 1263194"/>
              <a:gd name="connsiteX9" fmla="*/ 925046 w 1473200"/>
              <a:gd name="connsiteY9" fmla="*/ 577470 h 1263194"/>
              <a:gd name="connsiteX10" fmla="*/ 1091440 w 1473200"/>
              <a:gd name="connsiteY10" fmla="*/ 914590 h 1263194"/>
              <a:gd name="connsiteX11" fmla="*/ 1305211 w 1473200"/>
              <a:gd name="connsiteY11" fmla="*/ 1263194 h 1263194"/>
              <a:gd name="connsiteX12" fmla="*/ 1473200 w 1473200"/>
              <a:gd name="connsiteY12" fmla="*/ 647700 h 1263194"/>
              <a:gd name="connsiteX13" fmla="*/ 1466850 w 1473200"/>
              <a:gd name="connsiteY13" fmla="*/ 527050 h 1263194"/>
              <a:gd name="connsiteX14" fmla="*/ 1454150 w 1473200"/>
              <a:gd name="connsiteY14" fmla="*/ 482600 h 1263194"/>
              <a:gd name="connsiteX15" fmla="*/ 1149350 w 1473200"/>
              <a:gd name="connsiteY15" fmla="*/ 0 h 1263194"/>
              <a:gd name="connsiteX0" fmla="*/ 1149350 w 1473200"/>
              <a:gd name="connsiteY0" fmla="*/ 0 h 1263194"/>
              <a:gd name="connsiteX1" fmla="*/ 1060450 w 1473200"/>
              <a:gd name="connsiteY1" fmla="*/ 285750 h 1263194"/>
              <a:gd name="connsiteX2" fmla="*/ 927100 w 1473200"/>
              <a:gd name="connsiteY2" fmla="*/ 552450 h 1263194"/>
              <a:gd name="connsiteX3" fmla="*/ 698500 w 1473200"/>
              <a:gd name="connsiteY3" fmla="*/ 400050 h 1263194"/>
              <a:gd name="connsiteX4" fmla="*/ 190500 w 1473200"/>
              <a:gd name="connsiteY4" fmla="*/ 482600 h 1263194"/>
              <a:gd name="connsiteX5" fmla="*/ 133350 w 1473200"/>
              <a:gd name="connsiteY5" fmla="*/ 425450 h 1263194"/>
              <a:gd name="connsiteX6" fmla="*/ 0 w 1473200"/>
              <a:gd name="connsiteY6" fmla="*/ 774700 h 1263194"/>
              <a:gd name="connsiteX7" fmla="*/ 880483 w 1473200"/>
              <a:gd name="connsiteY7" fmla="*/ 602195 h 1263194"/>
              <a:gd name="connsiteX8" fmla="*/ 673328 w 1473200"/>
              <a:gd name="connsiteY8" fmla="*/ 714808 h 1263194"/>
              <a:gd name="connsiteX9" fmla="*/ 925046 w 1473200"/>
              <a:gd name="connsiteY9" fmla="*/ 577470 h 1263194"/>
              <a:gd name="connsiteX10" fmla="*/ 1091440 w 1473200"/>
              <a:gd name="connsiteY10" fmla="*/ 914590 h 1263194"/>
              <a:gd name="connsiteX11" fmla="*/ 1305211 w 1473200"/>
              <a:gd name="connsiteY11" fmla="*/ 1263194 h 1263194"/>
              <a:gd name="connsiteX12" fmla="*/ 1473200 w 1473200"/>
              <a:gd name="connsiteY12" fmla="*/ 647700 h 1263194"/>
              <a:gd name="connsiteX13" fmla="*/ 1466850 w 1473200"/>
              <a:gd name="connsiteY13" fmla="*/ 527050 h 1263194"/>
              <a:gd name="connsiteX14" fmla="*/ 1454150 w 1473200"/>
              <a:gd name="connsiteY14" fmla="*/ 482600 h 1263194"/>
              <a:gd name="connsiteX15" fmla="*/ 1149350 w 1473200"/>
              <a:gd name="connsiteY15" fmla="*/ 0 h 1263194"/>
              <a:gd name="connsiteX0" fmla="*/ 1016000 w 1339850"/>
              <a:gd name="connsiteY0" fmla="*/ 0 h 1263194"/>
              <a:gd name="connsiteX1" fmla="*/ 927100 w 1339850"/>
              <a:gd name="connsiteY1" fmla="*/ 285750 h 1263194"/>
              <a:gd name="connsiteX2" fmla="*/ 793750 w 1339850"/>
              <a:gd name="connsiteY2" fmla="*/ 552450 h 1263194"/>
              <a:gd name="connsiteX3" fmla="*/ 565150 w 1339850"/>
              <a:gd name="connsiteY3" fmla="*/ 400050 h 1263194"/>
              <a:gd name="connsiteX4" fmla="*/ 57150 w 1339850"/>
              <a:gd name="connsiteY4" fmla="*/ 482600 h 1263194"/>
              <a:gd name="connsiteX5" fmla="*/ 0 w 1339850"/>
              <a:gd name="connsiteY5" fmla="*/ 425450 h 1263194"/>
              <a:gd name="connsiteX6" fmla="*/ 759148 w 1339850"/>
              <a:gd name="connsiteY6" fmla="*/ 550175 h 1263194"/>
              <a:gd name="connsiteX7" fmla="*/ 747133 w 1339850"/>
              <a:gd name="connsiteY7" fmla="*/ 602195 h 1263194"/>
              <a:gd name="connsiteX8" fmla="*/ 539978 w 1339850"/>
              <a:gd name="connsiteY8" fmla="*/ 714808 h 1263194"/>
              <a:gd name="connsiteX9" fmla="*/ 791696 w 1339850"/>
              <a:gd name="connsiteY9" fmla="*/ 577470 h 1263194"/>
              <a:gd name="connsiteX10" fmla="*/ 958090 w 1339850"/>
              <a:gd name="connsiteY10" fmla="*/ 914590 h 1263194"/>
              <a:gd name="connsiteX11" fmla="*/ 1171861 w 1339850"/>
              <a:gd name="connsiteY11" fmla="*/ 1263194 h 1263194"/>
              <a:gd name="connsiteX12" fmla="*/ 1339850 w 1339850"/>
              <a:gd name="connsiteY12" fmla="*/ 647700 h 1263194"/>
              <a:gd name="connsiteX13" fmla="*/ 1333500 w 1339850"/>
              <a:gd name="connsiteY13" fmla="*/ 527050 h 1263194"/>
              <a:gd name="connsiteX14" fmla="*/ 1320800 w 1339850"/>
              <a:gd name="connsiteY14" fmla="*/ 482600 h 1263194"/>
              <a:gd name="connsiteX15" fmla="*/ 1016000 w 1339850"/>
              <a:gd name="connsiteY15" fmla="*/ 0 h 1263194"/>
              <a:gd name="connsiteX0" fmla="*/ 1016000 w 1339850"/>
              <a:gd name="connsiteY0" fmla="*/ 0 h 1263194"/>
              <a:gd name="connsiteX1" fmla="*/ 927100 w 1339850"/>
              <a:gd name="connsiteY1" fmla="*/ 285750 h 1263194"/>
              <a:gd name="connsiteX2" fmla="*/ 793750 w 1339850"/>
              <a:gd name="connsiteY2" fmla="*/ 552450 h 1263194"/>
              <a:gd name="connsiteX3" fmla="*/ 565150 w 1339850"/>
              <a:gd name="connsiteY3" fmla="*/ 400050 h 1263194"/>
              <a:gd name="connsiteX4" fmla="*/ 0 w 1339850"/>
              <a:gd name="connsiteY4" fmla="*/ 425450 h 1263194"/>
              <a:gd name="connsiteX5" fmla="*/ 759148 w 1339850"/>
              <a:gd name="connsiteY5" fmla="*/ 550175 h 1263194"/>
              <a:gd name="connsiteX6" fmla="*/ 747133 w 1339850"/>
              <a:gd name="connsiteY6" fmla="*/ 602195 h 1263194"/>
              <a:gd name="connsiteX7" fmla="*/ 539978 w 1339850"/>
              <a:gd name="connsiteY7" fmla="*/ 714808 h 1263194"/>
              <a:gd name="connsiteX8" fmla="*/ 791696 w 1339850"/>
              <a:gd name="connsiteY8" fmla="*/ 577470 h 1263194"/>
              <a:gd name="connsiteX9" fmla="*/ 958090 w 1339850"/>
              <a:gd name="connsiteY9" fmla="*/ 914590 h 1263194"/>
              <a:gd name="connsiteX10" fmla="*/ 1171861 w 1339850"/>
              <a:gd name="connsiteY10" fmla="*/ 1263194 h 1263194"/>
              <a:gd name="connsiteX11" fmla="*/ 1339850 w 1339850"/>
              <a:gd name="connsiteY11" fmla="*/ 647700 h 1263194"/>
              <a:gd name="connsiteX12" fmla="*/ 1333500 w 1339850"/>
              <a:gd name="connsiteY12" fmla="*/ 527050 h 1263194"/>
              <a:gd name="connsiteX13" fmla="*/ 1320800 w 1339850"/>
              <a:gd name="connsiteY13" fmla="*/ 482600 h 1263194"/>
              <a:gd name="connsiteX14" fmla="*/ 1016000 w 1339850"/>
              <a:gd name="connsiteY14" fmla="*/ 0 h 1263194"/>
              <a:gd name="connsiteX0" fmla="*/ 476022 w 799872"/>
              <a:gd name="connsiteY0" fmla="*/ 0 h 1263194"/>
              <a:gd name="connsiteX1" fmla="*/ 387122 w 799872"/>
              <a:gd name="connsiteY1" fmla="*/ 285750 h 1263194"/>
              <a:gd name="connsiteX2" fmla="*/ 253772 w 799872"/>
              <a:gd name="connsiteY2" fmla="*/ 552450 h 1263194"/>
              <a:gd name="connsiteX3" fmla="*/ 25172 w 799872"/>
              <a:gd name="connsiteY3" fmla="*/ 400050 h 1263194"/>
              <a:gd name="connsiteX4" fmla="*/ 219170 w 799872"/>
              <a:gd name="connsiteY4" fmla="*/ 550175 h 1263194"/>
              <a:gd name="connsiteX5" fmla="*/ 207155 w 799872"/>
              <a:gd name="connsiteY5" fmla="*/ 602195 h 1263194"/>
              <a:gd name="connsiteX6" fmla="*/ 0 w 799872"/>
              <a:gd name="connsiteY6" fmla="*/ 714808 h 1263194"/>
              <a:gd name="connsiteX7" fmla="*/ 251718 w 799872"/>
              <a:gd name="connsiteY7" fmla="*/ 577470 h 1263194"/>
              <a:gd name="connsiteX8" fmla="*/ 418112 w 799872"/>
              <a:gd name="connsiteY8" fmla="*/ 914590 h 1263194"/>
              <a:gd name="connsiteX9" fmla="*/ 631883 w 799872"/>
              <a:gd name="connsiteY9" fmla="*/ 1263194 h 1263194"/>
              <a:gd name="connsiteX10" fmla="*/ 799872 w 799872"/>
              <a:gd name="connsiteY10" fmla="*/ 647700 h 1263194"/>
              <a:gd name="connsiteX11" fmla="*/ 793522 w 799872"/>
              <a:gd name="connsiteY11" fmla="*/ 527050 h 1263194"/>
              <a:gd name="connsiteX12" fmla="*/ 780822 w 799872"/>
              <a:gd name="connsiteY12" fmla="*/ 482600 h 1263194"/>
              <a:gd name="connsiteX13" fmla="*/ 476022 w 799872"/>
              <a:gd name="connsiteY13" fmla="*/ 0 h 1263194"/>
              <a:gd name="connsiteX0" fmla="*/ 476022 w 799872"/>
              <a:gd name="connsiteY0" fmla="*/ 0 h 1263194"/>
              <a:gd name="connsiteX1" fmla="*/ 387122 w 799872"/>
              <a:gd name="connsiteY1" fmla="*/ 285750 h 1263194"/>
              <a:gd name="connsiteX2" fmla="*/ 253772 w 799872"/>
              <a:gd name="connsiteY2" fmla="*/ 552450 h 1263194"/>
              <a:gd name="connsiteX3" fmla="*/ 219170 w 799872"/>
              <a:gd name="connsiteY3" fmla="*/ 550175 h 1263194"/>
              <a:gd name="connsiteX4" fmla="*/ 207155 w 799872"/>
              <a:gd name="connsiteY4" fmla="*/ 602195 h 1263194"/>
              <a:gd name="connsiteX5" fmla="*/ 0 w 799872"/>
              <a:gd name="connsiteY5" fmla="*/ 714808 h 1263194"/>
              <a:gd name="connsiteX6" fmla="*/ 251718 w 799872"/>
              <a:gd name="connsiteY6" fmla="*/ 577470 h 1263194"/>
              <a:gd name="connsiteX7" fmla="*/ 418112 w 799872"/>
              <a:gd name="connsiteY7" fmla="*/ 914590 h 1263194"/>
              <a:gd name="connsiteX8" fmla="*/ 631883 w 799872"/>
              <a:gd name="connsiteY8" fmla="*/ 1263194 h 1263194"/>
              <a:gd name="connsiteX9" fmla="*/ 799872 w 799872"/>
              <a:gd name="connsiteY9" fmla="*/ 647700 h 1263194"/>
              <a:gd name="connsiteX10" fmla="*/ 793522 w 799872"/>
              <a:gd name="connsiteY10" fmla="*/ 527050 h 1263194"/>
              <a:gd name="connsiteX11" fmla="*/ 780822 w 799872"/>
              <a:gd name="connsiteY11" fmla="*/ 482600 h 1263194"/>
              <a:gd name="connsiteX12" fmla="*/ 476022 w 799872"/>
              <a:gd name="connsiteY12" fmla="*/ 0 h 1263194"/>
              <a:gd name="connsiteX0" fmla="*/ 268867 w 592717"/>
              <a:gd name="connsiteY0" fmla="*/ 0 h 1263194"/>
              <a:gd name="connsiteX1" fmla="*/ 179967 w 592717"/>
              <a:gd name="connsiteY1" fmla="*/ 285750 h 1263194"/>
              <a:gd name="connsiteX2" fmla="*/ 46617 w 592717"/>
              <a:gd name="connsiteY2" fmla="*/ 552450 h 1263194"/>
              <a:gd name="connsiteX3" fmla="*/ 12015 w 592717"/>
              <a:gd name="connsiteY3" fmla="*/ 550175 h 1263194"/>
              <a:gd name="connsiteX4" fmla="*/ 0 w 592717"/>
              <a:gd name="connsiteY4" fmla="*/ 602195 h 1263194"/>
              <a:gd name="connsiteX5" fmla="*/ 44563 w 592717"/>
              <a:gd name="connsiteY5" fmla="*/ 577470 h 1263194"/>
              <a:gd name="connsiteX6" fmla="*/ 210957 w 592717"/>
              <a:gd name="connsiteY6" fmla="*/ 914590 h 1263194"/>
              <a:gd name="connsiteX7" fmla="*/ 424728 w 592717"/>
              <a:gd name="connsiteY7" fmla="*/ 1263194 h 1263194"/>
              <a:gd name="connsiteX8" fmla="*/ 592717 w 592717"/>
              <a:gd name="connsiteY8" fmla="*/ 647700 h 1263194"/>
              <a:gd name="connsiteX9" fmla="*/ 586367 w 592717"/>
              <a:gd name="connsiteY9" fmla="*/ 527050 h 1263194"/>
              <a:gd name="connsiteX10" fmla="*/ 573667 w 592717"/>
              <a:gd name="connsiteY10" fmla="*/ 482600 h 1263194"/>
              <a:gd name="connsiteX11" fmla="*/ 268867 w 592717"/>
              <a:gd name="connsiteY11" fmla="*/ 0 h 1263194"/>
              <a:gd name="connsiteX0" fmla="*/ 268867 w 592717"/>
              <a:gd name="connsiteY0" fmla="*/ 0 h 1263194"/>
              <a:gd name="connsiteX1" fmla="*/ 179967 w 592717"/>
              <a:gd name="connsiteY1" fmla="*/ 285750 h 1263194"/>
              <a:gd name="connsiteX2" fmla="*/ 46617 w 592717"/>
              <a:gd name="connsiteY2" fmla="*/ 552450 h 1263194"/>
              <a:gd name="connsiteX3" fmla="*/ 12015 w 592717"/>
              <a:gd name="connsiteY3" fmla="*/ 550175 h 1263194"/>
              <a:gd name="connsiteX4" fmla="*/ 0 w 592717"/>
              <a:gd name="connsiteY4" fmla="*/ 602195 h 1263194"/>
              <a:gd name="connsiteX5" fmla="*/ 210957 w 592717"/>
              <a:gd name="connsiteY5" fmla="*/ 914590 h 1263194"/>
              <a:gd name="connsiteX6" fmla="*/ 424728 w 592717"/>
              <a:gd name="connsiteY6" fmla="*/ 1263194 h 1263194"/>
              <a:gd name="connsiteX7" fmla="*/ 592717 w 592717"/>
              <a:gd name="connsiteY7" fmla="*/ 647700 h 1263194"/>
              <a:gd name="connsiteX8" fmla="*/ 586367 w 592717"/>
              <a:gd name="connsiteY8" fmla="*/ 527050 h 1263194"/>
              <a:gd name="connsiteX9" fmla="*/ 573667 w 592717"/>
              <a:gd name="connsiteY9" fmla="*/ 482600 h 1263194"/>
              <a:gd name="connsiteX10" fmla="*/ 268867 w 592717"/>
              <a:gd name="connsiteY10" fmla="*/ 0 h 1263194"/>
              <a:gd name="connsiteX0" fmla="*/ 268867 w 592717"/>
              <a:gd name="connsiteY0" fmla="*/ 0 h 1263194"/>
              <a:gd name="connsiteX1" fmla="*/ 179967 w 592717"/>
              <a:gd name="connsiteY1" fmla="*/ 285750 h 1263194"/>
              <a:gd name="connsiteX2" fmla="*/ 46617 w 592717"/>
              <a:gd name="connsiteY2" fmla="*/ 552450 h 1263194"/>
              <a:gd name="connsiteX3" fmla="*/ 0 w 592717"/>
              <a:gd name="connsiteY3" fmla="*/ 602195 h 1263194"/>
              <a:gd name="connsiteX4" fmla="*/ 210957 w 592717"/>
              <a:gd name="connsiteY4" fmla="*/ 914590 h 1263194"/>
              <a:gd name="connsiteX5" fmla="*/ 424728 w 592717"/>
              <a:gd name="connsiteY5" fmla="*/ 1263194 h 1263194"/>
              <a:gd name="connsiteX6" fmla="*/ 592717 w 592717"/>
              <a:gd name="connsiteY6" fmla="*/ 647700 h 1263194"/>
              <a:gd name="connsiteX7" fmla="*/ 586367 w 592717"/>
              <a:gd name="connsiteY7" fmla="*/ 527050 h 1263194"/>
              <a:gd name="connsiteX8" fmla="*/ 573667 w 592717"/>
              <a:gd name="connsiteY8" fmla="*/ 482600 h 1263194"/>
              <a:gd name="connsiteX9" fmla="*/ 268867 w 592717"/>
              <a:gd name="connsiteY9" fmla="*/ 0 h 1263194"/>
              <a:gd name="connsiteX0" fmla="*/ 268867 w 592717"/>
              <a:gd name="connsiteY0" fmla="*/ 0 h 1263194"/>
              <a:gd name="connsiteX1" fmla="*/ 179967 w 592717"/>
              <a:gd name="connsiteY1" fmla="*/ 285750 h 1263194"/>
              <a:gd name="connsiteX2" fmla="*/ 46617 w 592717"/>
              <a:gd name="connsiteY2" fmla="*/ 552450 h 1263194"/>
              <a:gd name="connsiteX3" fmla="*/ 0 w 592717"/>
              <a:gd name="connsiteY3" fmla="*/ 602195 h 1263194"/>
              <a:gd name="connsiteX4" fmla="*/ 270501 w 592717"/>
              <a:gd name="connsiteY4" fmla="*/ 838830 h 1263194"/>
              <a:gd name="connsiteX5" fmla="*/ 424728 w 592717"/>
              <a:gd name="connsiteY5" fmla="*/ 1263194 h 1263194"/>
              <a:gd name="connsiteX6" fmla="*/ 592717 w 592717"/>
              <a:gd name="connsiteY6" fmla="*/ 647700 h 1263194"/>
              <a:gd name="connsiteX7" fmla="*/ 586367 w 592717"/>
              <a:gd name="connsiteY7" fmla="*/ 527050 h 1263194"/>
              <a:gd name="connsiteX8" fmla="*/ 573667 w 592717"/>
              <a:gd name="connsiteY8" fmla="*/ 482600 h 1263194"/>
              <a:gd name="connsiteX9" fmla="*/ 268867 w 592717"/>
              <a:gd name="connsiteY9" fmla="*/ 0 h 1263194"/>
              <a:gd name="connsiteX0" fmla="*/ 268867 w 592717"/>
              <a:gd name="connsiteY0" fmla="*/ 0 h 1090028"/>
              <a:gd name="connsiteX1" fmla="*/ 179967 w 592717"/>
              <a:gd name="connsiteY1" fmla="*/ 285750 h 1090028"/>
              <a:gd name="connsiteX2" fmla="*/ 46617 w 592717"/>
              <a:gd name="connsiteY2" fmla="*/ 552450 h 1090028"/>
              <a:gd name="connsiteX3" fmla="*/ 0 w 592717"/>
              <a:gd name="connsiteY3" fmla="*/ 602195 h 1090028"/>
              <a:gd name="connsiteX4" fmla="*/ 270501 w 592717"/>
              <a:gd name="connsiteY4" fmla="*/ 838830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46617 w 592717"/>
              <a:gd name="connsiteY2" fmla="*/ 552450 h 1090028"/>
              <a:gd name="connsiteX3" fmla="*/ 0 w 592717"/>
              <a:gd name="connsiteY3" fmla="*/ 602195 h 1090028"/>
              <a:gd name="connsiteX4" fmla="*/ 270501 w 592717"/>
              <a:gd name="connsiteY4" fmla="*/ 838830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527575 w 592717"/>
              <a:gd name="connsiteY4" fmla="*/ 1090028 h 1090028"/>
              <a:gd name="connsiteX5" fmla="*/ 592717 w 592717"/>
              <a:gd name="connsiteY5" fmla="*/ 647700 h 1090028"/>
              <a:gd name="connsiteX6" fmla="*/ 586367 w 592717"/>
              <a:gd name="connsiteY6" fmla="*/ 527050 h 1090028"/>
              <a:gd name="connsiteX7" fmla="*/ 573667 w 592717"/>
              <a:gd name="connsiteY7" fmla="*/ 482600 h 1090028"/>
              <a:gd name="connsiteX8" fmla="*/ 268867 w 592717"/>
              <a:gd name="connsiteY8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187397 w 592717"/>
              <a:gd name="connsiteY4" fmla="*/ 740608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122441 w 592717"/>
              <a:gd name="connsiteY4" fmla="*/ 827190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225289 w 592717"/>
              <a:gd name="connsiteY4" fmla="*/ 859658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62897 w 592717"/>
              <a:gd name="connsiteY4" fmla="*/ 848835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90028"/>
              <a:gd name="connsiteX1" fmla="*/ 136662 w 592717"/>
              <a:gd name="connsiteY1" fmla="*/ 258694 h 1090028"/>
              <a:gd name="connsiteX2" fmla="*/ 0 w 592717"/>
              <a:gd name="connsiteY2" fmla="*/ 602195 h 1090028"/>
              <a:gd name="connsiteX3" fmla="*/ 270501 w 592717"/>
              <a:gd name="connsiteY3" fmla="*/ 838830 h 1090028"/>
              <a:gd name="connsiteX4" fmla="*/ 62897 w 592717"/>
              <a:gd name="connsiteY4" fmla="*/ 848835 h 1090028"/>
              <a:gd name="connsiteX5" fmla="*/ 527575 w 592717"/>
              <a:gd name="connsiteY5" fmla="*/ 1090028 h 1090028"/>
              <a:gd name="connsiteX6" fmla="*/ 592717 w 592717"/>
              <a:gd name="connsiteY6" fmla="*/ 647700 h 1090028"/>
              <a:gd name="connsiteX7" fmla="*/ 586367 w 592717"/>
              <a:gd name="connsiteY7" fmla="*/ 527050 h 1090028"/>
              <a:gd name="connsiteX8" fmla="*/ 573667 w 592717"/>
              <a:gd name="connsiteY8" fmla="*/ 482600 h 1090028"/>
              <a:gd name="connsiteX9" fmla="*/ 268867 w 592717"/>
              <a:gd name="connsiteY9" fmla="*/ 0 h 1090028"/>
              <a:gd name="connsiteX0" fmla="*/ 268867 w 592717"/>
              <a:gd name="connsiteY0" fmla="*/ 0 h 1052148"/>
              <a:gd name="connsiteX1" fmla="*/ 136662 w 592717"/>
              <a:gd name="connsiteY1" fmla="*/ 258694 h 1052148"/>
              <a:gd name="connsiteX2" fmla="*/ 0 w 592717"/>
              <a:gd name="connsiteY2" fmla="*/ 602195 h 1052148"/>
              <a:gd name="connsiteX3" fmla="*/ 270501 w 592717"/>
              <a:gd name="connsiteY3" fmla="*/ 838830 h 1052148"/>
              <a:gd name="connsiteX4" fmla="*/ 62897 w 592717"/>
              <a:gd name="connsiteY4" fmla="*/ 848835 h 1052148"/>
              <a:gd name="connsiteX5" fmla="*/ 570880 w 592717"/>
              <a:gd name="connsiteY5" fmla="*/ 1052148 h 1052148"/>
              <a:gd name="connsiteX6" fmla="*/ 592717 w 592717"/>
              <a:gd name="connsiteY6" fmla="*/ 647700 h 1052148"/>
              <a:gd name="connsiteX7" fmla="*/ 586367 w 592717"/>
              <a:gd name="connsiteY7" fmla="*/ 527050 h 1052148"/>
              <a:gd name="connsiteX8" fmla="*/ 573667 w 592717"/>
              <a:gd name="connsiteY8" fmla="*/ 482600 h 1052148"/>
              <a:gd name="connsiteX9" fmla="*/ 268867 w 592717"/>
              <a:gd name="connsiteY9" fmla="*/ 0 h 1052148"/>
              <a:gd name="connsiteX0" fmla="*/ 268867 w 592717"/>
              <a:gd name="connsiteY0" fmla="*/ 0 h 986512"/>
              <a:gd name="connsiteX1" fmla="*/ 136662 w 592717"/>
              <a:gd name="connsiteY1" fmla="*/ 258694 h 986512"/>
              <a:gd name="connsiteX2" fmla="*/ 0 w 592717"/>
              <a:gd name="connsiteY2" fmla="*/ 602195 h 986512"/>
              <a:gd name="connsiteX3" fmla="*/ 270501 w 592717"/>
              <a:gd name="connsiteY3" fmla="*/ 838830 h 986512"/>
              <a:gd name="connsiteX4" fmla="*/ 62897 w 592717"/>
              <a:gd name="connsiteY4" fmla="*/ 848835 h 986512"/>
              <a:gd name="connsiteX5" fmla="*/ 494723 w 592717"/>
              <a:gd name="connsiteY5" fmla="*/ 986512 h 986512"/>
              <a:gd name="connsiteX6" fmla="*/ 592717 w 592717"/>
              <a:gd name="connsiteY6" fmla="*/ 647700 h 986512"/>
              <a:gd name="connsiteX7" fmla="*/ 586367 w 592717"/>
              <a:gd name="connsiteY7" fmla="*/ 527050 h 986512"/>
              <a:gd name="connsiteX8" fmla="*/ 573667 w 592717"/>
              <a:gd name="connsiteY8" fmla="*/ 482600 h 986512"/>
              <a:gd name="connsiteX9" fmla="*/ 268867 w 592717"/>
              <a:gd name="connsiteY9" fmla="*/ 0 h 986512"/>
              <a:gd name="connsiteX0" fmla="*/ 268867 w 592717"/>
              <a:gd name="connsiteY0" fmla="*/ 0 h 991960"/>
              <a:gd name="connsiteX1" fmla="*/ 136662 w 592717"/>
              <a:gd name="connsiteY1" fmla="*/ 258694 h 991960"/>
              <a:gd name="connsiteX2" fmla="*/ 0 w 592717"/>
              <a:gd name="connsiteY2" fmla="*/ 602195 h 991960"/>
              <a:gd name="connsiteX3" fmla="*/ 270501 w 592717"/>
              <a:gd name="connsiteY3" fmla="*/ 838830 h 991960"/>
              <a:gd name="connsiteX4" fmla="*/ 494723 w 592717"/>
              <a:gd name="connsiteY4" fmla="*/ 986512 h 991960"/>
              <a:gd name="connsiteX5" fmla="*/ 592717 w 592717"/>
              <a:gd name="connsiteY5" fmla="*/ 647700 h 991960"/>
              <a:gd name="connsiteX6" fmla="*/ 586367 w 592717"/>
              <a:gd name="connsiteY6" fmla="*/ 527050 h 991960"/>
              <a:gd name="connsiteX7" fmla="*/ 573667 w 592717"/>
              <a:gd name="connsiteY7" fmla="*/ 482600 h 991960"/>
              <a:gd name="connsiteX8" fmla="*/ 268867 w 592717"/>
              <a:gd name="connsiteY8" fmla="*/ 0 h 991960"/>
              <a:gd name="connsiteX0" fmla="*/ 268867 w 592717"/>
              <a:gd name="connsiteY0" fmla="*/ 0 h 996399"/>
              <a:gd name="connsiteX1" fmla="*/ 136662 w 592717"/>
              <a:gd name="connsiteY1" fmla="*/ 258694 h 996399"/>
              <a:gd name="connsiteX2" fmla="*/ 0 w 592717"/>
              <a:gd name="connsiteY2" fmla="*/ 602195 h 996399"/>
              <a:gd name="connsiteX3" fmla="*/ 250192 w 592717"/>
              <a:gd name="connsiteY3" fmla="*/ 904466 h 996399"/>
              <a:gd name="connsiteX4" fmla="*/ 494723 w 592717"/>
              <a:gd name="connsiteY4" fmla="*/ 986512 h 996399"/>
              <a:gd name="connsiteX5" fmla="*/ 592717 w 592717"/>
              <a:gd name="connsiteY5" fmla="*/ 647700 h 996399"/>
              <a:gd name="connsiteX6" fmla="*/ 586367 w 592717"/>
              <a:gd name="connsiteY6" fmla="*/ 527050 h 996399"/>
              <a:gd name="connsiteX7" fmla="*/ 573667 w 592717"/>
              <a:gd name="connsiteY7" fmla="*/ 482600 h 996399"/>
              <a:gd name="connsiteX8" fmla="*/ 268867 w 592717"/>
              <a:gd name="connsiteY8" fmla="*/ 0 h 996399"/>
              <a:gd name="connsiteX0" fmla="*/ 268867 w 592717"/>
              <a:gd name="connsiteY0" fmla="*/ 0 h 996399"/>
              <a:gd name="connsiteX1" fmla="*/ 167125 w 592717"/>
              <a:gd name="connsiteY1" fmla="*/ 275103 h 996399"/>
              <a:gd name="connsiteX2" fmla="*/ 0 w 592717"/>
              <a:gd name="connsiteY2" fmla="*/ 602195 h 996399"/>
              <a:gd name="connsiteX3" fmla="*/ 250192 w 592717"/>
              <a:gd name="connsiteY3" fmla="*/ 904466 h 996399"/>
              <a:gd name="connsiteX4" fmla="*/ 494723 w 592717"/>
              <a:gd name="connsiteY4" fmla="*/ 986512 h 996399"/>
              <a:gd name="connsiteX5" fmla="*/ 592717 w 592717"/>
              <a:gd name="connsiteY5" fmla="*/ 647700 h 996399"/>
              <a:gd name="connsiteX6" fmla="*/ 586367 w 592717"/>
              <a:gd name="connsiteY6" fmla="*/ 527050 h 996399"/>
              <a:gd name="connsiteX7" fmla="*/ 573667 w 592717"/>
              <a:gd name="connsiteY7" fmla="*/ 482600 h 996399"/>
              <a:gd name="connsiteX8" fmla="*/ 268867 w 592717"/>
              <a:gd name="connsiteY8" fmla="*/ 0 h 996399"/>
              <a:gd name="connsiteX0" fmla="*/ 268867 w 592717"/>
              <a:gd name="connsiteY0" fmla="*/ 0 h 996399"/>
              <a:gd name="connsiteX1" fmla="*/ 116353 w 592717"/>
              <a:gd name="connsiteY1" fmla="*/ 264164 h 996399"/>
              <a:gd name="connsiteX2" fmla="*/ 0 w 592717"/>
              <a:gd name="connsiteY2" fmla="*/ 602195 h 996399"/>
              <a:gd name="connsiteX3" fmla="*/ 250192 w 592717"/>
              <a:gd name="connsiteY3" fmla="*/ 904466 h 996399"/>
              <a:gd name="connsiteX4" fmla="*/ 494723 w 592717"/>
              <a:gd name="connsiteY4" fmla="*/ 986512 h 996399"/>
              <a:gd name="connsiteX5" fmla="*/ 592717 w 592717"/>
              <a:gd name="connsiteY5" fmla="*/ 647700 h 996399"/>
              <a:gd name="connsiteX6" fmla="*/ 586367 w 592717"/>
              <a:gd name="connsiteY6" fmla="*/ 527050 h 996399"/>
              <a:gd name="connsiteX7" fmla="*/ 573667 w 592717"/>
              <a:gd name="connsiteY7" fmla="*/ 482600 h 996399"/>
              <a:gd name="connsiteX8" fmla="*/ 268867 w 592717"/>
              <a:gd name="connsiteY8" fmla="*/ 0 h 996399"/>
              <a:gd name="connsiteX0" fmla="*/ 268867 w 592717"/>
              <a:gd name="connsiteY0" fmla="*/ 0 h 996399"/>
              <a:gd name="connsiteX1" fmla="*/ 136662 w 592717"/>
              <a:gd name="connsiteY1" fmla="*/ 275103 h 996399"/>
              <a:gd name="connsiteX2" fmla="*/ 0 w 592717"/>
              <a:gd name="connsiteY2" fmla="*/ 602195 h 996399"/>
              <a:gd name="connsiteX3" fmla="*/ 250192 w 592717"/>
              <a:gd name="connsiteY3" fmla="*/ 904466 h 996399"/>
              <a:gd name="connsiteX4" fmla="*/ 494723 w 592717"/>
              <a:gd name="connsiteY4" fmla="*/ 986512 h 996399"/>
              <a:gd name="connsiteX5" fmla="*/ 592717 w 592717"/>
              <a:gd name="connsiteY5" fmla="*/ 647700 h 996399"/>
              <a:gd name="connsiteX6" fmla="*/ 586367 w 592717"/>
              <a:gd name="connsiteY6" fmla="*/ 527050 h 996399"/>
              <a:gd name="connsiteX7" fmla="*/ 573667 w 592717"/>
              <a:gd name="connsiteY7" fmla="*/ 482600 h 996399"/>
              <a:gd name="connsiteX8" fmla="*/ 268867 w 592717"/>
              <a:gd name="connsiteY8" fmla="*/ 0 h 996399"/>
              <a:gd name="connsiteX0" fmla="*/ 268867 w 592717"/>
              <a:gd name="connsiteY0" fmla="*/ 0 h 999721"/>
              <a:gd name="connsiteX1" fmla="*/ 136662 w 592717"/>
              <a:gd name="connsiteY1" fmla="*/ 275103 h 999721"/>
              <a:gd name="connsiteX2" fmla="*/ 0 w 592717"/>
              <a:gd name="connsiteY2" fmla="*/ 602195 h 999721"/>
              <a:gd name="connsiteX3" fmla="*/ 219729 w 592717"/>
              <a:gd name="connsiteY3" fmla="*/ 926345 h 999721"/>
              <a:gd name="connsiteX4" fmla="*/ 494723 w 592717"/>
              <a:gd name="connsiteY4" fmla="*/ 986512 h 999721"/>
              <a:gd name="connsiteX5" fmla="*/ 592717 w 592717"/>
              <a:gd name="connsiteY5" fmla="*/ 647700 h 999721"/>
              <a:gd name="connsiteX6" fmla="*/ 586367 w 592717"/>
              <a:gd name="connsiteY6" fmla="*/ 527050 h 999721"/>
              <a:gd name="connsiteX7" fmla="*/ 573667 w 592717"/>
              <a:gd name="connsiteY7" fmla="*/ 482600 h 999721"/>
              <a:gd name="connsiteX8" fmla="*/ 268867 w 592717"/>
              <a:gd name="connsiteY8" fmla="*/ 0 h 999721"/>
              <a:gd name="connsiteX0" fmla="*/ 268867 w 592717"/>
              <a:gd name="connsiteY0" fmla="*/ 0 h 979833"/>
              <a:gd name="connsiteX1" fmla="*/ 136662 w 592717"/>
              <a:gd name="connsiteY1" fmla="*/ 275103 h 979833"/>
              <a:gd name="connsiteX2" fmla="*/ 0 w 592717"/>
              <a:gd name="connsiteY2" fmla="*/ 602195 h 979833"/>
              <a:gd name="connsiteX3" fmla="*/ 219729 w 592717"/>
              <a:gd name="connsiteY3" fmla="*/ 926345 h 979833"/>
              <a:gd name="connsiteX4" fmla="*/ 484569 w 592717"/>
              <a:gd name="connsiteY4" fmla="*/ 959163 h 979833"/>
              <a:gd name="connsiteX5" fmla="*/ 592717 w 592717"/>
              <a:gd name="connsiteY5" fmla="*/ 647700 h 979833"/>
              <a:gd name="connsiteX6" fmla="*/ 586367 w 592717"/>
              <a:gd name="connsiteY6" fmla="*/ 527050 h 979833"/>
              <a:gd name="connsiteX7" fmla="*/ 573667 w 592717"/>
              <a:gd name="connsiteY7" fmla="*/ 482600 h 979833"/>
              <a:gd name="connsiteX8" fmla="*/ 268867 w 592717"/>
              <a:gd name="connsiteY8" fmla="*/ 0 h 979833"/>
              <a:gd name="connsiteX0" fmla="*/ 228250 w 592717"/>
              <a:gd name="connsiteY0" fmla="*/ 0 h 947015"/>
              <a:gd name="connsiteX1" fmla="*/ 136662 w 592717"/>
              <a:gd name="connsiteY1" fmla="*/ 242285 h 947015"/>
              <a:gd name="connsiteX2" fmla="*/ 0 w 592717"/>
              <a:gd name="connsiteY2" fmla="*/ 569377 h 947015"/>
              <a:gd name="connsiteX3" fmla="*/ 219729 w 592717"/>
              <a:gd name="connsiteY3" fmla="*/ 893527 h 947015"/>
              <a:gd name="connsiteX4" fmla="*/ 484569 w 592717"/>
              <a:gd name="connsiteY4" fmla="*/ 926345 h 947015"/>
              <a:gd name="connsiteX5" fmla="*/ 592717 w 592717"/>
              <a:gd name="connsiteY5" fmla="*/ 614882 h 947015"/>
              <a:gd name="connsiteX6" fmla="*/ 586367 w 592717"/>
              <a:gd name="connsiteY6" fmla="*/ 494232 h 947015"/>
              <a:gd name="connsiteX7" fmla="*/ 573667 w 592717"/>
              <a:gd name="connsiteY7" fmla="*/ 449782 h 947015"/>
              <a:gd name="connsiteX8" fmla="*/ 228250 w 592717"/>
              <a:gd name="connsiteY8" fmla="*/ 0 h 947015"/>
              <a:gd name="connsiteX0" fmla="*/ 228250 w 592717"/>
              <a:gd name="connsiteY0" fmla="*/ 0 h 936915"/>
              <a:gd name="connsiteX1" fmla="*/ 136662 w 592717"/>
              <a:gd name="connsiteY1" fmla="*/ 242285 h 936915"/>
              <a:gd name="connsiteX2" fmla="*/ 0 w 592717"/>
              <a:gd name="connsiteY2" fmla="*/ 569377 h 936915"/>
              <a:gd name="connsiteX3" fmla="*/ 250192 w 592717"/>
              <a:gd name="connsiteY3" fmla="*/ 849770 h 936915"/>
              <a:gd name="connsiteX4" fmla="*/ 484569 w 592717"/>
              <a:gd name="connsiteY4" fmla="*/ 926345 h 936915"/>
              <a:gd name="connsiteX5" fmla="*/ 592717 w 592717"/>
              <a:gd name="connsiteY5" fmla="*/ 614882 h 936915"/>
              <a:gd name="connsiteX6" fmla="*/ 586367 w 592717"/>
              <a:gd name="connsiteY6" fmla="*/ 494232 h 936915"/>
              <a:gd name="connsiteX7" fmla="*/ 573667 w 592717"/>
              <a:gd name="connsiteY7" fmla="*/ 449782 h 936915"/>
              <a:gd name="connsiteX8" fmla="*/ 228250 w 592717"/>
              <a:gd name="connsiteY8" fmla="*/ 0 h 936915"/>
              <a:gd name="connsiteX0" fmla="*/ 228250 w 592717"/>
              <a:gd name="connsiteY0" fmla="*/ 0 h 951503"/>
              <a:gd name="connsiteX1" fmla="*/ 136662 w 592717"/>
              <a:gd name="connsiteY1" fmla="*/ 242285 h 951503"/>
              <a:gd name="connsiteX2" fmla="*/ 0 w 592717"/>
              <a:gd name="connsiteY2" fmla="*/ 569377 h 951503"/>
              <a:gd name="connsiteX3" fmla="*/ 234961 w 592717"/>
              <a:gd name="connsiteY3" fmla="*/ 904467 h 951503"/>
              <a:gd name="connsiteX4" fmla="*/ 484569 w 592717"/>
              <a:gd name="connsiteY4" fmla="*/ 926345 h 951503"/>
              <a:gd name="connsiteX5" fmla="*/ 592717 w 592717"/>
              <a:gd name="connsiteY5" fmla="*/ 614882 h 951503"/>
              <a:gd name="connsiteX6" fmla="*/ 586367 w 592717"/>
              <a:gd name="connsiteY6" fmla="*/ 494232 h 951503"/>
              <a:gd name="connsiteX7" fmla="*/ 573667 w 592717"/>
              <a:gd name="connsiteY7" fmla="*/ 449782 h 951503"/>
              <a:gd name="connsiteX8" fmla="*/ 228250 w 592717"/>
              <a:gd name="connsiteY8" fmla="*/ 0 h 951503"/>
              <a:gd name="connsiteX0" fmla="*/ 228250 w 586367"/>
              <a:gd name="connsiteY0" fmla="*/ 0 h 951503"/>
              <a:gd name="connsiteX1" fmla="*/ 136662 w 586367"/>
              <a:gd name="connsiteY1" fmla="*/ 242285 h 951503"/>
              <a:gd name="connsiteX2" fmla="*/ 0 w 586367"/>
              <a:gd name="connsiteY2" fmla="*/ 569377 h 951503"/>
              <a:gd name="connsiteX3" fmla="*/ 234961 w 586367"/>
              <a:gd name="connsiteY3" fmla="*/ 904467 h 951503"/>
              <a:gd name="connsiteX4" fmla="*/ 484569 w 586367"/>
              <a:gd name="connsiteY4" fmla="*/ 926345 h 951503"/>
              <a:gd name="connsiteX5" fmla="*/ 562254 w 586367"/>
              <a:gd name="connsiteY5" fmla="*/ 571125 h 951503"/>
              <a:gd name="connsiteX6" fmla="*/ 586367 w 586367"/>
              <a:gd name="connsiteY6" fmla="*/ 494232 h 951503"/>
              <a:gd name="connsiteX7" fmla="*/ 573667 w 586367"/>
              <a:gd name="connsiteY7" fmla="*/ 449782 h 951503"/>
              <a:gd name="connsiteX8" fmla="*/ 228250 w 586367"/>
              <a:gd name="connsiteY8" fmla="*/ 0 h 951503"/>
              <a:gd name="connsiteX0" fmla="*/ 228250 w 586367"/>
              <a:gd name="connsiteY0" fmla="*/ 0 h 951503"/>
              <a:gd name="connsiteX1" fmla="*/ 136662 w 586367"/>
              <a:gd name="connsiteY1" fmla="*/ 242285 h 951503"/>
              <a:gd name="connsiteX2" fmla="*/ 0 w 586367"/>
              <a:gd name="connsiteY2" fmla="*/ 569377 h 951503"/>
              <a:gd name="connsiteX3" fmla="*/ 234961 w 586367"/>
              <a:gd name="connsiteY3" fmla="*/ 904467 h 951503"/>
              <a:gd name="connsiteX4" fmla="*/ 484569 w 586367"/>
              <a:gd name="connsiteY4" fmla="*/ 926345 h 951503"/>
              <a:gd name="connsiteX5" fmla="*/ 577485 w 586367"/>
              <a:gd name="connsiteY5" fmla="*/ 724276 h 951503"/>
              <a:gd name="connsiteX6" fmla="*/ 586367 w 586367"/>
              <a:gd name="connsiteY6" fmla="*/ 494232 h 951503"/>
              <a:gd name="connsiteX7" fmla="*/ 573667 w 586367"/>
              <a:gd name="connsiteY7" fmla="*/ 449782 h 951503"/>
              <a:gd name="connsiteX8" fmla="*/ 228250 w 586367"/>
              <a:gd name="connsiteY8" fmla="*/ 0 h 951503"/>
              <a:gd name="connsiteX0" fmla="*/ 228250 w 586367"/>
              <a:gd name="connsiteY0" fmla="*/ 0 h 951503"/>
              <a:gd name="connsiteX1" fmla="*/ 136662 w 586367"/>
              <a:gd name="connsiteY1" fmla="*/ 242285 h 951503"/>
              <a:gd name="connsiteX2" fmla="*/ 0 w 586367"/>
              <a:gd name="connsiteY2" fmla="*/ 569377 h 951503"/>
              <a:gd name="connsiteX3" fmla="*/ 234961 w 586367"/>
              <a:gd name="connsiteY3" fmla="*/ 904467 h 951503"/>
              <a:gd name="connsiteX4" fmla="*/ 484569 w 586367"/>
              <a:gd name="connsiteY4" fmla="*/ 926345 h 951503"/>
              <a:gd name="connsiteX5" fmla="*/ 572408 w 586367"/>
              <a:gd name="connsiteY5" fmla="*/ 724276 h 951503"/>
              <a:gd name="connsiteX6" fmla="*/ 586367 w 586367"/>
              <a:gd name="connsiteY6" fmla="*/ 494232 h 951503"/>
              <a:gd name="connsiteX7" fmla="*/ 573667 w 586367"/>
              <a:gd name="connsiteY7" fmla="*/ 449782 h 951503"/>
              <a:gd name="connsiteX8" fmla="*/ 228250 w 586367"/>
              <a:gd name="connsiteY8" fmla="*/ 0 h 951503"/>
              <a:gd name="connsiteX0" fmla="*/ 228250 w 586367"/>
              <a:gd name="connsiteY0" fmla="*/ 0 h 951503"/>
              <a:gd name="connsiteX1" fmla="*/ 136662 w 586367"/>
              <a:gd name="connsiteY1" fmla="*/ 242285 h 951503"/>
              <a:gd name="connsiteX2" fmla="*/ 0 w 586367"/>
              <a:gd name="connsiteY2" fmla="*/ 569377 h 951503"/>
              <a:gd name="connsiteX3" fmla="*/ 234961 w 586367"/>
              <a:gd name="connsiteY3" fmla="*/ 904467 h 951503"/>
              <a:gd name="connsiteX4" fmla="*/ 484569 w 586367"/>
              <a:gd name="connsiteY4" fmla="*/ 926345 h 951503"/>
              <a:gd name="connsiteX5" fmla="*/ 557176 w 586367"/>
              <a:gd name="connsiteY5" fmla="*/ 707867 h 951503"/>
              <a:gd name="connsiteX6" fmla="*/ 586367 w 586367"/>
              <a:gd name="connsiteY6" fmla="*/ 494232 h 951503"/>
              <a:gd name="connsiteX7" fmla="*/ 573667 w 586367"/>
              <a:gd name="connsiteY7" fmla="*/ 449782 h 951503"/>
              <a:gd name="connsiteX8" fmla="*/ 228250 w 586367"/>
              <a:gd name="connsiteY8" fmla="*/ 0 h 95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6367" h="951503">
                <a:moveTo>
                  <a:pt x="228250" y="0"/>
                </a:moveTo>
                <a:lnTo>
                  <a:pt x="136662" y="242285"/>
                </a:lnTo>
                <a:lnTo>
                  <a:pt x="0" y="569377"/>
                </a:lnTo>
                <a:cubicBezTo>
                  <a:pt x="33157" y="630113"/>
                  <a:pt x="164173" y="794301"/>
                  <a:pt x="234961" y="904467"/>
                </a:cubicBezTo>
                <a:cubicBezTo>
                  <a:pt x="317415" y="968520"/>
                  <a:pt x="430866" y="958200"/>
                  <a:pt x="484569" y="926345"/>
                </a:cubicBezTo>
                <a:lnTo>
                  <a:pt x="557176" y="707867"/>
                </a:lnTo>
                <a:lnTo>
                  <a:pt x="586367" y="494232"/>
                </a:lnTo>
                <a:lnTo>
                  <a:pt x="573667" y="449782"/>
                </a:lnTo>
                <a:lnTo>
                  <a:pt x="22825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681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4" b="6621"/>
          <a:stretch/>
        </p:blipFill>
        <p:spPr>
          <a:xfrm rot="5400000">
            <a:off x="1341921" y="-853683"/>
            <a:ext cx="6368720" cy="9054645"/>
          </a:xfrm>
          <a:prstGeom prst="rect">
            <a:avLst/>
          </a:prstGeom>
        </p:spPr>
      </p:pic>
      <p:grpSp>
        <p:nvGrpSpPr>
          <p:cNvPr id="48" name="グループ化 47"/>
          <p:cNvGrpSpPr/>
          <p:nvPr/>
        </p:nvGrpSpPr>
        <p:grpSpPr>
          <a:xfrm>
            <a:off x="6778292" y="5257914"/>
            <a:ext cx="2410394" cy="774863"/>
            <a:chOff x="6996494" y="5054093"/>
            <a:chExt cx="2715233" cy="1133474"/>
          </a:xfrm>
        </p:grpSpPr>
        <p:sp>
          <p:nvSpPr>
            <p:cNvPr id="31" name="正方形/長方形 30"/>
            <p:cNvSpPr/>
            <p:nvPr/>
          </p:nvSpPr>
          <p:spPr>
            <a:xfrm>
              <a:off x="6996494" y="5054093"/>
              <a:ext cx="2715233" cy="113347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凡例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イベントエリア</a:t>
              </a:r>
              <a:endParaRPr kumimoji="1"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7262357" y="5598153"/>
              <a:ext cx="489333" cy="11491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34040" y="5257914"/>
            <a:ext cx="4123106" cy="1506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別紙２　</a:t>
            </a:r>
            <a:endParaRPr kumimoji="1" lang="en-US" altLang="ja-JP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マイナビ ツール・ド・</a:t>
            </a:r>
            <a:r>
              <a:rPr kumimoji="1" lang="ja-JP" altLang="en-US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九州２０２５熊本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阿蘇ステージ　</a:t>
            </a:r>
            <a:endParaRPr kumimoji="1" lang="en-US" altLang="ja-JP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ゴールレイアウト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384300" y="1693333"/>
            <a:ext cx="3005667" cy="1579034"/>
          </a:xfrm>
          <a:custGeom>
            <a:avLst/>
            <a:gdLst>
              <a:gd name="connsiteX0" fmla="*/ 334433 w 3005667"/>
              <a:gd name="connsiteY0" fmla="*/ 0 h 1579034"/>
              <a:gd name="connsiteX1" fmla="*/ 97367 w 3005667"/>
              <a:gd name="connsiteY1" fmla="*/ 554567 h 1579034"/>
              <a:gd name="connsiteX2" fmla="*/ 38100 w 3005667"/>
              <a:gd name="connsiteY2" fmla="*/ 1168400 h 1579034"/>
              <a:gd name="connsiteX3" fmla="*/ 71967 w 3005667"/>
              <a:gd name="connsiteY3" fmla="*/ 1270000 h 1579034"/>
              <a:gd name="connsiteX4" fmla="*/ 0 w 3005667"/>
              <a:gd name="connsiteY4" fmla="*/ 1299634 h 1579034"/>
              <a:gd name="connsiteX5" fmla="*/ 76200 w 3005667"/>
              <a:gd name="connsiteY5" fmla="*/ 1562100 h 1579034"/>
              <a:gd name="connsiteX6" fmla="*/ 122767 w 3005667"/>
              <a:gd name="connsiteY6" fmla="*/ 1579034 h 1579034"/>
              <a:gd name="connsiteX7" fmla="*/ 393700 w 3005667"/>
              <a:gd name="connsiteY7" fmla="*/ 1363134 h 1579034"/>
              <a:gd name="connsiteX8" fmla="*/ 626533 w 3005667"/>
              <a:gd name="connsiteY8" fmla="*/ 1007534 h 1579034"/>
              <a:gd name="connsiteX9" fmla="*/ 1333500 w 3005667"/>
              <a:gd name="connsiteY9" fmla="*/ 821267 h 1579034"/>
              <a:gd name="connsiteX10" fmla="*/ 1435100 w 3005667"/>
              <a:gd name="connsiteY10" fmla="*/ 800100 h 1579034"/>
              <a:gd name="connsiteX11" fmla="*/ 2514600 w 3005667"/>
              <a:gd name="connsiteY11" fmla="*/ 1392767 h 1579034"/>
              <a:gd name="connsiteX12" fmla="*/ 3005667 w 3005667"/>
              <a:gd name="connsiteY12" fmla="*/ 1397000 h 1579034"/>
              <a:gd name="connsiteX13" fmla="*/ 1701800 w 3005667"/>
              <a:gd name="connsiteY13" fmla="*/ 626534 h 1579034"/>
              <a:gd name="connsiteX14" fmla="*/ 1011767 w 3005667"/>
              <a:gd name="connsiteY14" fmla="*/ 304800 h 1579034"/>
              <a:gd name="connsiteX15" fmla="*/ 334433 w 3005667"/>
              <a:gd name="connsiteY15" fmla="*/ 0 h 1579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005667" h="1579034">
                <a:moveTo>
                  <a:pt x="334433" y="0"/>
                </a:moveTo>
                <a:lnTo>
                  <a:pt x="97367" y="554567"/>
                </a:lnTo>
                <a:lnTo>
                  <a:pt x="38100" y="1168400"/>
                </a:lnTo>
                <a:lnTo>
                  <a:pt x="71967" y="1270000"/>
                </a:lnTo>
                <a:lnTo>
                  <a:pt x="0" y="1299634"/>
                </a:lnTo>
                <a:lnTo>
                  <a:pt x="76200" y="1562100"/>
                </a:lnTo>
                <a:lnTo>
                  <a:pt x="122767" y="1579034"/>
                </a:lnTo>
                <a:lnTo>
                  <a:pt x="393700" y="1363134"/>
                </a:lnTo>
                <a:lnTo>
                  <a:pt x="626533" y="1007534"/>
                </a:lnTo>
                <a:lnTo>
                  <a:pt x="1333500" y="821267"/>
                </a:lnTo>
                <a:lnTo>
                  <a:pt x="1435100" y="800100"/>
                </a:lnTo>
                <a:lnTo>
                  <a:pt x="2514600" y="1392767"/>
                </a:lnTo>
                <a:lnTo>
                  <a:pt x="3005667" y="1397000"/>
                </a:lnTo>
                <a:lnTo>
                  <a:pt x="1701800" y="626534"/>
                </a:lnTo>
                <a:lnTo>
                  <a:pt x="1011767" y="304800"/>
                </a:lnTo>
                <a:lnTo>
                  <a:pt x="334433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2000250" y="3028950"/>
            <a:ext cx="1479550" cy="1193800"/>
          </a:xfrm>
          <a:custGeom>
            <a:avLst/>
            <a:gdLst>
              <a:gd name="connsiteX0" fmla="*/ 266700 w 1479550"/>
              <a:gd name="connsiteY0" fmla="*/ 69850 h 1193800"/>
              <a:gd name="connsiteX1" fmla="*/ 0 w 1479550"/>
              <a:gd name="connsiteY1" fmla="*/ 457200 h 1193800"/>
              <a:gd name="connsiteX2" fmla="*/ 1460500 w 1479550"/>
              <a:gd name="connsiteY2" fmla="*/ 1193800 h 1193800"/>
              <a:gd name="connsiteX3" fmla="*/ 1479550 w 1479550"/>
              <a:gd name="connsiteY3" fmla="*/ 361950 h 1193800"/>
              <a:gd name="connsiteX4" fmla="*/ 1403350 w 1479550"/>
              <a:gd name="connsiteY4" fmla="*/ 355600 h 1193800"/>
              <a:gd name="connsiteX5" fmla="*/ 736600 w 1479550"/>
              <a:gd name="connsiteY5" fmla="*/ 0 h 1193800"/>
              <a:gd name="connsiteX6" fmla="*/ 266700 w 1479550"/>
              <a:gd name="connsiteY6" fmla="*/ 69850 h 119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9550" h="1193800">
                <a:moveTo>
                  <a:pt x="266700" y="69850"/>
                </a:moveTo>
                <a:lnTo>
                  <a:pt x="0" y="457200"/>
                </a:lnTo>
                <a:lnTo>
                  <a:pt x="1460500" y="1193800"/>
                </a:lnTo>
                <a:lnTo>
                  <a:pt x="1479550" y="361950"/>
                </a:lnTo>
                <a:lnTo>
                  <a:pt x="1403350" y="355600"/>
                </a:lnTo>
                <a:lnTo>
                  <a:pt x="736600" y="0"/>
                </a:lnTo>
                <a:lnTo>
                  <a:pt x="266700" y="6985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213237" y="3238116"/>
            <a:ext cx="267855" cy="73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062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51</Words>
  <Application>Microsoft Office PowerPoint</Application>
  <PresentationFormat>A4 210 x 297 mm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4810320</dc:creator>
  <cp:lastModifiedBy>Windows ユーザー</cp:lastModifiedBy>
  <cp:revision>18</cp:revision>
  <cp:lastPrinted>2024-06-27T14:06:59Z</cp:lastPrinted>
  <dcterms:created xsi:type="dcterms:W3CDTF">2024-06-27T10:57:01Z</dcterms:created>
  <dcterms:modified xsi:type="dcterms:W3CDTF">2025-05-20T07:15:14Z</dcterms:modified>
</cp:coreProperties>
</file>