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5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1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85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15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48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48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68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244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4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40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09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BB855-7A93-487B-8301-431415A98D92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5F160-3DE2-49DF-B4BC-9B2738D6B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94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3176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500" dirty="0" smtClean="0"/>
              <a:t>おにぎりやパン中心で、おかずの少ない食事が続くと、ビタミンやミネラルが不足していきます。</a:t>
            </a:r>
            <a:endParaRPr kumimoji="1" lang="en-US" altLang="ja-JP" sz="3500" dirty="0" smtClean="0"/>
          </a:p>
          <a:p>
            <a:pPr marL="0" indent="0">
              <a:buNone/>
            </a:pPr>
            <a:r>
              <a:rPr lang="ja-JP" altLang="ja-JP" sz="3500" dirty="0" smtClean="0"/>
              <a:t>食事が十分にとれない</a:t>
            </a:r>
            <a:r>
              <a:rPr lang="ja-JP" altLang="en-US" sz="3500" dirty="0" smtClean="0"/>
              <a:t>、</a:t>
            </a:r>
            <a:r>
              <a:rPr lang="ja-JP" altLang="ja-JP" sz="3500" dirty="0" smtClean="0"/>
              <a:t>疲労感</a:t>
            </a:r>
            <a:r>
              <a:rPr lang="ja-JP" altLang="en-US" sz="3500" dirty="0" smtClean="0"/>
              <a:t>やけんたい</a:t>
            </a:r>
            <a:r>
              <a:rPr lang="ja-JP" altLang="ja-JP" sz="3500" dirty="0" smtClean="0"/>
              <a:t>感</a:t>
            </a:r>
            <a:r>
              <a:rPr lang="ja-JP" altLang="en-US" sz="3500" dirty="0" smtClean="0"/>
              <a:t>が強い</a:t>
            </a:r>
            <a:r>
              <a:rPr lang="ja-JP" altLang="ja-JP" sz="3500" dirty="0" smtClean="0"/>
              <a:t>、口内炎</a:t>
            </a:r>
            <a:r>
              <a:rPr lang="ja-JP" altLang="en-US" sz="3500" dirty="0" smtClean="0"/>
              <a:t>などがご心配な方はご相談ください。</a:t>
            </a:r>
            <a:endParaRPr lang="en-US" altLang="ja-JP" sz="35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778521" y="5650358"/>
            <a:ext cx="7200800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</a:rPr>
              <a:t>　　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町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保健センター（電話 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　　　　　　　）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上リボン 4"/>
          <p:cNvSpPr/>
          <p:nvPr/>
        </p:nvSpPr>
        <p:spPr>
          <a:xfrm>
            <a:off x="147464" y="332656"/>
            <a:ext cx="8964488" cy="1440160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chemeClr val="tx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lang="ja-JP" altLang="en-US" sz="5400" dirty="0" smtClean="0">
                <a:solidFill>
                  <a:schemeClr val="tx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ビタミン剤あります</a:t>
            </a:r>
            <a:endParaRPr kumimoji="1" lang="ja-JP" altLang="en-US" sz="5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3075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49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兵庫県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兵庫県</dc:creator>
  <cp:lastModifiedBy>kumamoto</cp:lastModifiedBy>
  <cp:revision>5</cp:revision>
  <dcterms:created xsi:type="dcterms:W3CDTF">2016-05-08T01:27:47Z</dcterms:created>
  <dcterms:modified xsi:type="dcterms:W3CDTF">2017-08-22T02:12:43Z</dcterms:modified>
</cp:coreProperties>
</file>