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328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fr-FR" smtClean="0"/>
              <a:t>マスター タイトルの書式設定</a:t>
            </a:r>
            <a:endParaRPr lang="fr-FR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fr-FR" smtClean="0"/>
              <a:t>マスター サブタイトルの書式設定</a:t>
            </a:r>
            <a:endParaRPr lang="fr-FR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043-B378-445D-985D-7F19379F1186}" type="datetimeFigureOut">
              <a:rPr lang="fr-FR" smtClean="0"/>
              <a:t>29/03/2017</a:t>
            </a:fld>
            <a:endParaRPr lang="fr-FR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F2757-A80A-4335-89C4-94C7BEDD7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fr-FR" smtClean="0"/>
              <a:t>マスター タイトルの書式設定</a:t>
            </a:r>
            <a:endParaRPr lang="fr-FR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fr-FR" smtClean="0"/>
              <a:t>マスター テキストの書式設定</a:t>
            </a:r>
          </a:p>
          <a:p>
            <a:pPr lvl="1"/>
            <a:r>
              <a:rPr lang="ja-JP" altLang="fr-FR" smtClean="0"/>
              <a:t>第 </a:t>
            </a:r>
            <a:r>
              <a:rPr lang="fr-FR" altLang="ja-JP" smtClean="0"/>
              <a:t>2 </a:t>
            </a:r>
            <a:r>
              <a:rPr lang="ja-JP" altLang="fr-FR" smtClean="0"/>
              <a:t>レベル</a:t>
            </a:r>
          </a:p>
          <a:p>
            <a:pPr lvl="2"/>
            <a:r>
              <a:rPr lang="ja-JP" altLang="fr-FR" smtClean="0"/>
              <a:t>第 </a:t>
            </a:r>
            <a:r>
              <a:rPr lang="fr-FR" altLang="ja-JP" smtClean="0"/>
              <a:t>3 </a:t>
            </a:r>
            <a:r>
              <a:rPr lang="ja-JP" altLang="fr-FR" smtClean="0"/>
              <a:t>レベル</a:t>
            </a:r>
          </a:p>
          <a:p>
            <a:pPr lvl="3"/>
            <a:r>
              <a:rPr lang="ja-JP" altLang="fr-FR" smtClean="0"/>
              <a:t>第 </a:t>
            </a:r>
            <a:r>
              <a:rPr lang="fr-FR" altLang="ja-JP" smtClean="0"/>
              <a:t>4 </a:t>
            </a:r>
            <a:r>
              <a:rPr lang="ja-JP" altLang="fr-FR" smtClean="0"/>
              <a:t>レベル</a:t>
            </a:r>
          </a:p>
          <a:p>
            <a:pPr lvl="4"/>
            <a:r>
              <a:rPr lang="ja-JP" altLang="fr-FR" smtClean="0"/>
              <a:t>第 </a:t>
            </a:r>
            <a:r>
              <a:rPr lang="fr-FR" altLang="ja-JP" smtClean="0"/>
              <a:t>5 </a:t>
            </a:r>
            <a:r>
              <a:rPr lang="ja-JP" altLang="fr-FR" smtClean="0"/>
              <a:t>レベル</a:t>
            </a:r>
            <a:endParaRPr lang="fr-FR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043-B378-445D-985D-7F19379F1186}" type="datetimeFigureOut">
              <a:rPr lang="fr-FR" smtClean="0"/>
              <a:t>29/03/2017</a:t>
            </a:fld>
            <a:endParaRPr lang="fr-FR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F2757-A80A-4335-89C4-94C7BEDD7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87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fr-FR" smtClean="0"/>
              <a:t>マスター タイトルの書式設定</a:t>
            </a:r>
            <a:endParaRPr lang="fr-FR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fr-FR" smtClean="0"/>
              <a:t>マスター テキストの書式設定</a:t>
            </a:r>
          </a:p>
          <a:p>
            <a:pPr lvl="1"/>
            <a:r>
              <a:rPr lang="ja-JP" altLang="fr-FR" smtClean="0"/>
              <a:t>第 </a:t>
            </a:r>
            <a:r>
              <a:rPr lang="fr-FR" altLang="ja-JP" smtClean="0"/>
              <a:t>2 </a:t>
            </a:r>
            <a:r>
              <a:rPr lang="ja-JP" altLang="fr-FR" smtClean="0"/>
              <a:t>レベル</a:t>
            </a:r>
          </a:p>
          <a:p>
            <a:pPr lvl="2"/>
            <a:r>
              <a:rPr lang="ja-JP" altLang="fr-FR" smtClean="0"/>
              <a:t>第 </a:t>
            </a:r>
            <a:r>
              <a:rPr lang="fr-FR" altLang="ja-JP" smtClean="0"/>
              <a:t>3 </a:t>
            </a:r>
            <a:r>
              <a:rPr lang="ja-JP" altLang="fr-FR" smtClean="0"/>
              <a:t>レベル</a:t>
            </a:r>
          </a:p>
          <a:p>
            <a:pPr lvl="3"/>
            <a:r>
              <a:rPr lang="ja-JP" altLang="fr-FR" smtClean="0"/>
              <a:t>第 </a:t>
            </a:r>
            <a:r>
              <a:rPr lang="fr-FR" altLang="ja-JP" smtClean="0"/>
              <a:t>4 </a:t>
            </a:r>
            <a:r>
              <a:rPr lang="ja-JP" altLang="fr-FR" smtClean="0"/>
              <a:t>レベル</a:t>
            </a:r>
          </a:p>
          <a:p>
            <a:pPr lvl="4"/>
            <a:r>
              <a:rPr lang="ja-JP" altLang="fr-FR" smtClean="0"/>
              <a:t>第 </a:t>
            </a:r>
            <a:r>
              <a:rPr lang="fr-FR" altLang="ja-JP" smtClean="0"/>
              <a:t>5 </a:t>
            </a:r>
            <a:r>
              <a:rPr lang="ja-JP" altLang="fr-FR" smtClean="0"/>
              <a:t>レベル</a:t>
            </a:r>
            <a:endParaRPr lang="fr-FR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043-B378-445D-985D-7F19379F1186}" type="datetimeFigureOut">
              <a:rPr lang="fr-FR" smtClean="0"/>
              <a:t>29/03/2017</a:t>
            </a:fld>
            <a:endParaRPr lang="fr-FR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F2757-A80A-4335-89C4-94C7BEDD7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54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fr-FR" smtClean="0"/>
              <a:t>マスター タイトルの書式設定</a:t>
            </a:r>
            <a:endParaRPr lang="fr-FR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fr-FR" smtClean="0"/>
              <a:t>マスター テキストの書式設定</a:t>
            </a:r>
          </a:p>
          <a:p>
            <a:pPr lvl="1"/>
            <a:r>
              <a:rPr lang="ja-JP" altLang="fr-FR" smtClean="0"/>
              <a:t>第 </a:t>
            </a:r>
            <a:r>
              <a:rPr lang="fr-FR" altLang="ja-JP" smtClean="0"/>
              <a:t>2 </a:t>
            </a:r>
            <a:r>
              <a:rPr lang="ja-JP" altLang="fr-FR" smtClean="0"/>
              <a:t>レベル</a:t>
            </a:r>
          </a:p>
          <a:p>
            <a:pPr lvl="2"/>
            <a:r>
              <a:rPr lang="ja-JP" altLang="fr-FR" smtClean="0"/>
              <a:t>第 </a:t>
            </a:r>
            <a:r>
              <a:rPr lang="fr-FR" altLang="ja-JP" smtClean="0"/>
              <a:t>3 </a:t>
            </a:r>
            <a:r>
              <a:rPr lang="ja-JP" altLang="fr-FR" smtClean="0"/>
              <a:t>レベル</a:t>
            </a:r>
          </a:p>
          <a:p>
            <a:pPr lvl="3"/>
            <a:r>
              <a:rPr lang="ja-JP" altLang="fr-FR" smtClean="0"/>
              <a:t>第 </a:t>
            </a:r>
            <a:r>
              <a:rPr lang="fr-FR" altLang="ja-JP" smtClean="0"/>
              <a:t>4 </a:t>
            </a:r>
            <a:r>
              <a:rPr lang="ja-JP" altLang="fr-FR" smtClean="0"/>
              <a:t>レベル</a:t>
            </a:r>
          </a:p>
          <a:p>
            <a:pPr lvl="4"/>
            <a:r>
              <a:rPr lang="ja-JP" altLang="fr-FR" smtClean="0"/>
              <a:t>第 </a:t>
            </a:r>
            <a:r>
              <a:rPr lang="fr-FR" altLang="ja-JP" smtClean="0"/>
              <a:t>5 </a:t>
            </a:r>
            <a:r>
              <a:rPr lang="ja-JP" altLang="fr-FR" smtClean="0"/>
              <a:t>レベル</a:t>
            </a:r>
            <a:endParaRPr lang="fr-FR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043-B378-445D-985D-7F19379F1186}" type="datetimeFigureOut">
              <a:rPr lang="fr-FR" smtClean="0"/>
              <a:t>29/03/2017</a:t>
            </a:fld>
            <a:endParaRPr lang="fr-FR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F2757-A80A-4335-89C4-94C7BEDD7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4849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fr-FR" smtClean="0"/>
              <a:t>マスター タイトルの書式設定</a:t>
            </a:r>
            <a:endParaRPr lang="fr-FR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fr-FR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043-B378-445D-985D-7F19379F1186}" type="datetimeFigureOut">
              <a:rPr lang="fr-FR" smtClean="0"/>
              <a:t>29/03/2017</a:t>
            </a:fld>
            <a:endParaRPr lang="fr-FR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F2757-A80A-4335-89C4-94C7BEDD7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65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fr-FR" smtClean="0"/>
              <a:t>マスター タイトルの書式設定</a:t>
            </a:r>
            <a:endParaRPr lang="fr-FR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fr-FR" smtClean="0"/>
              <a:t>マスター テキストの書式設定</a:t>
            </a:r>
          </a:p>
          <a:p>
            <a:pPr lvl="1"/>
            <a:r>
              <a:rPr lang="ja-JP" altLang="fr-FR" smtClean="0"/>
              <a:t>第 </a:t>
            </a:r>
            <a:r>
              <a:rPr lang="fr-FR" altLang="ja-JP" smtClean="0"/>
              <a:t>2 </a:t>
            </a:r>
            <a:r>
              <a:rPr lang="ja-JP" altLang="fr-FR" smtClean="0"/>
              <a:t>レベル</a:t>
            </a:r>
          </a:p>
          <a:p>
            <a:pPr lvl="2"/>
            <a:r>
              <a:rPr lang="ja-JP" altLang="fr-FR" smtClean="0"/>
              <a:t>第 </a:t>
            </a:r>
            <a:r>
              <a:rPr lang="fr-FR" altLang="ja-JP" smtClean="0"/>
              <a:t>3 </a:t>
            </a:r>
            <a:r>
              <a:rPr lang="ja-JP" altLang="fr-FR" smtClean="0"/>
              <a:t>レベル</a:t>
            </a:r>
          </a:p>
          <a:p>
            <a:pPr lvl="3"/>
            <a:r>
              <a:rPr lang="ja-JP" altLang="fr-FR" smtClean="0"/>
              <a:t>第 </a:t>
            </a:r>
            <a:r>
              <a:rPr lang="fr-FR" altLang="ja-JP" smtClean="0"/>
              <a:t>4 </a:t>
            </a:r>
            <a:r>
              <a:rPr lang="ja-JP" altLang="fr-FR" smtClean="0"/>
              <a:t>レベル</a:t>
            </a:r>
          </a:p>
          <a:p>
            <a:pPr lvl="4"/>
            <a:r>
              <a:rPr lang="ja-JP" altLang="fr-FR" smtClean="0"/>
              <a:t>第 </a:t>
            </a:r>
            <a:r>
              <a:rPr lang="fr-FR" altLang="ja-JP" smtClean="0"/>
              <a:t>5 </a:t>
            </a:r>
            <a:r>
              <a:rPr lang="ja-JP" altLang="fr-FR" smtClean="0"/>
              <a:t>レベル</a:t>
            </a:r>
            <a:endParaRPr lang="fr-FR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fr-FR" smtClean="0"/>
              <a:t>マスター テキストの書式設定</a:t>
            </a:r>
          </a:p>
          <a:p>
            <a:pPr lvl="1"/>
            <a:r>
              <a:rPr lang="ja-JP" altLang="fr-FR" smtClean="0"/>
              <a:t>第 </a:t>
            </a:r>
            <a:r>
              <a:rPr lang="fr-FR" altLang="ja-JP" smtClean="0"/>
              <a:t>2 </a:t>
            </a:r>
            <a:r>
              <a:rPr lang="ja-JP" altLang="fr-FR" smtClean="0"/>
              <a:t>レベル</a:t>
            </a:r>
          </a:p>
          <a:p>
            <a:pPr lvl="2"/>
            <a:r>
              <a:rPr lang="ja-JP" altLang="fr-FR" smtClean="0"/>
              <a:t>第 </a:t>
            </a:r>
            <a:r>
              <a:rPr lang="fr-FR" altLang="ja-JP" smtClean="0"/>
              <a:t>3 </a:t>
            </a:r>
            <a:r>
              <a:rPr lang="ja-JP" altLang="fr-FR" smtClean="0"/>
              <a:t>レベル</a:t>
            </a:r>
          </a:p>
          <a:p>
            <a:pPr lvl="3"/>
            <a:r>
              <a:rPr lang="ja-JP" altLang="fr-FR" smtClean="0"/>
              <a:t>第 </a:t>
            </a:r>
            <a:r>
              <a:rPr lang="fr-FR" altLang="ja-JP" smtClean="0"/>
              <a:t>4 </a:t>
            </a:r>
            <a:r>
              <a:rPr lang="ja-JP" altLang="fr-FR" smtClean="0"/>
              <a:t>レベル</a:t>
            </a:r>
          </a:p>
          <a:p>
            <a:pPr lvl="4"/>
            <a:r>
              <a:rPr lang="ja-JP" altLang="fr-FR" smtClean="0"/>
              <a:t>第 </a:t>
            </a:r>
            <a:r>
              <a:rPr lang="fr-FR" altLang="ja-JP" smtClean="0"/>
              <a:t>5 </a:t>
            </a:r>
            <a:r>
              <a:rPr lang="ja-JP" altLang="fr-FR" smtClean="0"/>
              <a:t>レベル</a:t>
            </a:r>
            <a:endParaRPr lang="fr-FR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043-B378-445D-985D-7F19379F1186}" type="datetimeFigureOut">
              <a:rPr lang="fr-FR" smtClean="0"/>
              <a:t>29/03/2017</a:t>
            </a:fld>
            <a:endParaRPr lang="fr-FR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F2757-A80A-4335-89C4-94C7BEDD7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7570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fr-FR" smtClean="0"/>
              <a:t>マスター タイトルの書式設定</a:t>
            </a:r>
            <a:endParaRPr lang="fr-FR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fr-FR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fr-FR" smtClean="0"/>
              <a:t>マスター テキストの書式設定</a:t>
            </a:r>
          </a:p>
          <a:p>
            <a:pPr lvl="1"/>
            <a:r>
              <a:rPr lang="ja-JP" altLang="fr-FR" smtClean="0"/>
              <a:t>第 </a:t>
            </a:r>
            <a:r>
              <a:rPr lang="fr-FR" altLang="ja-JP" smtClean="0"/>
              <a:t>2 </a:t>
            </a:r>
            <a:r>
              <a:rPr lang="ja-JP" altLang="fr-FR" smtClean="0"/>
              <a:t>レベル</a:t>
            </a:r>
          </a:p>
          <a:p>
            <a:pPr lvl="2"/>
            <a:r>
              <a:rPr lang="ja-JP" altLang="fr-FR" smtClean="0"/>
              <a:t>第 </a:t>
            </a:r>
            <a:r>
              <a:rPr lang="fr-FR" altLang="ja-JP" smtClean="0"/>
              <a:t>3 </a:t>
            </a:r>
            <a:r>
              <a:rPr lang="ja-JP" altLang="fr-FR" smtClean="0"/>
              <a:t>レベル</a:t>
            </a:r>
          </a:p>
          <a:p>
            <a:pPr lvl="3"/>
            <a:r>
              <a:rPr lang="ja-JP" altLang="fr-FR" smtClean="0"/>
              <a:t>第 </a:t>
            </a:r>
            <a:r>
              <a:rPr lang="fr-FR" altLang="ja-JP" smtClean="0"/>
              <a:t>4 </a:t>
            </a:r>
            <a:r>
              <a:rPr lang="ja-JP" altLang="fr-FR" smtClean="0"/>
              <a:t>レベル</a:t>
            </a:r>
          </a:p>
          <a:p>
            <a:pPr lvl="4"/>
            <a:r>
              <a:rPr lang="ja-JP" altLang="fr-FR" smtClean="0"/>
              <a:t>第 </a:t>
            </a:r>
            <a:r>
              <a:rPr lang="fr-FR" altLang="ja-JP" smtClean="0"/>
              <a:t>5 </a:t>
            </a:r>
            <a:r>
              <a:rPr lang="ja-JP" altLang="fr-FR" smtClean="0"/>
              <a:t>レベル</a:t>
            </a:r>
            <a:endParaRPr lang="fr-FR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fr-FR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fr-FR" smtClean="0"/>
              <a:t>マスター テキストの書式設定</a:t>
            </a:r>
          </a:p>
          <a:p>
            <a:pPr lvl="1"/>
            <a:r>
              <a:rPr lang="ja-JP" altLang="fr-FR" smtClean="0"/>
              <a:t>第 </a:t>
            </a:r>
            <a:r>
              <a:rPr lang="fr-FR" altLang="ja-JP" smtClean="0"/>
              <a:t>2 </a:t>
            </a:r>
            <a:r>
              <a:rPr lang="ja-JP" altLang="fr-FR" smtClean="0"/>
              <a:t>レベル</a:t>
            </a:r>
          </a:p>
          <a:p>
            <a:pPr lvl="2"/>
            <a:r>
              <a:rPr lang="ja-JP" altLang="fr-FR" smtClean="0"/>
              <a:t>第 </a:t>
            </a:r>
            <a:r>
              <a:rPr lang="fr-FR" altLang="ja-JP" smtClean="0"/>
              <a:t>3 </a:t>
            </a:r>
            <a:r>
              <a:rPr lang="ja-JP" altLang="fr-FR" smtClean="0"/>
              <a:t>レベル</a:t>
            </a:r>
          </a:p>
          <a:p>
            <a:pPr lvl="3"/>
            <a:r>
              <a:rPr lang="ja-JP" altLang="fr-FR" smtClean="0"/>
              <a:t>第 </a:t>
            </a:r>
            <a:r>
              <a:rPr lang="fr-FR" altLang="ja-JP" smtClean="0"/>
              <a:t>4 </a:t>
            </a:r>
            <a:r>
              <a:rPr lang="ja-JP" altLang="fr-FR" smtClean="0"/>
              <a:t>レベル</a:t>
            </a:r>
          </a:p>
          <a:p>
            <a:pPr lvl="4"/>
            <a:r>
              <a:rPr lang="ja-JP" altLang="fr-FR" smtClean="0"/>
              <a:t>第 </a:t>
            </a:r>
            <a:r>
              <a:rPr lang="fr-FR" altLang="ja-JP" smtClean="0"/>
              <a:t>5 </a:t>
            </a:r>
            <a:r>
              <a:rPr lang="ja-JP" altLang="fr-FR" smtClean="0"/>
              <a:t>レベル</a:t>
            </a:r>
            <a:endParaRPr lang="fr-FR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043-B378-445D-985D-7F19379F1186}" type="datetimeFigureOut">
              <a:rPr lang="fr-FR" smtClean="0"/>
              <a:t>29/03/2017</a:t>
            </a:fld>
            <a:endParaRPr lang="fr-FR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F2757-A80A-4335-89C4-94C7BEDD7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839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fr-FR" smtClean="0"/>
              <a:t>マスター タイトルの書式設定</a:t>
            </a:r>
            <a:endParaRPr lang="fr-FR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043-B378-445D-985D-7F19379F1186}" type="datetimeFigureOut">
              <a:rPr lang="fr-FR" smtClean="0"/>
              <a:t>29/03/2017</a:t>
            </a:fld>
            <a:endParaRPr lang="fr-FR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F2757-A80A-4335-89C4-94C7BEDD7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565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043-B378-445D-985D-7F19379F1186}" type="datetimeFigureOut">
              <a:rPr lang="fr-FR" smtClean="0"/>
              <a:t>29/03/2017</a:t>
            </a:fld>
            <a:endParaRPr lang="fr-FR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F2757-A80A-4335-89C4-94C7BEDD7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5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fr-FR" smtClean="0"/>
              <a:t>マスター タイトルの書式設定</a:t>
            </a:r>
            <a:endParaRPr lang="fr-FR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fr-FR" smtClean="0"/>
              <a:t>マスター テキストの書式設定</a:t>
            </a:r>
          </a:p>
          <a:p>
            <a:pPr lvl="1"/>
            <a:r>
              <a:rPr lang="ja-JP" altLang="fr-FR" smtClean="0"/>
              <a:t>第 </a:t>
            </a:r>
            <a:r>
              <a:rPr lang="fr-FR" altLang="ja-JP" smtClean="0"/>
              <a:t>2 </a:t>
            </a:r>
            <a:r>
              <a:rPr lang="ja-JP" altLang="fr-FR" smtClean="0"/>
              <a:t>レベル</a:t>
            </a:r>
          </a:p>
          <a:p>
            <a:pPr lvl="2"/>
            <a:r>
              <a:rPr lang="ja-JP" altLang="fr-FR" smtClean="0"/>
              <a:t>第 </a:t>
            </a:r>
            <a:r>
              <a:rPr lang="fr-FR" altLang="ja-JP" smtClean="0"/>
              <a:t>3 </a:t>
            </a:r>
            <a:r>
              <a:rPr lang="ja-JP" altLang="fr-FR" smtClean="0"/>
              <a:t>レベル</a:t>
            </a:r>
          </a:p>
          <a:p>
            <a:pPr lvl="3"/>
            <a:r>
              <a:rPr lang="ja-JP" altLang="fr-FR" smtClean="0"/>
              <a:t>第 </a:t>
            </a:r>
            <a:r>
              <a:rPr lang="fr-FR" altLang="ja-JP" smtClean="0"/>
              <a:t>4 </a:t>
            </a:r>
            <a:r>
              <a:rPr lang="ja-JP" altLang="fr-FR" smtClean="0"/>
              <a:t>レベル</a:t>
            </a:r>
          </a:p>
          <a:p>
            <a:pPr lvl="4"/>
            <a:r>
              <a:rPr lang="ja-JP" altLang="fr-FR" smtClean="0"/>
              <a:t>第 </a:t>
            </a:r>
            <a:r>
              <a:rPr lang="fr-FR" altLang="ja-JP" smtClean="0"/>
              <a:t>5 </a:t>
            </a:r>
            <a:r>
              <a:rPr lang="ja-JP" altLang="fr-FR" smtClean="0"/>
              <a:t>レベル</a:t>
            </a:r>
            <a:endParaRPr lang="fr-FR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fr-FR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043-B378-445D-985D-7F19379F1186}" type="datetimeFigureOut">
              <a:rPr lang="fr-FR" smtClean="0"/>
              <a:t>29/03/2017</a:t>
            </a:fld>
            <a:endParaRPr lang="fr-FR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F2757-A80A-4335-89C4-94C7BEDD7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136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fr-FR" smtClean="0"/>
              <a:t>マスター タイトルの書式設定</a:t>
            </a:r>
            <a:endParaRPr lang="fr-FR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fr-FR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043-B378-445D-985D-7F19379F1186}" type="datetimeFigureOut">
              <a:rPr lang="fr-FR" smtClean="0"/>
              <a:t>29/03/2017</a:t>
            </a:fld>
            <a:endParaRPr lang="fr-FR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F2757-A80A-4335-89C4-94C7BEDD7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218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fr-FR" smtClean="0"/>
              <a:t>マスター タイトルの書式設定</a:t>
            </a:r>
            <a:endParaRPr lang="fr-FR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fr-FR" smtClean="0"/>
              <a:t>マスター テキストの書式設定</a:t>
            </a:r>
          </a:p>
          <a:p>
            <a:pPr lvl="1"/>
            <a:r>
              <a:rPr lang="ja-JP" altLang="fr-FR" smtClean="0"/>
              <a:t>第 </a:t>
            </a:r>
            <a:r>
              <a:rPr lang="fr-FR" altLang="ja-JP" smtClean="0"/>
              <a:t>2 </a:t>
            </a:r>
            <a:r>
              <a:rPr lang="ja-JP" altLang="fr-FR" smtClean="0"/>
              <a:t>レベル</a:t>
            </a:r>
          </a:p>
          <a:p>
            <a:pPr lvl="2"/>
            <a:r>
              <a:rPr lang="ja-JP" altLang="fr-FR" smtClean="0"/>
              <a:t>第 </a:t>
            </a:r>
            <a:r>
              <a:rPr lang="fr-FR" altLang="ja-JP" smtClean="0"/>
              <a:t>3 </a:t>
            </a:r>
            <a:r>
              <a:rPr lang="ja-JP" altLang="fr-FR" smtClean="0"/>
              <a:t>レベル</a:t>
            </a:r>
          </a:p>
          <a:p>
            <a:pPr lvl="3"/>
            <a:r>
              <a:rPr lang="ja-JP" altLang="fr-FR" smtClean="0"/>
              <a:t>第 </a:t>
            </a:r>
            <a:r>
              <a:rPr lang="fr-FR" altLang="ja-JP" smtClean="0"/>
              <a:t>4 </a:t>
            </a:r>
            <a:r>
              <a:rPr lang="ja-JP" altLang="fr-FR" smtClean="0"/>
              <a:t>レベル</a:t>
            </a:r>
          </a:p>
          <a:p>
            <a:pPr lvl="4"/>
            <a:r>
              <a:rPr lang="ja-JP" altLang="fr-FR" smtClean="0"/>
              <a:t>第 </a:t>
            </a:r>
            <a:r>
              <a:rPr lang="fr-FR" altLang="ja-JP" smtClean="0"/>
              <a:t>5 </a:t>
            </a:r>
            <a:r>
              <a:rPr lang="ja-JP" altLang="fr-FR" smtClean="0"/>
              <a:t>レベル</a:t>
            </a:r>
            <a:endParaRPr lang="fr-FR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0A043-B378-445D-985D-7F19379F1186}" type="datetimeFigureOut">
              <a:rPr lang="fr-FR" smtClean="0"/>
              <a:t>29/03/2017</a:t>
            </a:fld>
            <a:endParaRPr lang="fr-FR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F2757-A80A-4335-89C4-94C7BEDD7F5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005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円形吹き出し 5"/>
          <p:cNvSpPr/>
          <p:nvPr/>
        </p:nvSpPr>
        <p:spPr>
          <a:xfrm>
            <a:off x="3752848" y="3573546"/>
            <a:ext cx="2936762" cy="1266672"/>
          </a:xfrm>
          <a:prstGeom prst="wedgeEllipseCallout">
            <a:avLst>
              <a:gd name="adj1" fmla="val 24645"/>
              <a:gd name="adj2" fmla="val 7123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円形吹き出し 4"/>
          <p:cNvSpPr/>
          <p:nvPr/>
        </p:nvSpPr>
        <p:spPr>
          <a:xfrm>
            <a:off x="407674" y="1907704"/>
            <a:ext cx="3705214" cy="1440160"/>
          </a:xfrm>
          <a:prstGeom prst="wedgeEllipseCallout">
            <a:avLst>
              <a:gd name="adj1" fmla="val -31505"/>
              <a:gd name="adj2" fmla="val 6250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 descr="http://1.bp.blogspot.com/-Y245FqUMlWk/UZmCOrAzz4I/AAAAAAAATeQ/pSY8PLmhZVo/s800/metabolic_ma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944" y="1538006"/>
            <a:ext cx="1518486" cy="180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タイトル 9"/>
          <p:cNvSpPr>
            <a:spLocks noGrp="1"/>
          </p:cNvSpPr>
          <p:nvPr>
            <p:ph type="title"/>
          </p:nvPr>
        </p:nvSpPr>
        <p:spPr>
          <a:xfrm>
            <a:off x="404664" y="35496"/>
            <a:ext cx="6172200" cy="1524000"/>
          </a:xfrm>
        </p:spPr>
        <p:txBody>
          <a:bodyPr>
            <a:normAutofit/>
          </a:bodyPr>
          <a:lstStyle/>
          <a:p>
            <a:r>
              <a:rPr lang="ja-JP" altLang="fr-FR" sz="4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他人事ではありません！</a:t>
            </a:r>
            <a:r>
              <a:rPr lang="fr-FR" altLang="ja-JP" sz="4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/>
            </a:r>
            <a:br>
              <a:rPr lang="fr-FR" altLang="ja-JP" sz="4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</a:br>
            <a:r>
              <a:rPr lang="ja-JP" altLang="fr-FR" b="1" dirty="0" smtClean="0">
                <a:solidFill>
                  <a:srgbClr val="FF0000"/>
                </a:solidFill>
              </a:rPr>
              <a:t>生活習慣病を予防しよう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idx="1"/>
          </p:nvPr>
        </p:nvSpPr>
        <p:spPr>
          <a:xfrm>
            <a:off x="566063" y="2242109"/>
            <a:ext cx="3152746" cy="853016"/>
          </a:xfrm>
        </p:spPr>
        <p:txBody>
          <a:bodyPr>
            <a:noAutofit/>
          </a:bodyPr>
          <a:lstStyle/>
          <a:p>
            <a:pPr algn="ctr"/>
            <a:r>
              <a:rPr lang="ja-JP" altLang="fr-FR" sz="1800" dirty="0" smtClean="0">
                <a:solidFill>
                  <a:schemeClr val="accent5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実は、避難所の生活には</a:t>
            </a:r>
            <a:endParaRPr lang="fr-FR" altLang="ja-JP" sz="1800" dirty="0" smtClean="0">
              <a:solidFill>
                <a:schemeClr val="accent5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fr-FR" sz="1800" dirty="0" smtClean="0">
                <a:solidFill>
                  <a:schemeClr val="accent5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生活習慣病のリスクが</a:t>
            </a:r>
            <a:endParaRPr lang="fr-FR" altLang="ja-JP" sz="1800" dirty="0" smtClean="0">
              <a:solidFill>
                <a:schemeClr val="accent5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fr-FR" sz="1800" dirty="0" smtClean="0">
                <a:solidFill>
                  <a:schemeClr val="accent5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潜んでいるのです・・・</a:t>
            </a:r>
            <a:endParaRPr lang="fr-FR" sz="1800" dirty="0">
              <a:solidFill>
                <a:schemeClr val="accent5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quarter" idx="4"/>
          </p:nvPr>
        </p:nvSpPr>
        <p:spPr>
          <a:xfrm>
            <a:off x="3608832" y="5063207"/>
            <a:ext cx="3111368" cy="3858679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ja-JP" altLang="fr-FR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決まった時間に</a:t>
            </a:r>
            <a:endParaRPr lang="fr-FR" altLang="ja-JP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None/>
            </a:pPr>
            <a:r>
              <a:rPr lang="ja-JP" altLang="fr-FR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fr-FR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朝食・昼食・夕食を　</a:t>
            </a:r>
            <a:endParaRPr lang="fr-FR" altLang="ja-JP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None/>
            </a:pPr>
            <a:r>
              <a:rPr lang="ja-JP" altLang="fr-FR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fr-FR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とりましょう</a:t>
            </a:r>
            <a:endParaRPr lang="fr-FR" altLang="ja-JP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ja-JP" altLang="fr-FR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外出したら野菜を買って（とって）きて食べましょう</a:t>
            </a:r>
            <a:endParaRPr lang="fr-FR" altLang="ja-JP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ja-JP" altLang="fr-FR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避難所</a:t>
            </a:r>
            <a:r>
              <a:rPr lang="ja-JP" altLang="fr-FR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の仕事を手伝うなど意識的に体を動かしましょう</a:t>
            </a:r>
            <a:endParaRPr lang="fr-FR" altLang="ja-JP" sz="200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None/>
            </a:pPr>
            <a:endParaRPr lang="fr-FR" altLang="ja-JP" sz="2000" dirty="0" smtClean="0"/>
          </a:p>
          <a:p>
            <a:endParaRPr lang="fr-FR" altLang="ja-JP" dirty="0" smtClean="0"/>
          </a:p>
          <a:p>
            <a:pPr marL="0" indent="0">
              <a:buNone/>
            </a:pPr>
            <a:endParaRPr lang="fr-FR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407674" y="5724128"/>
            <a:ext cx="3040303" cy="3044480"/>
            <a:chOff x="40069" y="4932040"/>
            <a:chExt cx="3820979" cy="3980584"/>
          </a:xfrm>
        </p:grpSpPr>
        <p:pic>
          <p:nvPicPr>
            <p:cNvPr id="1030" name="Picture 6" descr="http://blogimg.goo.ne.jp/user_image/06/b1/93efbd2a42682f3e5e700acb6097f6fd.gi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154" y="5293124"/>
              <a:ext cx="2857500" cy="361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雲形吹き出し 25"/>
            <p:cNvSpPr/>
            <p:nvPr/>
          </p:nvSpPr>
          <p:spPr>
            <a:xfrm>
              <a:off x="40069" y="7314149"/>
              <a:ext cx="1412776" cy="1579783"/>
            </a:xfrm>
            <a:prstGeom prst="cloudCallout">
              <a:avLst>
                <a:gd name="adj1" fmla="val 63171"/>
                <a:gd name="adj2" fmla="val -32926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雲形吹き出し 24"/>
            <p:cNvSpPr/>
            <p:nvPr/>
          </p:nvSpPr>
          <p:spPr>
            <a:xfrm>
              <a:off x="40069" y="4932040"/>
              <a:ext cx="1412776" cy="1579783"/>
            </a:xfrm>
            <a:prstGeom prst="cloudCallout">
              <a:avLst>
                <a:gd name="adj1" fmla="val 31684"/>
                <a:gd name="adj2" fmla="val 625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雲形吹き出し 16"/>
            <p:cNvSpPr/>
            <p:nvPr/>
          </p:nvSpPr>
          <p:spPr>
            <a:xfrm>
              <a:off x="2820998" y="5426582"/>
              <a:ext cx="1040050" cy="1440160"/>
            </a:xfrm>
            <a:prstGeom prst="cloudCallout">
              <a:avLst>
                <a:gd name="adj1" fmla="val -53859"/>
                <a:gd name="adj2" fmla="val 59926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28" name="Picture 4" descr="http://papatto-cooktown.jp/img/pc/contents/kind_of_bread/bread_ka03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29" r="13778"/>
            <a:stretch/>
          </p:blipFill>
          <p:spPr bwMode="auto">
            <a:xfrm>
              <a:off x="210316" y="5148064"/>
              <a:ext cx="1040050" cy="9985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http://stat.ameba.jp/user_images/20120620/13/honami-0115/41/9f/j/o0473029212037792140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91" y="7740352"/>
              <a:ext cx="1178253" cy="727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http://illust-imt.jp/archives/001796.smpl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27" r="19041"/>
            <a:stretch/>
          </p:blipFill>
          <p:spPr bwMode="auto">
            <a:xfrm>
              <a:off x="3026788" y="5665074"/>
              <a:ext cx="628470" cy="894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テキスト プレースホルダー 12"/>
          <p:cNvSpPr>
            <a:spLocks noGrp="1"/>
          </p:cNvSpPr>
          <p:nvPr>
            <p:ph type="body" sz="quarter" idx="3"/>
          </p:nvPr>
        </p:nvSpPr>
        <p:spPr>
          <a:xfrm>
            <a:off x="3790477" y="3730795"/>
            <a:ext cx="3031331" cy="853016"/>
          </a:xfrm>
        </p:spPr>
        <p:txBody>
          <a:bodyPr>
            <a:noAutofit/>
          </a:bodyPr>
          <a:lstStyle/>
          <a:p>
            <a:pPr algn="ctr"/>
            <a:r>
              <a:rPr lang="ja-JP" altLang="fr-FR" sz="1800" dirty="0" smtClean="0">
                <a:solidFill>
                  <a:schemeClr val="accent6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でも大丈夫。</a:t>
            </a:r>
            <a:endParaRPr lang="fr-FR" altLang="ja-JP" sz="1800" dirty="0" smtClean="0">
              <a:solidFill>
                <a:schemeClr val="accent6">
                  <a:lumMod val="75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fr-FR" sz="1800" dirty="0" smtClean="0">
                <a:solidFill>
                  <a:schemeClr val="accent6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ちょっとした工夫で、あなたも</a:t>
            </a:r>
            <a:endParaRPr lang="fr-FR" altLang="ja-JP" sz="1800" dirty="0" smtClean="0">
              <a:solidFill>
                <a:schemeClr val="accent6">
                  <a:lumMod val="75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fr-FR" sz="1800" dirty="0" smtClean="0">
                <a:solidFill>
                  <a:schemeClr val="accent6">
                    <a:lumMod val="7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これで健康です！</a:t>
            </a:r>
            <a:endParaRPr lang="fr-FR" sz="1800" dirty="0">
              <a:solidFill>
                <a:schemeClr val="accent6">
                  <a:lumMod val="75000"/>
                </a:schemeClr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07674" y="3583702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fr-FR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ついつい食べ過ぎ・・・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fr-FR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菓子パンって</a:t>
            </a:r>
          </a:p>
          <a:p>
            <a:r>
              <a:rPr lang="ja-JP" altLang="fr-FR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実は高カロリー・・・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fr-FR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野菜がない！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fr-FR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食事時間が不規則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fr-FR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なかなか運動できない・・・</a:t>
            </a:r>
          </a:p>
        </p:txBody>
      </p:sp>
    </p:spTree>
    <p:extLst>
      <p:ext uri="{BB962C8B-B14F-4D97-AF65-F5344CB8AC3E}">
        <p14:creationId xmlns:p14="http://schemas.microsoft.com/office/powerpoint/2010/main" val="342438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49</Words>
  <Application>Microsoft Office PowerPoint</Application>
  <PresentationFormat>画面に合わせる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他人事ではありません！ 生活習慣病を予防しよう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Satoko HORII</dc:creator>
  <cp:lastModifiedBy>kumamoto</cp:lastModifiedBy>
  <cp:revision>8</cp:revision>
  <dcterms:created xsi:type="dcterms:W3CDTF">2016-05-05T07:07:33Z</dcterms:created>
  <dcterms:modified xsi:type="dcterms:W3CDTF">2017-03-29T02:11:17Z</dcterms:modified>
</cp:coreProperties>
</file>