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4" r:id="rId3"/>
    <p:sldId id="273" r:id="rId4"/>
    <p:sldId id="262" r:id="rId5"/>
    <p:sldId id="263" r:id="rId6"/>
    <p:sldId id="265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07C7-1793-47B0-B71F-0A61FF79759B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15C1-637D-4B74-8DD0-C11214ABDC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92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48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46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21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428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8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5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73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14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7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42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9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26FA-AC06-42A1-86CD-B9697F60037E}" type="datetimeFigureOut">
              <a:rPr kumimoji="1" lang="ja-JP" altLang="en-US" smtClean="0"/>
              <a:t>2019/9/20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B303-DD6E-4080-98C1-040DD9E358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2" t="14083" r="14509" b="48091"/>
          <a:stretch/>
        </p:blipFill>
        <p:spPr bwMode="auto">
          <a:xfrm>
            <a:off x="2699792" y="542777"/>
            <a:ext cx="1477020" cy="193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300364" y="3894440"/>
            <a:ext cx="518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フランス　　　</a:t>
            </a:r>
            <a:r>
              <a:rPr lang="en-US" altLang="ja-JP" sz="3600" dirty="0" smtClean="0"/>
              <a:t>VS</a:t>
            </a:r>
            <a:r>
              <a:rPr lang="ja-JP" altLang="en-US" sz="3600" dirty="0" smtClean="0"/>
              <a:t>　　　トンガ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4927" y="507054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ウェールズ　　</a:t>
            </a:r>
            <a:r>
              <a:rPr lang="en-US" altLang="ja-JP" sz="3600" dirty="0" smtClean="0"/>
              <a:t>VS</a:t>
            </a:r>
            <a:r>
              <a:rPr lang="ja-JP" altLang="en-US" sz="3600" dirty="0" smtClean="0"/>
              <a:t>　　ウルグアイ</a:t>
            </a:r>
            <a:endParaRPr kumimoji="1"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9282" y="4040197"/>
            <a:ext cx="157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10</a:t>
            </a:r>
            <a:r>
              <a:rPr kumimoji="1" lang="ja-JP" altLang="en-US" dirty="0" smtClean="0">
                <a:latin typeface="+mj-ea"/>
                <a:ea typeface="+mj-ea"/>
              </a:rPr>
              <a:t>月</a:t>
            </a:r>
            <a:r>
              <a:rPr kumimoji="1" lang="en-US" altLang="ja-JP" dirty="0" smtClean="0">
                <a:latin typeface="+mj-ea"/>
                <a:ea typeface="+mj-ea"/>
              </a:rPr>
              <a:t>6</a:t>
            </a:r>
            <a:r>
              <a:rPr kumimoji="1" lang="ja-JP" altLang="en-US" dirty="0" smtClean="0">
                <a:latin typeface="+mj-ea"/>
                <a:ea typeface="+mj-ea"/>
              </a:rPr>
              <a:t>日（土）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282" y="5276314"/>
            <a:ext cx="157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10</a:t>
            </a:r>
            <a:r>
              <a:rPr kumimoji="1" lang="ja-JP" altLang="en-US" dirty="0" smtClean="0">
                <a:latin typeface="+mj-ea"/>
                <a:ea typeface="+mj-ea"/>
              </a:rPr>
              <a:t>月</a:t>
            </a:r>
            <a:r>
              <a:rPr kumimoji="1" lang="en-US" altLang="ja-JP" dirty="0" smtClean="0">
                <a:latin typeface="+mj-ea"/>
                <a:ea typeface="+mj-ea"/>
              </a:rPr>
              <a:t>13</a:t>
            </a:r>
            <a:r>
              <a:rPr kumimoji="1" lang="ja-JP" altLang="en-US" dirty="0" smtClean="0">
                <a:latin typeface="+mj-ea"/>
                <a:ea typeface="+mj-ea"/>
              </a:rPr>
              <a:t>日（土）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411"/>
            <a:ext cx="2804595" cy="186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11560" y="2865288"/>
            <a:ext cx="810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熊本（えがお健康スタジアム）開催ゲーム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57833" y="547320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フランス　　　トンガ　　ウェールズ　　ウルグアイ</a:t>
            </a:r>
            <a:r>
              <a:rPr lang="ja-JP" altLang="en-US" sz="3600" dirty="0" smtClean="0"/>
              <a:t>　　</a:t>
            </a:r>
            <a:endParaRPr kumimoji="1" lang="ja-JP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73" y="2132856"/>
            <a:ext cx="5486854" cy="274342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00" y="548681"/>
            <a:ext cx="24323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395536" y="108673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この国旗はどこ国の旗だと思う？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33065"/>
            <a:ext cx="3442475" cy="1721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00" y="548681"/>
            <a:ext cx="24323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122570" y="108673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トンガ王国</a:t>
            </a:r>
            <a:endParaRPr kumimoji="1" lang="ja-JP" altLang="en-US" sz="3600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38682"/>
              </p:ext>
            </p:extLst>
          </p:nvPr>
        </p:nvGraphicFramePr>
        <p:xfrm>
          <a:off x="179510" y="3640823"/>
          <a:ext cx="880934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/>
                <a:gridCol w="2088230"/>
                <a:gridCol w="2574557"/>
                <a:gridCol w="220233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トンガ王国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日　本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熊本県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面　積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748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㎢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378,000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㎢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7,409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㎢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人　口</a:t>
                      </a:r>
                      <a:endParaRPr kumimoji="1" lang="en-US" altLang="ja-JP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(2017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年現在）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108,000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126,800,000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1,750,000</a:t>
                      </a: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人口密度</a:t>
                      </a:r>
                      <a:endParaRPr kumimoji="1" lang="en-US" altLang="ja-JP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2017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年現在）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約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144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人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/ 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㎢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333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㎢</a:t>
                      </a:r>
                      <a:endParaRPr kumimoji="1" lang="ja-JP" altLang="en-US" sz="24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約</a:t>
                      </a:r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236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</a:t>
                      </a:r>
                      <a:r>
                        <a:rPr kumimoji="1" lang="en-US" altLang="ja-JP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kumimoji="1" lang="ja-JP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㎢</a:t>
                      </a:r>
                      <a:endParaRPr kumimoji="1" lang="ja-JP" altLang="en-US" sz="24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首都・県庁所在地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6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2017</a:t>
                      </a:r>
                      <a:r>
                        <a:rPr kumimoji="1" lang="ja-JP" altLang="en-US" sz="16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年現在）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ヌクアロファ</a:t>
                      </a:r>
                      <a:endParaRPr kumimoji="1" lang="en-US" altLang="ja-JP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（人口約</a:t>
                      </a:r>
                      <a:r>
                        <a:rPr kumimoji="1" lang="en-US" altLang="ja-JP" sz="18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21,000</a:t>
                      </a:r>
                      <a:r>
                        <a:rPr kumimoji="1" lang="ja-JP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人）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東京都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（人口約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13,700,000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人）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熊本市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（人口約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740,000</a:t>
                      </a: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人）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3065"/>
            <a:ext cx="2880194" cy="17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916"/>
            <a:ext cx="1800200" cy="74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 b="5742"/>
          <a:stretch/>
        </p:blipFill>
        <p:spPr bwMode="auto">
          <a:xfrm>
            <a:off x="107504" y="1401112"/>
            <a:ext cx="8856984" cy="52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248124" y="507916"/>
            <a:ext cx="1443556" cy="1264900"/>
            <a:chOff x="5500331" y="2142841"/>
            <a:chExt cx="1842751" cy="156770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669235" y="2142841"/>
              <a:ext cx="1673847" cy="64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トンガ</a:t>
              </a:r>
              <a:endParaRPr kumimoji="1" lang="ja-JP" altLang="en-US" sz="2800" dirty="0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331" y="2789172"/>
              <a:ext cx="1842751" cy="92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1979712" y="75126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「トンガ王国」の場所はどこだと思う？</a:t>
            </a:r>
            <a:endParaRPr kumimoji="1" lang="ja-JP" altLang="en-US" sz="2400" b="1" dirty="0"/>
          </a:p>
        </p:txBody>
      </p:sp>
      <p:sp>
        <p:nvSpPr>
          <p:cNvPr id="11" name="下矢印 10"/>
          <p:cNvSpPr/>
          <p:nvPr/>
        </p:nvSpPr>
        <p:spPr>
          <a:xfrm>
            <a:off x="712023" y="1929459"/>
            <a:ext cx="648072" cy="50405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771800" y="2465526"/>
            <a:ext cx="648072" cy="50405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4932040" y="4722796"/>
            <a:ext cx="648072" cy="50405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7956376" y="4999011"/>
            <a:ext cx="648072" cy="50405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9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916"/>
            <a:ext cx="1800200" cy="74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48124" y="507916"/>
            <a:ext cx="1443556" cy="1264900"/>
            <a:chOff x="5500331" y="2142841"/>
            <a:chExt cx="1842751" cy="156770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669235" y="2142841"/>
              <a:ext cx="1673847" cy="64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トンガ</a:t>
              </a:r>
              <a:endParaRPr kumimoji="1" lang="ja-JP" altLang="en-US" sz="2800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331" y="2789172"/>
              <a:ext cx="1842751" cy="92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2342133" y="56947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「トンガ王国」はどこだと思う？</a:t>
            </a:r>
            <a:endParaRPr kumimoji="1" lang="ja-JP" altLang="en-US" sz="2400" b="1" dirty="0"/>
          </a:p>
        </p:txBody>
      </p:sp>
      <p:sp>
        <p:nvSpPr>
          <p:cNvPr id="4" name="雲形吹き出し 3"/>
          <p:cNvSpPr/>
          <p:nvPr/>
        </p:nvSpPr>
        <p:spPr>
          <a:xfrm>
            <a:off x="2267744" y="1081373"/>
            <a:ext cx="4752527" cy="1382885"/>
          </a:xfrm>
          <a:prstGeom prst="cloudCallout">
            <a:avLst>
              <a:gd name="adj1" fmla="val -148"/>
              <a:gd name="adj2" fmla="val 72672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「トンガ料理」から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推理（すいり）してみよう？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7020271" y="2060848"/>
            <a:ext cx="1800201" cy="1512168"/>
          </a:xfrm>
          <a:prstGeom prst="borderCallout1">
            <a:avLst>
              <a:gd name="adj1" fmla="val 47630"/>
              <a:gd name="adj2" fmla="val -3644"/>
              <a:gd name="adj3" fmla="val 81072"/>
              <a:gd name="adj4" fmla="val -750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「ケケ」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揚げパン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484979" y="2213248"/>
            <a:ext cx="1800201" cy="1512168"/>
          </a:xfrm>
          <a:prstGeom prst="borderCallout1">
            <a:avLst>
              <a:gd name="adj1" fmla="val 61584"/>
              <a:gd name="adj2" fmla="val 97945"/>
              <a:gd name="adj3" fmla="val 125726"/>
              <a:gd name="adj4" fmla="val 150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「イカウム」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魚の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香草焼き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線吹き出し 1 (枠付き) 13"/>
          <p:cNvSpPr/>
          <p:nvPr/>
        </p:nvSpPr>
        <p:spPr>
          <a:xfrm>
            <a:off x="467543" y="5003097"/>
            <a:ext cx="1800201" cy="1512168"/>
          </a:xfrm>
          <a:prstGeom prst="borderCallout1">
            <a:avLst>
              <a:gd name="adj1" fmla="val 61584"/>
              <a:gd name="adj2" fmla="val 97945"/>
              <a:gd name="adj3" fmla="val 26184"/>
              <a:gd name="adj4" fmla="val 1718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「サパスイ」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焼はるさめ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線吹き出し 1 (枠付き) 14"/>
          <p:cNvSpPr/>
          <p:nvPr/>
        </p:nvSpPr>
        <p:spPr>
          <a:xfrm>
            <a:off x="7172671" y="4584615"/>
            <a:ext cx="1800201" cy="1930649"/>
          </a:xfrm>
          <a:prstGeom prst="borderCallout1">
            <a:avLst>
              <a:gd name="adj1" fmla="val 47630"/>
              <a:gd name="adj2" fmla="val -3644"/>
              <a:gd name="adj3" fmla="val 43182"/>
              <a:gd name="adj4" fmla="val -273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「ペレ」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とり肉のココナッツミルク煮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916"/>
            <a:ext cx="1800200" cy="74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9213" r="2121" b="5754"/>
          <a:stretch/>
        </p:blipFill>
        <p:spPr bwMode="auto">
          <a:xfrm>
            <a:off x="410191" y="2276872"/>
            <a:ext cx="8398412" cy="447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4572000" y="3881185"/>
            <a:ext cx="1443556" cy="1264900"/>
            <a:chOff x="5500331" y="2142841"/>
            <a:chExt cx="1842751" cy="156770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669235" y="2142841"/>
              <a:ext cx="1673847" cy="64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トンガ</a:t>
              </a:r>
              <a:endParaRPr kumimoji="1" lang="ja-JP" altLang="en-US" sz="2800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331" y="2789172"/>
              <a:ext cx="1842751" cy="92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64339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8" y="5085223"/>
            <a:ext cx="2504687" cy="16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23" y="4372006"/>
            <a:ext cx="2679094" cy="20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四角形吹き出し 10"/>
          <p:cNvSpPr/>
          <p:nvPr/>
        </p:nvSpPr>
        <p:spPr>
          <a:xfrm>
            <a:off x="4788024" y="1484784"/>
            <a:ext cx="4176464" cy="2396400"/>
          </a:xfrm>
          <a:prstGeom prst="wedgeRectCallout">
            <a:avLst>
              <a:gd name="adj1" fmla="val 19527"/>
              <a:gd name="adj2" fmla="val 83046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日本のみんな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「</a:t>
            </a:r>
            <a:r>
              <a:rPr lang="ja-JP" altLang="en-US" sz="2400" b="1" dirty="0">
                <a:solidFill>
                  <a:schemeClr val="tx1"/>
                </a:solidFill>
              </a:rPr>
              <a:t>マロ  エ   レレイ</a:t>
            </a:r>
            <a:r>
              <a:rPr lang="ja-JP" altLang="en-US" sz="2400" dirty="0">
                <a:solidFill>
                  <a:schemeClr val="tx1"/>
                </a:solidFill>
              </a:rPr>
              <a:t>」（こんにちは）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トンガ</a:t>
            </a:r>
            <a:r>
              <a:rPr lang="ja-JP" altLang="en-US" sz="2400" dirty="0">
                <a:solidFill>
                  <a:schemeClr val="tx1"/>
                </a:solidFill>
              </a:rPr>
              <a:t>調理</a:t>
            </a:r>
            <a:r>
              <a:rPr lang="ja-JP" altLang="en-US" sz="2400" dirty="0" smtClean="0">
                <a:solidFill>
                  <a:schemeClr val="tx1"/>
                </a:solidFill>
              </a:rPr>
              <a:t>は　とっても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「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イフォ</a:t>
            </a:r>
            <a:r>
              <a:rPr lang="ja-JP" altLang="en-US" sz="2400" dirty="0" smtClean="0">
                <a:solidFill>
                  <a:schemeClr val="tx1"/>
                </a:solidFill>
              </a:rPr>
              <a:t>」（おいしいよ）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学校</a:t>
            </a:r>
            <a:r>
              <a:rPr lang="ja-JP" altLang="en-US" b="1" dirty="0" smtClean="0">
                <a:solidFill>
                  <a:schemeClr val="bg1"/>
                </a:solidFill>
              </a:rPr>
              <a:t>給食を活用した国際理解教育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5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241</Words>
  <Application>Microsoft Office PowerPoint</Application>
  <PresentationFormat>画面に合わせる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kumamoto</dc:creator>
  <cp:lastModifiedBy>kumamoto</cp:lastModifiedBy>
  <cp:revision>63</cp:revision>
  <cp:lastPrinted>2019-07-12T00:49:38Z</cp:lastPrinted>
  <dcterms:created xsi:type="dcterms:W3CDTF">2019-07-08T08:37:08Z</dcterms:created>
  <dcterms:modified xsi:type="dcterms:W3CDTF">2019-09-20T08:14:44Z</dcterms:modified>
</cp:coreProperties>
</file>