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Lst>
  <p:sldSz cx="9906000" cy="6858000" type="A4"/>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1578" y="114"/>
      </p:cViewPr>
      <p:guideLst>
        <p:guide orient="horz" pos="2160"/>
        <p:guide pos="31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相川 友祐(AIKAWA Yusuke)" userId="87b87d59-1aed-4519-bad8-d5e70426d1e8" providerId="ADAL" clId="{119F7AD5-7733-4001-AB8A-6A39B11C4DEE}"/>
    <pc:docChg chg="modSld">
      <pc:chgData name="相川 友祐(AIKAWA Yusuke)" userId="87b87d59-1aed-4519-bad8-d5e70426d1e8" providerId="ADAL" clId="{119F7AD5-7733-4001-AB8A-6A39B11C4DEE}" dt="2023-11-20T09:36:40.402" v="2" actId="13926"/>
      <pc:docMkLst>
        <pc:docMk/>
      </pc:docMkLst>
      <pc:sldChg chg="modSp mod">
        <pc:chgData name="相川 友祐(AIKAWA Yusuke)" userId="87b87d59-1aed-4519-bad8-d5e70426d1e8" providerId="ADAL" clId="{119F7AD5-7733-4001-AB8A-6A39B11C4DEE}" dt="2023-11-20T09:36:40.402" v="2" actId="13926"/>
        <pc:sldMkLst>
          <pc:docMk/>
          <pc:sldMk cId="1182733775" sldId="256"/>
        </pc:sldMkLst>
        <pc:spChg chg="mod">
          <ac:chgData name="相川 友祐(AIKAWA Yusuke)" userId="87b87d59-1aed-4519-bad8-d5e70426d1e8" providerId="ADAL" clId="{119F7AD5-7733-4001-AB8A-6A39B11C4DEE}" dt="2023-11-20T09:36:40.402" v="2" actId="13926"/>
          <ac:spMkLst>
            <pc:docMk/>
            <pc:sldMk cId="1182733775" sldId="256"/>
            <ac:spMk id="13" creationId="{F79B1BC6-3692-4229-BFAB-009EC427C42B}"/>
          </ac:spMkLst>
        </pc:spChg>
      </pc:sldChg>
    </pc:docChg>
  </pc:docChgLst>
  <pc:docChgLst>
    <pc:chgData name="伊藤 隆(ITOU Takashi)" userId="ac3de563-9181-447f-8c57-f6645e905d01" providerId="ADAL" clId="{B43962C5-3A95-48D7-B14E-46D27835EB66}"/>
    <pc:docChg chg="modSld">
      <pc:chgData name="伊藤 隆(ITOU Takashi)" userId="ac3de563-9181-447f-8c57-f6645e905d01" providerId="ADAL" clId="{B43962C5-3A95-48D7-B14E-46D27835EB66}" dt="2024-11-05T05:31:18.504" v="7" actId="400"/>
      <pc:docMkLst>
        <pc:docMk/>
      </pc:docMkLst>
      <pc:sldChg chg="modSp mod">
        <pc:chgData name="伊藤 隆(ITOU Takashi)" userId="ac3de563-9181-447f-8c57-f6645e905d01" providerId="ADAL" clId="{B43962C5-3A95-48D7-B14E-46D27835EB66}" dt="2024-11-05T05:31:18.504" v="7" actId="400"/>
        <pc:sldMkLst>
          <pc:docMk/>
          <pc:sldMk cId="1182733775" sldId="256"/>
        </pc:sldMkLst>
        <pc:spChg chg="mod">
          <ac:chgData name="伊藤 隆(ITOU Takashi)" userId="ac3de563-9181-447f-8c57-f6645e905d01" providerId="ADAL" clId="{B43962C5-3A95-48D7-B14E-46D27835EB66}" dt="2024-11-05T05:30:47.945" v="3" actId="947"/>
          <ac:spMkLst>
            <pc:docMk/>
            <pc:sldMk cId="1182733775" sldId="256"/>
            <ac:spMk id="5" creationId="{47B05FC0-CF68-8226-7958-B29D8A0C2E08}"/>
          </ac:spMkLst>
        </pc:spChg>
        <pc:spChg chg="mod">
          <ac:chgData name="伊藤 隆(ITOU Takashi)" userId="ac3de563-9181-447f-8c57-f6645e905d01" providerId="ADAL" clId="{B43962C5-3A95-48D7-B14E-46D27835EB66}" dt="2024-11-05T05:31:18.504" v="7" actId="400"/>
          <ac:spMkLst>
            <pc:docMk/>
            <pc:sldMk cId="1182733775" sldId="256"/>
            <ac:spMk id="22" creationId="{DD11907D-D79B-4CE8-89F4-2005527BC010}"/>
          </ac:spMkLst>
        </pc:spChg>
      </pc:sldChg>
    </pc:docChg>
  </pc:docChgLst>
  <pc:docChgLst>
    <pc:chgData name="中村 咲恵(NAKAMURA Sakie)" userId="4fc1d759-c4bd-4712-84d5-b665d5ecb941" providerId="ADAL" clId="{2C0DF66C-C3FC-4A4D-863A-9E51F1F99776}"/>
    <pc:docChg chg="modSld">
      <pc:chgData name="中村 咲恵(NAKAMURA Sakie)" userId="4fc1d759-c4bd-4712-84d5-b665d5ecb941" providerId="ADAL" clId="{2C0DF66C-C3FC-4A4D-863A-9E51F1F99776}" dt="2023-11-21T02:05:37.917" v="0" actId="13926"/>
      <pc:docMkLst>
        <pc:docMk/>
      </pc:docMkLst>
      <pc:sldChg chg="modSp mod">
        <pc:chgData name="中村 咲恵(NAKAMURA Sakie)" userId="4fc1d759-c4bd-4712-84d5-b665d5ecb941" providerId="ADAL" clId="{2C0DF66C-C3FC-4A4D-863A-9E51F1F99776}" dt="2023-11-21T02:05:37.917" v="0" actId="13926"/>
        <pc:sldMkLst>
          <pc:docMk/>
          <pc:sldMk cId="1182733775" sldId="256"/>
        </pc:sldMkLst>
        <pc:spChg chg="mod">
          <ac:chgData name="中村 咲恵(NAKAMURA Sakie)" userId="4fc1d759-c4bd-4712-84d5-b665d5ecb941" providerId="ADAL" clId="{2C0DF66C-C3FC-4A4D-863A-9E51F1F99776}" dt="2023-11-21T02:05:37.917" v="0" actId="13926"/>
          <ac:spMkLst>
            <pc:docMk/>
            <pc:sldMk cId="1182733775" sldId="256"/>
            <ac:spMk id="13" creationId="{F79B1BC6-3692-4229-BFAB-009EC427C42B}"/>
          </ac:spMkLst>
        </pc:spChg>
      </pc:sldChg>
    </pc:docChg>
  </pc:docChgLst>
  <pc:docChgLst>
    <pc:chgData name="川守田 啓介(KAWAMORITA Keisuke)" userId="f9ee9628-a52a-424f-a59e-c75460d94cd0" providerId="ADAL" clId="{A51D5CFE-6DEB-4863-B78C-AFAD7886CFD5}"/>
    <pc:docChg chg="modSld">
      <pc:chgData name="川守田 啓介(KAWAMORITA Keisuke)" userId="f9ee9628-a52a-424f-a59e-c75460d94cd0" providerId="ADAL" clId="{A51D5CFE-6DEB-4863-B78C-AFAD7886CFD5}" dt="2024-12-19T05:09:10.412" v="0" actId="255"/>
      <pc:docMkLst>
        <pc:docMk/>
      </pc:docMkLst>
      <pc:sldChg chg="modSp mod">
        <pc:chgData name="川守田 啓介(KAWAMORITA Keisuke)" userId="f9ee9628-a52a-424f-a59e-c75460d94cd0" providerId="ADAL" clId="{A51D5CFE-6DEB-4863-B78C-AFAD7886CFD5}" dt="2024-12-19T05:09:10.412" v="0" actId="255"/>
        <pc:sldMkLst>
          <pc:docMk/>
          <pc:sldMk cId="1182733775" sldId="256"/>
        </pc:sldMkLst>
        <pc:spChg chg="mod">
          <ac:chgData name="川守田 啓介(KAWAMORITA Keisuke)" userId="f9ee9628-a52a-424f-a59e-c75460d94cd0" providerId="ADAL" clId="{A51D5CFE-6DEB-4863-B78C-AFAD7886CFD5}" dt="2024-12-19T05:09:10.412" v="0" actId="255"/>
          <ac:spMkLst>
            <pc:docMk/>
            <pc:sldMk cId="1182733775" sldId="256"/>
            <ac:spMk id="5" creationId="{47B05FC0-CF68-8226-7958-B29D8A0C2E08}"/>
          </ac:spMkLst>
        </pc:spChg>
      </pc:sldChg>
    </pc:docChg>
  </pc:docChgLst>
  <pc:docChgLst>
    <pc:chgData name="上野 智敬(UENO Tomonori)" userId="dce9db64-b015-41ed-9898-ed4322ae57bd" providerId="ADAL" clId="{B4E1520B-4A03-49A8-B022-EACC5F992002}"/>
    <pc:docChg chg="undo redo custSel modSld">
      <pc:chgData name="上野 智敬(UENO Tomonori)" userId="dce9db64-b015-41ed-9898-ed4322ae57bd" providerId="ADAL" clId="{B4E1520B-4A03-49A8-B022-EACC5F992002}" dt="2023-10-17T10:36:34.573" v="732" actId="115"/>
      <pc:docMkLst>
        <pc:docMk/>
      </pc:docMkLst>
      <pc:sldChg chg="addSp delSp modSp mod">
        <pc:chgData name="上野 智敬(UENO Tomonori)" userId="dce9db64-b015-41ed-9898-ed4322ae57bd" providerId="ADAL" clId="{B4E1520B-4A03-49A8-B022-EACC5F992002}" dt="2023-10-17T10:36:34.573" v="732" actId="115"/>
        <pc:sldMkLst>
          <pc:docMk/>
          <pc:sldMk cId="1182733775" sldId="256"/>
        </pc:sldMkLst>
        <pc:spChg chg="del mod">
          <ac:chgData name="上野 智敬(UENO Tomonori)" userId="dce9db64-b015-41ed-9898-ed4322ae57bd" providerId="ADAL" clId="{B4E1520B-4A03-49A8-B022-EACC5F992002}" dt="2023-10-13T00:59:23.601" v="398" actId="478"/>
          <ac:spMkLst>
            <pc:docMk/>
            <pc:sldMk cId="1182733775" sldId="256"/>
            <ac:spMk id="2" creationId="{D5ADE17A-2C0C-4BCE-A1A1-40E196A6CF8B}"/>
          </ac:spMkLst>
        </pc:spChg>
        <pc:spChg chg="mod">
          <ac:chgData name="上野 智敬(UENO Tomonori)" userId="dce9db64-b015-41ed-9898-ed4322ae57bd" providerId="ADAL" clId="{B4E1520B-4A03-49A8-B022-EACC5F992002}" dt="2023-10-13T01:04:35.811" v="447" actId="1076"/>
          <ac:spMkLst>
            <pc:docMk/>
            <pc:sldMk cId="1182733775" sldId="256"/>
            <ac:spMk id="4" creationId="{B0A205FD-9EA1-4D23-BB9D-16F46F95C0FC}"/>
          </ac:spMkLst>
        </pc:spChg>
        <pc:spChg chg="add mod">
          <ac:chgData name="上野 智敬(UENO Tomonori)" userId="dce9db64-b015-41ed-9898-ed4322ae57bd" providerId="ADAL" clId="{B4E1520B-4A03-49A8-B022-EACC5F992002}" dt="2023-10-12T12:37:29.030" v="356" actId="207"/>
          <ac:spMkLst>
            <pc:docMk/>
            <pc:sldMk cId="1182733775" sldId="256"/>
            <ac:spMk id="5" creationId="{47B05FC0-CF68-8226-7958-B29D8A0C2E08}"/>
          </ac:spMkLst>
        </pc:spChg>
        <pc:spChg chg="del mod">
          <ac:chgData name="上野 智敬(UENO Tomonori)" userId="dce9db64-b015-41ed-9898-ed4322ae57bd" providerId="ADAL" clId="{B4E1520B-4A03-49A8-B022-EACC5F992002}" dt="2023-10-13T00:59:27.444" v="399" actId="478"/>
          <ac:spMkLst>
            <pc:docMk/>
            <pc:sldMk cId="1182733775" sldId="256"/>
            <ac:spMk id="6" creationId="{4B890C08-F398-4001-8784-DBDB0BB92A91}"/>
          </ac:spMkLst>
        </pc:spChg>
        <pc:spChg chg="del mod">
          <ac:chgData name="上野 智敬(UENO Tomonori)" userId="dce9db64-b015-41ed-9898-ed4322ae57bd" providerId="ADAL" clId="{B4E1520B-4A03-49A8-B022-EACC5F992002}" dt="2023-10-13T00:59:27.444" v="399" actId="478"/>
          <ac:spMkLst>
            <pc:docMk/>
            <pc:sldMk cId="1182733775" sldId="256"/>
            <ac:spMk id="7" creationId="{2C40AAEB-0CA5-43D6-9152-24D5C76149F9}"/>
          </ac:spMkLst>
        </pc:spChg>
        <pc:spChg chg="del mod">
          <ac:chgData name="上野 智敬(UENO Tomonori)" userId="dce9db64-b015-41ed-9898-ed4322ae57bd" providerId="ADAL" clId="{B4E1520B-4A03-49A8-B022-EACC5F992002}" dt="2023-10-13T00:59:27.444" v="399" actId="478"/>
          <ac:spMkLst>
            <pc:docMk/>
            <pc:sldMk cId="1182733775" sldId="256"/>
            <ac:spMk id="8" creationId="{E20960F7-7ED9-4710-B017-4C2C70169910}"/>
          </ac:spMkLst>
        </pc:spChg>
        <pc:spChg chg="del mod">
          <ac:chgData name="上野 智敬(UENO Tomonori)" userId="dce9db64-b015-41ed-9898-ed4322ae57bd" providerId="ADAL" clId="{B4E1520B-4A03-49A8-B022-EACC5F992002}" dt="2023-10-13T00:59:27.444" v="399" actId="478"/>
          <ac:spMkLst>
            <pc:docMk/>
            <pc:sldMk cId="1182733775" sldId="256"/>
            <ac:spMk id="9" creationId="{ADD1D589-0ED8-4853-AAF3-C5C98464967F}"/>
          </ac:spMkLst>
        </pc:spChg>
        <pc:spChg chg="del mod">
          <ac:chgData name="上野 智敬(UENO Tomonori)" userId="dce9db64-b015-41ed-9898-ed4322ae57bd" providerId="ADAL" clId="{B4E1520B-4A03-49A8-B022-EACC5F992002}" dt="2023-10-13T00:59:23.601" v="398" actId="478"/>
          <ac:spMkLst>
            <pc:docMk/>
            <pc:sldMk cId="1182733775" sldId="256"/>
            <ac:spMk id="10" creationId="{1E2F14BD-6141-4E2C-B8D0-8D6466C05076}"/>
          </ac:spMkLst>
        </pc:spChg>
        <pc:spChg chg="del mod">
          <ac:chgData name="上野 智敬(UENO Tomonori)" userId="dce9db64-b015-41ed-9898-ed4322ae57bd" providerId="ADAL" clId="{B4E1520B-4A03-49A8-B022-EACC5F992002}" dt="2023-10-13T00:59:23.601" v="398" actId="478"/>
          <ac:spMkLst>
            <pc:docMk/>
            <pc:sldMk cId="1182733775" sldId="256"/>
            <ac:spMk id="11" creationId="{CF467236-B609-4001-912C-89B6BCBBCBC8}"/>
          </ac:spMkLst>
        </pc:spChg>
        <pc:spChg chg="del mod">
          <ac:chgData name="上野 智敬(UENO Tomonori)" userId="dce9db64-b015-41ed-9898-ed4322ae57bd" providerId="ADAL" clId="{B4E1520B-4A03-49A8-B022-EACC5F992002}" dt="2023-10-13T00:59:23.601" v="398" actId="478"/>
          <ac:spMkLst>
            <pc:docMk/>
            <pc:sldMk cId="1182733775" sldId="256"/>
            <ac:spMk id="12" creationId="{726A5F11-830C-4D3B-AD9D-94B24D8A171B}"/>
          </ac:spMkLst>
        </pc:spChg>
        <pc:spChg chg="mod">
          <ac:chgData name="上野 智敬(UENO Tomonori)" userId="dce9db64-b015-41ed-9898-ed4322ae57bd" providerId="ADAL" clId="{B4E1520B-4A03-49A8-B022-EACC5F992002}" dt="2023-10-13T04:03:57.517" v="537" actId="1038"/>
          <ac:spMkLst>
            <pc:docMk/>
            <pc:sldMk cId="1182733775" sldId="256"/>
            <ac:spMk id="13" creationId="{F79B1BC6-3692-4229-BFAB-009EC427C42B}"/>
          </ac:spMkLst>
        </pc:spChg>
        <pc:spChg chg="mod">
          <ac:chgData name="上野 智敬(UENO Tomonori)" userId="dce9db64-b015-41ed-9898-ed4322ae57bd" providerId="ADAL" clId="{B4E1520B-4A03-49A8-B022-EACC5F992002}" dt="2023-10-13T01:59:41.866" v="516" actId="1037"/>
          <ac:spMkLst>
            <pc:docMk/>
            <pc:sldMk cId="1182733775" sldId="256"/>
            <ac:spMk id="14" creationId="{B1DAA4B4-0140-4F4D-A7BB-E30C6F5821CA}"/>
          </ac:spMkLst>
        </pc:spChg>
        <pc:spChg chg="mod">
          <ac:chgData name="上野 智敬(UENO Tomonori)" userId="dce9db64-b015-41ed-9898-ed4322ae57bd" providerId="ADAL" clId="{B4E1520B-4A03-49A8-B022-EACC5F992002}" dt="2023-10-13T01:59:41.866" v="516" actId="1037"/>
          <ac:spMkLst>
            <pc:docMk/>
            <pc:sldMk cId="1182733775" sldId="256"/>
            <ac:spMk id="16" creationId="{CEEA397D-5C56-4B26-9AA4-1B46836B8020}"/>
          </ac:spMkLst>
        </pc:spChg>
        <pc:spChg chg="mod">
          <ac:chgData name="上野 智敬(UENO Tomonori)" userId="dce9db64-b015-41ed-9898-ed4322ae57bd" providerId="ADAL" clId="{B4E1520B-4A03-49A8-B022-EACC5F992002}" dt="2023-10-13T11:20:48.828" v="647" actId="207"/>
          <ac:spMkLst>
            <pc:docMk/>
            <pc:sldMk cId="1182733775" sldId="256"/>
            <ac:spMk id="17" creationId="{30FEEC82-D187-4735-A060-5248A2BC9B4B}"/>
          </ac:spMkLst>
        </pc:spChg>
        <pc:spChg chg="mod">
          <ac:chgData name="上野 智敬(UENO Tomonori)" userId="dce9db64-b015-41ed-9898-ed4322ae57bd" providerId="ADAL" clId="{B4E1520B-4A03-49A8-B022-EACC5F992002}" dt="2023-10-17T10:36:29.698" v="730" actId="1076"/>
          <ac:spMkLst>
            <pc:docMk/>
            <pc:sldMk cId="1182733775" sldId="256"/>
            <ac:spMk id="18" creationId="{C2D18B62-C28B-4EBE-8C1D-7E1B51D42F89}"/>
          </ac:spMkLst>
        </pc:spChg>
        <pc:spChg chg="mod">
          <ac:chgData name="上野 智敬(UENO Tomonori)" userId="dce9db64-b015-41ed-9898-ed4322ae57bd" providerId="ADAL" clId="{B4E1520B-4A03-49A8-B022-EACC5F992002}" dt="2023-10-17T10:36:34.573" v="732" actId="115"/>
          <ac:spMkLst>
            <pc:docMk/>
            <pc:sldMk cId="1182733775" sldId="256"/>
            <ac:spMk id="19" creationId="{B0B9FE7B-3792-48F2-B5D6-A3D7904A2A2D}"/>
          </ac:spMkLst>
        </pc:spChg>
        <pc:spChg chg="mod">
          <ac:chgData name="上野 智敬(UENO Tomonori)" userId="dce9db64-b015-41ed-9898-ed4322ae57bd" providerId="ADAL" clId="{B4E1520B-4A03-49A8-B022-EACC5F992002}" dt="2023-10-17T10:35:51.992" v="727" actId="207"/>
          <ac:spMkLst>
            <pc:docMk/>
            <pc:sldMk cId="1182733775" sldId="256"/>
            <ac:spMk id="20" creationId="{01FA5260-04F0-462F-835B-A5F384375ABA}"/>
          </ac:spMkLst>
        </pc:spChg>
        <pc:spChg chg="mod">
          <ac:chgData name="上野 智敬(UENO Tomonori)" userId="dce9db64-b015-41ed-9898-ed4322ae57bd" providerId="ADAL" clId="{B4E1520B-4A03-49A8-B022-EACC5F992002}" dt="2023-10-13T11:50:28.536" v="711" actId="115"/>
          <ac:spMkLst>
            <pc:docMk/>
            <pc:sldMk cId="1182733775" sldId="256"/>
            <ac:spMk id="21" creationId="{54D909C8-8EE8-4645-8228-BAD62C828BDC}"/>
          </ac:spMkLst>
        </pc:spChg>
        <pc:spChg chg="mod">
          <ac:chgData name="上野 智敬(UENO Tomonori)" userId="dce9db64-b015-41ed-9898-ed4322ae57bd" providerId="ADAL" clId="{B4E1520B-4A03-49A8-B022-EACC5F992002}" dt="2023-10-13T10:56:27.648" v="614" actId="115"/>
          <ac:spMkLst>
            <pc:docMk/>
            <pc:sldMk cId="1182733775" sldId="256"/>
            <ac:spMk id="22" creationId="{DD11907D-D79B-4CE8-89F4-2005527BC010}"/>
          </ac:spMkLst>
        </pc:spChg>
        <pc:spChg chg="del mod">
          <ac:chgData name="上野 智敬(UENO Tomonori)" userId="dce9db64-b015-41ed-9898-ed4322ae57bd" providerId="ADAL" clId="{B4E1520B-4A03-49A8-B022-EACC5F992002}" dt="2023-10-13T00:59:23.601" v="398" actId="478"/>
          <ac:spMkLst>
            <pc:docMk/>
            <pc:sldMk cId="1182733775" sldId="256"/>
            <ac:spMk id="24" creationId="{051FEAC6-524B-46E4-A7EA-4293E3AA517C}"/>
          </ac:spMkLst>
        </pc:spChg>
        <pc:cxnChg chg="mod">
          <ac:chgData name="上野 智敬(UENO Tomonori)" userId="dce9db64-b015-41ed-9898-ed4322ae57bd" providerId="ADAL" clId="{B4E1520B-4A03-49A8-B022-EACC5F992002}" dt="2023-10-12T12:34:19.984" v="211" actId="1076"/>
          <ac:cxnSpMkLst>
            <pc:docMk/>
            <pc:sldMk cId="1182733775" sldId="256"/>
            <ac:cxnSpMk id="23" creationId="{064FE700-6D8F-478F-8FAE-F207FA525BB4}"/>
          </ac:cxnSpMkLst>
        </pc:cxnChg>
      </pc:sldChg>
    </pc:docChg>
  </pc:docChgLst>
  <pc:docChgLst>
    <pc:chgData name="伊藤 泰輝(ITOU Taiki)" userId="f0ccbb68-6506-4331-8d7a-1031dc6edbfb" providerId="ADAL" clId="{4F38B14F-0289-4F2C-90A7-060F3E89358C}"/>
    <pc:docChg chg="modSld">
      <pc:chgData name="伊藤 泰輝(ITOU Taiki)" userId="f0ccbb68-6506-4331-8d7a-1031dc6edbfb" providerId="ADAL" clId="{4F38B14F-0289-4F2C-90A7-060F3E89358C}" dt="2024-12-25T01:39:32.153" v="0" actId="255"/>
      <pc:docMkLst>
        <pc:docMk/>
      </pc:docMkLst>
      <pc:sldChg chg="modSp mod">
        <pc:chgData name="伊藤 泰輝(ITOU Taiki)" userId="f0ccbb68-6506-4331-8d7a-1031dc6edbfb" providerId="ADAL" clId="{4F38B14F-0289-4F2C-90A7-060F3E89358C}" dt="2024-12-25T01:39:32.153" v="0" actId="255"/>
        <pc:sldMkLst>
          <pc:docMk/>
          <pc:sldMk cId="1182733775" sldId="256"/>
        </pc:sldMkLst>
        <pc:spChg chg="mod">
          <ac:chgData name="伊藤 泰輝(ITOU Taiki)" userId="f0ccbb68-6506-4331-8d7a-1031dc6edbfb" providerId="ADAL" clId="{4F38B14F-0289-4F2C-90A7-060F3E89358C}" dt="2024-12-25T01:39:32.153" v="0" actId="255"/>
          <ac:spMkLst>
            <pc:docMk/>
            <pc:sldMk cId="1182733775" sldId="256"/>
            <ac:spMk id="5" creationId="{47B05FC0-CF68-8226-7958-B29D8A0C2E08}"/>
          </ac:spMkLst>
        </pc:spChg>
      </pc:sldChg>
    </pc:docChg>
  </pc:docChgLst>
  <pc:docChgLst>
    <pc:chgData name="上野 智敬(UENO Tomonori)" userId="dce9db64-b015-41ed-9898-ed4322ae57bd" providerId="ADAL" clId="{B0AD4E58-1D5E-4F00-81CF-3690D74C4B5A}"/>
    <pc:docChg chg="modSld">
      <pc:chgData name="上野 智敬(UENO Tomonori)" userId="dce9db64-b015-41ed-9898-ed4322ae57bd" providerId="ADAL" clId="{B0AD4E58-1D5E-4F00-81CF-3690D74C4B5A}" dt="2023-11-16T06:23:31.529" v="0" actId="115"/>
      <pc:docMkLst>
        <pc:docMk/>
      </pc:docMkLst>
      <pc:sldChg chg="modSp mod">
        <pc:chgData name="上野 智敬(UENO Tomonori)" userId="dce9db64-b015-41ed-9898-ed4322ae57bd" providerId="ADAL" clId="{B0AD4E58-1D5E-4F00-81CF-3690D74C4B5A}" dt="2023-11-16T06:23:31.529" v="0" actId="115"/>
        <pc:sldMkLst>
          <pc:docMk/>
          <pc:sldMk cId="1182733775" sldId="256"/>
        </pc:sldMkLst>
        <pc:spChg chg="mod">
          <ac:chgData name="上野 智敬(UENO Tomonori)" userId="dce9db64-b015-41ed-9898-ed4322ae57bd" providerId="ADAL" clId="{B0AD4E58-1D5E-4F00-81CF-3690D74C4B5A}" dt="2023-11-16T06:23:31.529" v="0" actId="115"/>
          <ac:spMkLst>
            <pc:docMk/>
            <pc:sldMk cId="1182733775" sldId="256"/>
            <ac:spMk id="4" creationId="{B0A205FD-9EA1-4D23-BB9D-16F46F95C0FC}"/>
          </ac:spMkLst>
        </pc:spChg>
      </pc:sldChg>
    </pc:docChg>
  </pc:docChgLst>
  <pc:docChgLst>
    <pc:chgData name="伊藤 泰輝(ITOU Taiki)" userId="f0ccbb68-6506-4331-8d7a-1031dc6edbfb" providerId="ADAL" clId="{367EC237-7B02-4EF8-BFD5-01674BBCA655}"/>
    <pc:docChg chg="modSld">
      <pc:chgData name="伊藤 泰輝(ITOU Taiki)" userId="f0ccbb68-6506-4331-8d7a-1031dc6edbfb" providerId="ADAL" clId="{367EC237-7B02-4EF8-BFD5-01674BBCA655}" dt="2023-11-07T03:00:29.947" v="8" actId="115"/>
      <pc:docMkLst>
        <pc:docMk/>
      </pc:docMkLst>
      <pc:sldChg chg="modSp mod">
        <pc:chgData name="伊藤 泰輝(ITOU Taiki)" userId="f0ccbb68-6506-4331-8d7a-1031dc6edbfb" providerId="ADAL" clId="{367EC237-7B02-4EF8-BFD5-01674BBCA655}" dt="2023-11-07T03:00:29.947" v="8" actId="115"/>
        <pc:sldMkLst>
          <pc:docMk/>
          <pc:sldMk cId="1182733775" sldId="256"/>
        </pc:sldMkLst>
        <pc:spChg chg="mod">
          <ac:chgData name="伊藤 泰輝(ITOU Taiki)" userId="f0ccbb68-6506-4331-8d7a-1031dc6edbfb" providerId="ADAL" clId="{367EC237-7B02-4EF8-BFD5-01674BBCA655}" dt="2023-11-07T03:00:09.512" v="1" actId="207"/>
          <ac:spMkLst>
            <pc:docMk/>
            <pc:sldMk cId="1182733775" sldId="256"/>
            <ac:spMk id="4" creationId="{B0A205FD-9EA1-4D23-BB9D-16F46F95C0FC}"/>
          </ac:spMkLst>
        </pc:spChg>
        <pc:spChg chg="mod">
          <ac:chgData name="伊藤 泰輝(ITOU Taiki)" userId="f0ccbb68-6506-4331-8d7a-1031dc6edbfb" providerId="ADAL" clId="{367EC237-7B02-4EF8-BFD5-01674BBCA655}" dt="2023-11-07T03:00:07.491" v="0" actId="207"/>
          <ac:spMkLst>
            <pc:docMk/>
            <pc:sldMk cId="1182733775" sldId="256"/>
            <ac:spMk id="5" creationId="{47B05FC0-CF68-8226-7958-B29D8A0C2E08}"/>
          </ac:spMkLst>
        </pc:spChg>
        <pc:spChg chg="mod">
          <ac:chgData name="伊藤 泰輝(ITOU Taiki)" userId="f0ccbb68-6506-4331-8d7a-1031dc6edbfb" providerId="ADAL" clId="{367EC237-7B02-4EF8-BFD5-01674BBCA655}" dt="2023-11-07T03:00:29.947" v="8" actId="115"/>
          <ac:spMkLst>
            <pc:docMk/>
            <pc:sldMk cId="1182733775" sldId="256"/>
            <ac:spMk id="17" creationId="{30FEEC82-D187-4735-A060-5248A2BC9B4B}"/>
          </ac:spMkLst>
        </pc:spChg>
        <pc:spChg chg="mod">
          <ac:chgData name="伊藤 泰輝(ITOU Taiki)" userId="f0ccbb68-6506-4331-8d7a-1031dc6edbfb" providerId="ADAL" clId="{367EC237-7B02-4EF8-BFD5-01674BBCA655}" dt="2023-11-07T03:00:29.947" v="8" actId="115"/>
          <ac:spMkLst>
            <pc:docMk/>
            <pc:sldMk cId="1182733775" sldId="256"/>
            <ac:spMk id="18" creationId="{C2D18B62-C28B-4EBE-8C1D-7E1B51D42F89}"/>
          </ac:spMkLst>
        </pc:spChg>
        <pc:spChg chg="mod">
          <ac:chgData name="伊藤 泰輝(ITOU Taiki)" userId="f0ccbb68-6506-4331-8d7a-1031dc6edbfb" providerId="ADAL" clId="{367EC237-7B02-4EF8-BFD5-01674BBCA655}" dt="2023-11-07T03:00:29.947" v="8" actId="115"/>
          <ac:spMkLst>
            <pc:docMk/>
            <pc:sldMk cId="1182733775" sldId="256"/>
            <ac:spMk id="19" creationId="{B0B9FE7B-3792-48F2-B5D6-A3D7904A2A2D}"/>
          </ac:spMkLst>
        </pc:spChg>
        <pc:spChg chg="mod">
          <ac:chgData name="伊藤 泰輝(ITOU Taiki)" userId="f0ccbb68-6506-4331-8d7a-1031dc6edbfb" providerId="ADAL" clId="{367EC237-7B02-4EF8-BFD5-01674BBCA655}" dt="2023-11-07T03:00:29.947" v="8" actId="115"/>
          <ac:spMkLst>
            <pc:docMk/>
            <pc:sldMk cId="1182733775" sldId="256"/>
            <ac:spMk id="20" creationId="{01FA5260-04F0-462F-835B-A5F384375ABA}"/>
          </ac:spMkLst>
        </pc:spChg>
        <pc:spChg chg="mod">
          <ac:chgData name="伊藤 泰輝(ITOU Taiki)" userId="f0ccbb68-6506-4331-8d7a-1031dc6edbfb" providerId="ADAL" clId="{367EC237-7B02-4EF8-BFD5-01674BBCA655}" dt="2023-11-07T03:00:29.947" v="8" actId="115"/>
          <ac:spMkLst>
            <pc:docMk/>
            <pc:sldMk cId="1182733775" sldId="256"/>
            <ac:spMk id="21" creationId="{54D909C8-8EE8-4645-8228-BAD62C828BDC}"/>
          </ac:spMkLst>
        </pc:spChg>
        <pc:spChg chg="mod">
          <ac:chgData name="伊藤 泰輝(ITOU Taiki)" userId="f0ccbb68-6506-4331-8d7a-1031dc6edbfb" providerId="ADAL" clId="{367EC237-7B02-4EF8-BFD5-01674BBCA655}" dt="2023-11-07T03:00:29.947" v="8" actId="115"/>
          <ac:spMkLst>
            <pc:docMk/>
            <pc:sldMk cId="1182733775" sldId="256"/>
            <ac:spMk id="22" creationId="{DD11907D-D79B-4CE8-89F4-2005527BC010}"/>
          </ac:spMkLst>
        </pc:spChg>
      </pc:sldChg>
    </pc:docChg>
  </pc:docChgLst>
  <pc:docChgLst>
    <pc:chgData name="中村 咲恵(NAKAMURA Sakie)" userId="4fc1d759-c4bd-4712-84d5-b665d5ecb941" providerId="ADAL" clId="{5AB1E90D-5342-41FA-B53A-63F74B1A9A0C}"/>
    <pc:docChg chg="modSld">
      <pc:chgData name="中村 咲恵(NAKAMURA Sakie)" userId="4fc1d759-c4bd-4712-84d5-b665d5ecb941" providerId="ADAL" clId="{5AB1E90D-5342-41FA-B53A-63F74B1A9A0C}" dt="2024-11-24T07:30:24.193" v="4" actId="20577"/>
      <pc:docMkLst>
        <pc:docMk/>
      </pc:docMkLst>
      <pc:sldChg chg="modSp mod">
        <pc:chgData name="中村 咲恵(NAKAMURA Sakie)" userId="4fc1d759-c4bd-4712-84d5-b665d5ecb941" providerId="ADAL" clId="{5AB1E90D-5342-41FA-B53A-63F74B1A9A0C}" dt="2024-11-24T07:30:24.193" v="4" actId="20577"/>
        <pc:sldMkLst>
          <pc:docMk/>
          <pc:sldMk cId="1182733775" sldId="256"/>
        </pc:sldMkLst>
        <pc:spChg chg="mod">
          <ac:chgData name="中村 咲恵(NAKAMURA Sakie)" userId="4fc1d759-c4bd-4712-84d5-b665d5ecb941" providerId="ADAL" clId="{5AB1E90D-5342-41FA-B53A-63F74B1A9A0C}" dt="2024-11-24T07:30:24.193" v="4" actId="20577"/>
          <ac:spMkLst>
            <pc:docMk/>
            <pc:sldMk cId="1182733775" sldId="256"/>
            <ac:spMk id="5" creationId="{47B05FC0-CF68-8226-7958-B29D8A0C2E08}"/>
          </ac:spMkLst>
        </pc:spChg>
      </pc:sldChg>
    </pc:docChg>
  </pc:docChgLst>
  <pc:docChgLst>
    <pc:chgData name="中村 咲恵(NAKAMURA Sakie)" userId="4fc1d759-c4bd-4712-84d5-b665d5ecb941" providerId="ADAL" clId="{B6F3F398-44AB-48C7-A402-A89281407CC0}"/>
    <pc:docChg chg="modSld">
      <pc:chgData name="中村 咲恵(NAKAMURA Sakie)" userId="4fc1d759-c4bd-4712-84d5-b665d5ecb941" providerId="ADAL" clId="{B6F3F398-44AB-48C7-A402-A89281407CC0}" dt="2024-12-19T02:26:42.153" v="3" actId="207"/>
      <pc:docMkLst>
        <pc:docMk/>
      </pc:docMkLst>
      <pc:sldChg chg="modSp mod">
        <pc:chgData name="中村 咲恵(NAKAMURA Sakie)" userId="4fc1d759-c4bd-4712-84d5-b665d5ecb941" providerId="ADAL" clId="{B6F3F398-44AB-48C7-A402-A89281407CC0}" dt="2024-12-19T02:26:42.153" v="3" actId="207"/>
        <pc:sldMkLst>
          <pc:docMk/>
          <pc:sldMk cId="1182733775" sldId="256"/>
        </pc:sldMkLst>
        <pc:spChg chg="mod">
          <ac:chgData name="中村 咲恵(NAKAMURA Sakie)" userId="4fc1d759-c4bd-4712-84d5-b665d5ecb941" providerId="ADAL" clId="{B6F3F398-44AB-48C7-A402-A89281407CC0}" dt="2024-12-19T02:26:38.162" v="2" actId="207"/>
          <ac:spMkLst>
            <pc:docMk/>
            <pc:sldMk cId="1182733775" sldId="256"/>
            <ac:spMk id="5" creationId="{47B05FC0-CF68-8226-7958-B29D8A0C2E08}"/>
          </ac:spMkLst>
        </pc:spChg>
        <pc:spChg chg="mod">
          <ac:chgData name="中村 咲恵(NAKAMURA Sakie)" userId="4fc1d759-c4bd-4712-84d5-b665d5ecb941" providerId="ADAL" clId="{B6F3F398-44AB-48C7-A402-A89281407CC0}" dt="2024-12-19T02:26:42.153" v="3" actId="207"/>
          <ac:spMkLst>
            <pc:docMk/>
            <pc:sldMk cId="1182733775" sldId="256"/>
            <ac:spMk id="22" creationId="{DD11907D-D79B-4CE8-89F4-2005527BC010}"/>
          </ac:spMkLst>
        </pc:spChg>
      </pc:sldChg>
    </pc:docChg>
  </pc:docChgLst>
  <pc:docChgLst>
    <pc:chgData name="上野 智敬(UENO Tomonori)" userId="dce9db64-b015-41ed-9898-ed4322ae57bd" providerId="ADAL" clId="{85785483-4A6A-47B3-ABF9-2E0913298FFB}"/>
    <pc:docChg chg="modSld">
      <pc:chgData name="上野 智敬(UENO Tomonori)" userId="dce9db64-b015-41ed-9898-ed4322ae57bd" providerId="ADAL" clId="{85785483-4A6A-47B3-ABF9-2E0913298FFB}" dt="2023-10-25T12:21:23.424" v="0" actId="115"/>
      <pc:docMkLst>
        <pc:docMk/>
      </pc:docMkLst>
      <pc:sldChg chg="modSp mod">
        <pc:chgData name="上野 智敬(UENO Tomonori)" userId="dce9db64-b015-41ed-9898-ed4322ae57bd" providerId="ADAL" clId="{85785483-4A6A-47B3-ABF9-2E0913298FFB}" dt="2023-10-25T12:21:23.424" v="0" actId="115"/>
        <pc:sldMkLst>
          <pc:docMk/>
          <pc:sldMk cId="1182733775" sldId="256"/>
        </pc:sldMkLst>
        <pc:spChg chg="mod">
          <ac:chgData name="上野 智敬(UENO Tomonori)" userId="dce9db64-b015-41ed-9898-ed4322ae57bd" providerId="ADAL" clId="{85785483-4A6A-47B3-ABF9-2E0913298FFB}" dt="2023-10-25T12:21:23.424" v="0" actId="115"/>
          <ac:spMkLst>
            <pc:docMk/>
            <pc:sldMk cId="1182733775" sldId="256"/>
            <ac:spMk id="4" creationId="{B0A205FD-9EA1-4D23-BB9D-16F46F95C0FC}"/>
          </ac:spMkLst>
        </pc:spChg>
      </pc:sldChg>
    </pc:docChg>
  </pc:docChgLst>
  <pc:docChgLst>
    <pc:chgData name="後藤 俊介(GOTOU Shunsuke)" userId="9250e75c-a25a-4d5e-a773-02d98099e1bf" providerId="ADAL" clId="{37584916-B0C9-445B-AE04-0163122A9B92}"/>
    <pc:docChg chg="modSld">
      <pc:chgData name="後藤 俊介(GOTOU Shunsuke)" userId="9250e75c-a25a-4d5e-a773-02d98099e1bf" providerId="ADAL" clId="{37584916-B0C9-445B-AE04-0163122A9B92}" dt="2022-11-30T06:14:11.350" v="46" actId="20577"/>
      <pc:docMkLst>
        <pc:docMk/>
      </pc:docMkLst>
      <pc:sldChg chg="modSp mod">
        <pc:chgData name="後藤 俊介(GOTOU Shunsuke)" userId="9250e75c-a25a-4d5e-a773-02d98099e1bf" providerId="ADAL" clId="{37584916-B0C9-445B-AE04-0163122A9B92}" dt="2022-11-30T06:14:11.350" v="46" actId="20577"/>
        <pc:sldMkLst>
          <pc:docMk/>
          <pc:sldMk cId="1182733775" sldId="256"/>
        </pc:sldMkLst>
        <pc:spChg chg="mod">
          <ac:chgData name="後藤 俊介(GOTOU Shunsuke)" userId="9250e75c-a25a-4d5e-a773-02d98099e1bf" providerId="ADAL" clId="{37584916-B0C9-445B-AE04-0163122A9B92}" dt="2022-11-30T06:13:59.387" v="17" actId="20577"/>
          <ac:spMkLst>
            <pc:docMk/>
            <pc:sldMk cId="1182733775" sldId="256"/>
            <ac:spMk id="8" creationId="{E20960F7-7ED9-4710-B017-4C2C70169910}"/>
          </ac:spMkLst>
        </pc:spChg>
        <pc:spChg chg="mod">
          <ac:chgData name="後藤 俊介(GOTOU Shunsuke)" userId="9250e75c-a25a-4d5e-a773-02d98099e1bf" providerId="ADAL" clId="{37584916-B0C9-445B-AE04-0163122A9B92}" dt="2022-11-30T06:14:11.350" v="46" actId="20577"/>
          <ac:spMkLst>
            <pc:docMk/>
            <pc:sldMk cId="1182733775" sldId="256"/>
            <ac:spMk id="10" creationId="{1E2F14BD-6141-4E2C-B8D0-8D6466C05076}"/>
          </ac:spMkLst>
        </pc:spChg>
      </pc:sldChg>
    </pc:docChg>
  </pc:docChgLst>
  <pc:docChgLst>
    <pc:chgData name="伊藤 泰輝(ITOU Taiki)" userId="f0ccbb68-6506-4331-8d7a-1031dc6edbfb" providerId="ADAL" clId="{C3997B08-D447-4515-ABAB-6A5ED1A72E41}"/>
    <pc:docChg chg="undo custSel modSld">
      <pc:chgData name="伊藤 泰輝(ITOU Taiki)" userId="f0ccbb68-6506-4331-8d7a-1031dc6edbfb" providerId="ADAL" clId="{C3997B08-D447-4515-ABAB-6A5ED1A72E41}" dt="2024-11-29T02:05:41.840" v="2" actId="113"/>
      <pc:docMkLst>
        <pc:docMk/>
      </pc:docMkLst>
      <pc:sldChg chg="modSp mod">
        <pc:chgData name="伊藤 泰輝(ITOU Taiki)" userId="f0ccbb68-6506-4331-8d7a-1031dc6edbfb" providerId="ADAL" clId="{C3997B08-D447-4515-ABAB-6A5ED1A72E41}" dt="2024-11-29T02:05:41.840" v="2" actId="113"/>
        <pc:sldMkLst>
          <pc:docMk/>
          <pc:sldMk cId="1182733775" sldId="256"/>
        </pc:sldMkLst>
        <pc:spChg chg="mod">
          <ac:chgData name="伊藤 泰輝(ITOU Taiki)" userId="f0ccbb68-6506-4331-8d7a-1031dc6edbfb" providerId="ADAL" clId="{C3997B08-D447-4515-ABAB-6A5ED1A72E41}" dt="2024-11-29T02:05:32.287" v="0" actId="2711"/>
          <ac:spMkLst>
            <pc:docMk/>
            <pc:sldMk cId="1182733775" sldId="256"/>
            <ac:spMk id="4" creationId="{B0A205FD-9EA1-4D23-BB9D-16F46F95C0FC}"/>
          </ac:spMkLst>
        </pc:spChg>
        <pc:spChg chg="mod">
          <ac:chgData name="伊藤 泰輝(ITOU Taiki)" userId="f0ccbb68-6506-4331-8d7a-1031dc6edbfb" providerId="ADAL" clId="{C3997B08-D447-4515-ABAB-6A5ED1A72E41}" dt="2024-11-29T02:05:41.840" v="2" actId="113"/>
          <ac:spMkLst>
            <pc:docMk/>
            <pc:sldMk cId="1182733775" sldId="256"/>
            <ac:spMk id="5" creationId="{47B05FC0-CF68-8226-7958-B29D8A0C2E08}"/>
          </ac:spMkLst>
        </pc:spChg>
        <pc:spChg chg="mod">
          <ac:chgData name="伊藤 泰輝(ITOU Taiki)" userId="f0ccbb68-6506-4331-8d7a-1031dc6edbfb" providerId="ADAL" clId="{C3997B08-D447-4515-ABAB-6A5ED1A72E41}" dt="2024-11-29T02:05:32.287" v="0" actId="2711"/>
          <ac:spMkLst>
            <pc:docMk/>
            <pc:sldMk cId="1182733775" sldId="256"/>
            <ac:spMk id="13" creationId="{F79B1BC6-3692-4229-BFAB-009EC427C42B}"/>
          </ac:spMkLst>
        </pc:spChg>
        <pc:spChg chg="mod">
          <ac:chgData name="伊藤 泰輝(ITOU Taiki)" userId="f0ccbb68-6506-4331-8d7a-1031dc6edbfb" providerId="ADAL" clId="{C3997B08-D447-4515-ABAB-6A5ED1A72E41}" dt="2024-11-29T02:05:32.287" v="0" actId="2711"/>
          <ac:spMkLst>
            <pc:docMk/>
            <pc:sldMk cId="1182733775" sldId="256"/>
            <ac:spMk id="14" creationId="{B1DAA4B4-0140-4F4D-A7BB-E30C6F5821CA}"/>
          </ac:spMkLst>
        </pc:spChg>
        <pc:spChg chg="mod">
          <ac:chgData name="伊藤 泰輝(ITOU Taiki)" userId="f0ccbb68-6506-4331-8d7a-1031dc6edbfb" providerId="ADAL" clId="{C3997B08-D447-4515-ABAB-6A5ED1A72E41}" dt="2024-11-29T02:05:32.287" v="0" actId="2711"/>
          <ac:spMkLst>
            <pc:docMk/>
            <pc:sldMk cId="1182733775" sldId="256"/>
            <ac:spMk id="16" creationId="{CEEA397D-5C56-4B26-9AA4-1B46836B8020}"/>
          </ac:spMkLst>
        </pc:spChg>
        <pc:spChg chg="mod">
          <ac:chgData name="伊藤 泰輝(ITOU Taiki)" userId="f0ccbb68-6506-4331-8d7a-1031dc6edbfb" providerId="ADAL" clId="{C3997B08-D447-4515-ABAB-6A5ED1A72E41}" dt="2024-11-29T02:05:32.287" v="0" actId="2711"/>
          <ac:spMkLst>
            <pc:docMk/>
            <pc:sldMk cId="1182733775" sldId="256"/>
            <ac:spMk id="17" creationId="{30FEEC82-D187-4735-A060-5248A2BC9B4B}"/>
          </ac:spMkLst>
        </pc:spChg>
        <pc:spChg chg="mod">
          <ac:chgData name="伊藤 泰輝(ITOU Taiki)" userId="f0ccbb68-6506-4331-8d7a-1031dc6edbfb" providerId="ADAL" clId="{C3997B08-D447-4515-ABAB-6A5ED1A72E41}" dt="2024-11-29T02:05:32.287" v="0" actId="2711"/>
          <ac:spMkLst>
            <pc:docMk/>
            <pc:sldMk cId="1182733775" sldId="256"/>
            <ac:spMk id="18" creationId="{C2D18B62-C28B-4EBE-8C1D-7E1B51D42F89}"/>
          </ac:spMkLst>
        </pc:spChg>
        <pc:spChg chg="mod">
          <ac:chgData name="伊藤 泰輝(ITOU Taiki)" userId="f0ccbb68-6506-4331-8d7a-1031dc6edbfb" providerId="ADAL" clId="{C3997B08-D447-4515-ABAB-6A5ED1A72E41}" dt="2024-11-29T02:05:32.287" v="0" actId="2711"/>
          <ac:spMkLst>
            <pc:docMk/>
            <pc:sldMk cId="1182733775" sldId="256"/>
            <ac:spMk id="19" creationId="{B0B9FE7B-3792-48F2-B5D6-A3D7904A2A2D}"/>
          </ac:spMkLst>
        </pc:spChg>
        <pc:spChg chg="mod">
          <ac:chgData name="伊藤 泰輝(ITOU Taiki)" userId="f0ccbb68-6506-4331-8d7a-1031dc6edbfb" providerId="ADAL" clId="{C3997B08-D447-4515-ABAB-6A5ED1A72E41}" dt="2024-11-29T02:05:32.287" v="0" actId="2711"/>
          <ac:spMkLst>
            <pc:docMk/>
            <pc:sldMk cId="1182733775" sldId="256"/>
            <ac:spMk id="20" creationId="{01FA5260-04F0-462F-835B-A5F384375ABA}"/>
          </ac:spMkLst>
        </pc:spChg>
        <pc:spChg chg="mod">
          <ac:chgData name="伊藤 泰輝(ITOU Taiki)" userId="f0ccbb68-6506-4331-8d7a-1031dc6edbfb" providerId="ADAL" clId="{C3997B08-D447-4515-ABAB-6A5ED1A72E41}" dt="2024-11-29T02:05:32.287" v="0" actId="2711"/>
          <ac:spMkLst>
            <pc:docMk/>
            <pc:sldMk cId="1182733775" sldId="256"/>
            <ac:spMk id="21" creationId="{54D909C8-8EE8-4645-8228-BAD62C828BDC}"/>
          </ac:spMkLst>
        </pc:spChg>
        <pc:spChg chg="mod">
          <ac:chgData name="伊藤 泰輝(ITOU Taiki)" userId="f0ccbb68-6506-4331-8d7a-1031dc6edbfb" providerId="ADAL" clId="{C3997B08-D447-4515-ABAB-6A5ED1A72E41}" dt="2024-11-29T02:05:32.287" v="0" actId="2711"/>
          <ac:spMkLst>
            <pc:docMk/>
            <pc:sldMk cId="1182733775" sldId="256"/>
            <ac:spMk id="22" creationId="{DD11907D-D79B-4CE8-89F4-2005527BC01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7AE39E78-9778-4400-883A-0F8B5CD8963E}" type="datetimeFigureOut">
              <a:rPr kumimoji="1" lang="ja-JP" altLang="en-US" smtClean="0"/>
              <a:t>2025/12/19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1859894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7AE39E78-9778-4400-883A-0F8B5CD8963E}" type="datetimeFigureOut">
              <a:rPr kumimoji="1" lang="ja-JP" altLang="en-US" smtClean="0"/>
              <a:t>2025/12/19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323172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7AE39E78-9778-4400-883A-0F8B5CD8963E}" type="datetimeFigureOut">
              <a:rPr kumimoji="1" lang="ja-JP" altLang="en-US" smtClean="0"/>
              <a:t>2025/12/19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2870054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7AE39E78-9778-4400-883A-0F8B5CD8963E}" type="datetimeFigureOut">
              <a:rPr kumimoji="1" lang="ja-JP" altLang="en-US" smtClean="0"/>
              <a:t>2025/12/19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961413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AE39E78-9778-4400-883A-0F8B5CD8963E}" type="datetimeFigureOut">
              <a:rPr kumimoji="1" lang="ja-JP" altLang="en-US" smtClean="0"/>
              <a:t>2025/12/19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2922241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7AE39E78-9778-4400-883A-0F8B5CD8963E}" type="datetimeFigureOut">
              <a:rPr kumimoji="1" lang="ja-JP" altLang="en-US" smtClean="0"/>
              <a:t>2025/12/19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1078770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7AE39E78-9778-4400-883A-0F8B5CD8963E}" type="datetimeFigureOut">
              <a:rPr kumimoji="1" lang="ja-JP" altLang="en-US" smtClean="0"/>
              <a:t>2025/12/19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1227520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7AE39E78-9778-4400-883A-0F8B5CD8963E}" type="datetimeFigureOut">
              <a:rPr kumimoji="1" lang="ja-JP" altLang="en-US" smtClean="0"/>
              <a:t>2025/12/19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1267023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E39E78-9778-4400-883A-0F8B5CD8963E}" type="datetimeFigureOut">
              <a:rPr kumimoji="1" lang="ja-JP" altLang="en-US" smtClean="0"/>
              <a:t>2025/12/19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846250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AE39E78-9778-4400-883A-0F8B5CD8963E}" type="datetimeFigureOut">
              <a:rPr kumimoji="1" lang="ja-JP" altLang="en-US" smtClean="0"/>
              <a:t>2025/12/19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3278108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AE39E78-9778-4400-883A-0F8B5CD8963E}" type="datetimeFigureOut">
              <a:rPr kumimoji="1" lang="ja-JP" altLang="en-US" smtClean="0"/>
              <a:t>2025/12/19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5007265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E39E78-9778-4400-883A-0F8B5CD8963E}" type="datetimeFigureOut">
              <a:rPr kumimoji="1" lang="ja-JP" altLang="en-US" smtClean="0"/>
              <a:t>2025/12/19</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18962184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四角形: 角を丸くする 20">
            <a:extLst>
              <a:ext uri="{FF2B5EF4-FFF2-40B4-BE49-F238E27FC236}">
                <a16:creationId xmlns:a16="http://schemas.microsoft.com/office/drawing/2014/main" id="{54D909C8-8EE8-4645-8228-BAD62C828BDC}"/>
              </a:ext>
            </a:extLst>
          </p:cNvPr>
          <p:cNvSpPr/>
          <p:nvPr/>
        </p:nvSpPr>
        <p:spPr>
          <a:xfrm>
            <a:off x="5054987" y="3280074"/>
            <a:ext cx="4716000" cy="1080000"/>
          </a:xfrm>
          <a:prstGeom prst="roundRect">
            <a:avLst>
              <a:gd name="adj" fmla="val 9365"/>
            </a:avLst>
          </a:prstGeom>
          <a:solidFill>
            <a:schemeClr val="accent6">
              <a:lumMod val="20000"/>
              <a:lumOff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kumimoji="1" lang="ja-JP" altLang="en-US" sz="1400">
                <a:solidFill>
                  <a:schemeClr val="tx1"/>
                </a:solidFill>
                <a:latin typeface="ＭＳ 明朝" panose="02020609040205080304" pitchFamily="17" charset="-128"/>
                <a:ea typeface="ＭＳ 明朝" panose="02020609040205080304" pitchFamily="17" charset="-128"/>
              </a:rPr>
              <a:t>収穫した農産物に放射線照射を行っていないか</a:t>
            </a:r>
            <a:endParaRPr kumimoji="1" lang="en-US" altLang="ja-JP" sz="1400">
              <a:solidFill>
                <a:schemeClr val="tx1"/>
              </a:solidFill>
              <a:latin typeface="ＭＳ 明朝" panose="02020609040205080304" pitchFamily="17" charset="-128"/>
              <a:ea typeface="ＭＳ 明朝" panose="02020609040205080304" pitchFamily="17" charset="-128"/>
            </a:endParaRPr>
          </a:p>
          <a:p>
            <a:r>
              <a:rPr kumimoji="1" lang="ja-JP" altLang="en-US" sz="1400">
                <a:solidFill>
                  <a:schemeClr val="tx1"/>
                </a:solidFill>
                <a:latin typeface="ＭＳ 明朝" panose="02020609040205080304" pitchFamily="17" charset="-128"/>
                <a:ea typeface="ＭＳ 明朝" panose="02020609040205080304" pitchFamily="17" charset="-128"/>
              </a:rPr>
              <a:t>　□　行っていない</a:t>
            </a:r>
            <a:endParaRPr kumimoji="1" lang="en-US" altLang="ja-JP" sz="1400">
              <a:solidFill>
                <a:schemeClr val="tx1"/>
              </a:solidFill>
              <a:latin typeface="ＭＳ 明朝" panose="02020609040205080304" pitchFamily="17" charset="-128"/>
              <a:ea typeface="ＭＳ 明朝" panose="02020609040205080304" pitchFamily="17" charset="-128"/>
            </a:endParaRPr>
          </a:p>
          <a:p>
            <a:r>
              <a:rPr kumimoji="1" lang="ja-JP" altLang="en-US" sz="1400">
                <a:solidFill>
                  <a:schemeClr val="tx1"/>
                </a:solidFill>
                <a:latin typeface="ＭＳ 明朝" panose="02020609040205080304" pitchFamily="17" charset="-128"/>
                <a:ea typeface="ＭＳ 明朝" panose="02020609040205080304" pitchFamily="17" charset="-128"/>
              </a:rPr>
              <a:t>　□　行っている</a:t>
            </a:r>
            <a:endParaRPr kumimoji="1" lang="en-US" altLang="ja-JP" sz="1400">
              <a:solidFill>
                <a:schemeClr val="tx1"/>
              </a:solidFill>
              <a:latin typeface="ＭＳ 明朝" panose="02020609040205080304" pitchFamily="17" charset="-128"/>
              <a:ea typeface="ＭＳ 明朝" panose="02020609040205080304" pitchFamily="17" charset="-128"/>
            </a:endParaRPr>
          </a:p>
        </p:txBody>
      </p:sp>
      <p:sp>
        <p:nvSpPr>
          <p:cNvPr id="20" name="四角形: 角を丸くする 19">
            <a:extLst>
              <a:ext uri="{FF2B5EF4-FFF2-40B4-BE49-F238E27FC236}">
                <a16:creationId xmlns:a16="http://schemas.microsoft.com/office/drawing/2014/main" id="{01FA5260-04F0-462F-835B-A5F384375ABA}"/>
              </a:ext>
            </a:extLst>
          </p:cNvPr>
          <p:cNvSpPr/>
          <p:nvPr/>
        </p:nvSpPr>
        <p:spPr>
          <a:xfrm>
            <a:off x="5054987" y="2075941"/>
            <a:ext cx="4716000" cy="1080000"/>
          </a:xfrm>
          <a:prstGeom prst="roundRect">
            <a:avLst>
              <a:gd name="adj" fmla="val 9365"/>
            </a:avLst>
          </a:prstGeom>
          <a:solidFill>
            <a:schemeClr val="accent6">
              <a:lumMod val="20000"/>
              <a:lumOff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kumimoji="1" lang="ja-JP" altLang="en-US" sz="1400">
                <a:solidFill>
                  <a:schemeClr val="tx1"/>
                </a:solidFill>
                <a:latin typeface="ＭＳ 明朝" panose="02020609040205080304" pitchFamily="17" charset="-128"/>
                <a:ea typeface="ＭＳ 明朝" panose="02020609040205080304" pitchFamily="17" charset="-128"/>
              </a:rPr>
              <a:t>使用する種子、苗等に組換え</a:t>
            </a:r>
            <a:r>
              <a:rPr kumimoji="1" lang="en-US" altLang="ja-JP" sz="1400">
                <a:solidFill>
                  <a:schemeClr val="tx1"/>
                </a:solidFill>
                <a:latin typeface="ＭＳ 明朝" panose="02020609040205080304" pitchFamily="17" charset="-128"/>
                <a:ea typeface="ＭＳ 明朝" panose="02020609040205080304" pitchFamily="17" charset="-128"/>
              </a:rPr>
              <a:t>DNA</a:t>
            </a:r>
            <a:r>
              <a:rPr kumimoji="1" lang="ja-JP" altLang="en-US" sz="1400">
                <a:solidFill>
                  <a:schemeClr val="tx1"/>
                </a:solidFill>
                <a:latin typeface="ＭＳ 明朝" panose="02020609040205080304" pitchFamily="17" charset="-128"/>
                <a:ea typeface="ＭＳ 明朝" panose="02020609040205080304" pitchFamily="17" charset="-128"/>
              </a:rPr>
              <a:t>技術を使用していないか</a:t>
            </a:r>
            <a:endParaRPr kumimoji="1" lang="en-US" altLang="ja-JP" sz="1400">
              <a:solidFill>
                <a:schemeClr val="tx1"/>
              </a:solidFill>
              <a:latin typeface="ＭＳ 明朝" panose="02020609040205080304" pitchFamily="17" charset="-128"/>
              <a:ea typeface="ＭＳ 明朝" panose="02020609040205080304" pitchFamily="17" charset="-128"/>
            </a:endParaRPr>
          </a:p>
          <a:p>
            <a:r>
              <a:rPr kumimoji="1" lang="ja-JP" altLang="en-US" sz="1400">
                <a:solidFill>
                  <a:schemeClr val="tx1"/>
                </a:solidFill>
                <a:latin typeface="ＭＳ 明朝" panose="02020609040205080304" pitchFamily="17" charset="-128"/>
                <a:ea typeface="ＭＳ 明朝" panose="02020609040205080304" pitchFamily="17" charset="-128"/>
              </a:rPr>
              <a:t>　□　使用していない</a:t>
            </a:r>
            <a:endParaRPr kumimoji="1" lang="en-US" altLang="ja-JP" sz="1400">
              <a:solidFill>
                <a:schemeClr val="tx1"/>
              </a:solidFill>
              <a:latin typeface="ＭＳ 明朝" panose="02020609040205080304" pitchFamily="17" charset="-128"/>
              <a:ea typeface="ＭＳ 明朝" panose="02020609040205080304" pitchFamily="17" charset="-128"/>
            </a:endParaRPr>
          </a:p>
          <a:p>
            <a:r>
              <a:rPr kumimoji="1" lang="ja-JP" altLang="en-US" sz="1400">
                <a:solidFill>
                  <a:schemeClr val="tx1"/>
                </a:solidFill>
                <a:latin typeface="ＭＳ 明朝" panose="02020609040205080304" pitchFamily="17" charset="-128"/>
                <a:ea typeface="ＭＳ 明朝" panose="02020609040205080304" pitchFamily="17" charset="-128"/>
              </a:rPr>
              <a:t>　□　使用している</a:t>
            </a:r>
            <a:endParaRPr kumimoji="1" lang="en-US" altLang="ja-JP" sz="1400">
              <a:solidFill>
                <a:schemeClr val="tx1"/>
              </a:solidFill>
              <a:latin typeface="ＭＳ 明朝" panose="02020609040205080304" pitchFamily="17" charset="-128"/>
              <a:ea typeface="ＭＳ 明朝" panose="02020609040205080304" pitchFamily="17" charset="-128"/>
            </a:endParaRPr>
          </a:p>
        </p:txBody>
      </p:sp>
      <p:sp>
        <p:nvSpPr>
          <p:cNvPr id="19" name="四角形: 角を丸くする 18">
            <a:extLst>
              <a:ext uri="{FF2B5EF4-FFF2-40B4-BE49-F238E27FC236}">
                <a16:creationId xmlns:a16="http://schemas.microsoft.com/office/drawing/2014/main" id="{B0B9FE7B-3792-48F2-B5D6-A3D7904A2A2D}"/>
              </a:ext>
            </a:extLst>
          </p:cNvPr>
          <p:cNvSpPr/>
          <p:nvPr/>
        </p:nvSpPr>
        <p:spPr>
          <a:xfrm>
            <a:off x="135013" y="4484207"/>
            <a:ext cx="4716000" cy="1080000"/>
          </a:xfrm>
          <a:prstGeom prst="roundRect">
            <a:avLst>
              <a:gd name="adj" fmla="val 9365"/>
            </a:avLst>
          </a:prstGeom>
          <a:solidFill>
            <a:schemeClr val="accent6">
              <a:lumMod val="20000"/>
              <a:lumOff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kumimoji="1" lang="ja-JP" altLang="en-US" sz="1400">
                <a:solidFill>
                  <a:schemeClr val="tx1"/>
                </a:solidFill>
                <a:latin typeface="ＭＳ 明朝" panose="02020609040205080304" pitchFamily="17" charset="-128"/>
                <a:ea typeface="ＭＳ 明朝" panose="02020609040205080304" pitchFamily="17" charset="-128"/>
              </a:rPr>
              <a:t>周辺から使用禁止資材が飛来し又は流入しないよう必要な措置を講じているか</a:t>
            </a:r>
            <a:endParaRPr kumimoji="1" lang="en-US" altLang="ja-JP" sz="1400">
              <a:solidFill>
                <a:schemeClr val="tx1"/>
              </a:solidFill>
              <a:latin typeface="ＭＳ 明朝" panose="02020609040205080304" pitchFamily="17" charset="-128"/>
              <a:ea typeface="ＭＳ 明朝" panose="02020609040205080304" pitchFamily="17" charset="-128"/>
            </a:endParaRPr>
          </a:p>
          <a:p>
            <a:r>
              <a:rPr kumimoji="1" lang="ja-JP" altLang="en-US" sz="1400">
                <a:solidFill>
                  <a:schemeClr val="tx1"/>
                </a:solidFill>
                <a:latin typeface="ＭＳ 明朝" panose="02020609040205080304" pitchFamily="17" charset="-128"/>
                <a:ea typeface="ＭＳ 明朝" panose="02020609040205080304" pitchFamily="17" charset="-128"/>
              </a:rPr>
              <a:t>　□　講じている</a:t>
            </a:r>
            <a:endParaRPr kumimoji="1" lang="en-US" altLang="ja-JP" sz="1400">
              <a:solidFill>
                <a:schemeClr val="tx1"/>
              </a:solidFill>
              <a:latin typeface="ＭＳ 明朝" panose="02020609040205080304" pitchFamily="17" charset="-128"/>
              <a:ea typeface="ＭＳ 明朝" panose="02020609040205080304" pitchFamily="17" charset="-128"/>
            </a:endParaRPr>
          </a:p>
          <a:p>
            <a:r>
              <a:rPr kumimoji="1" lang="ja-JP" altLang="en-US" sz="1400">
                <a:solidFill>
                  <a:schemeClr val="tx1"/>
                </a:solidFill>
                <a:latin typeface="ＭＳ 明朝" panose="02020609040205080304" pitchFamily="17" charset="-128"/>
                <a:ea typeface="ＭＳ 明朝" panose="02020609040205080304" pitchFamily="17" charset="-128"/>
              </a:rPr>
              <a:t>　□　講じていない</a:t>
            </a:r>
          </a:p>
        </p:txBody>
      </p:sp>
      <p:sp>
        <p:nvSpPr>
          <p:cNvPr id="18" name="四角形: 角を丸くする 17">
            <a:extLst>
              <a:ext uri="{FF2B5EF4-FFF2-40B4-BE49-F238E27FC236}">
                <a16:creationId xmlns:a16="http://schemas.microsoft.com/office/drawing/2014/main" id="{C2D18B62-C28B-4EBE-8C1D-7E1B51D42F89}"/>
              </a:ext>
            </a:extLst>
          </p:cNvPr>
          <p:cNvSpPr/>
          <p:nvPr/>
        </p:nvSpPr>
        <p:spPr>
          <a:xfrm>
            <a:off x="5054987" y="874432"/>
            <a:ext cx="4716000" cy="1080000"/>
          </a:xfrm>
          <a:prstGeom prst="roundRect">
            <a:avLst>
              <a:gd name="adj" fmla="val 9365"/>
            </a:avLst>
          </a:prstGeom>
          <a:solidFill>
            <a:schemeClr val="accent6">
              <a:lumMod val="20000"/>
              <a:lumOff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kumimoji="1" lang="ja-JP" altLang="en-US" sz="1400">
                <a:solidFill>
                  <a:schemeClr val="tx1"/>
                </a:solidFill>
                <a:latin typeface="ＭＳ 明朝" panose="02020609040205080304" pitchFamily="17" charset="-128"/>
                <a:ea typeface="ＭＳ 明朝" panose="02020609040205080304" pitchFamily="17" charset="-128"/>
              </a:rPr>
              <a:t>有機栽培由来の種子、苗等を使用しているか</a:t>
            </a:r>
            <a:endParaRPr kumimoji="1" lang="en-US" altLang="ja-JP" sz="1400">
              <a:solidFill>
                <a:schemeClr val="tx1"/>
              </a:solidFill>
              <a:latin typeface="ＭＳ 明朝" panose="02020609040205080304" pitchFamily="17" charset="-128"/>
              <a:ea typeface="ＭＳ 明朝" panose="02020609040205080304" pitchFamily="17" charset="-128"/>
            </a:endParaRPr>
          </a:p>
          <a:p>
            <a:r>
              <a:rPr kumimoji="1" lang="ja-JP" altLang="en-US" sz="1400">
                <a:solidFill>
                  <a:schemeClr val="tx1"/>
                </a:solidFill>
                <a:latin typeface="ＭＳ 明朝" panose="02020609040205080304" pitchFamily="17" charset="-128"/>
                <a:ea typeface="ＭＳ 明朝" panose="02020609040205080304" pitchFamily="17" charset="-128"/>
              </a:rPr>
              <a:t>　□　使用している</a:t>
            </a:r>
            <a:endParaRPr kumimoji="1" lang="en-US" altLang="ja-JP" sz="1400">
              <a:solidFill>
                <a:schemeClr val="tx1"/>
              </a:solidFill>
              <a:latin typeface="ＭＳ 明朝" panose="02020609040205080304" pitchFamily="17" charset="-128"/>
              <a:ea typeface="ＭＳ 明朝" panose="02020609040205080304" pitchFamily="17" charset="-128"/>
            </a:endParaRPr>
          </a:p>
          <a:p>
            <a:r>
              <a:rPr kumimoji="1" lang="ja-JP" altLang="en-US" sz="1400">
                <a:solidFill>
                  <a:schemeClr val="tx1"/>
                </a:solidFill>
                <a:latin typeface="ＭＳ 明朝" panose="02020609040205080304" pitchFamily="17" charset="-128"/>
                <a:ea typeface="ＭＳ 明朝" panose="02020609040205080304" pitchFamily="17" charset="-128"/>
              </a:rPr>
              <a:t>　□　有機栽培由来の種子、苗等の入手が困難又は</a:t>
            </a:r>
            <a:endParaRPr kumimoji="1" lang="en-US" altLang="ja-JP" sz="1400">
              <a:solidFill>
                <a:schemeClr val="tx1"/>
              </a:solidFill>
              <a:latin typeface="ＭＳ 明朝" panose="02020609040205080304" pitchFamily="17" charset="-128"/>
              <a:ea typeface="ＭＳ 明朝" panose="02020609040205080304" pitchFamily="17" charset="-128"/>
            </a:endParaRPr>
          </a:p>
          <a:p>
            <a:r>
              <a:rPr kumimoji="1" lang="ja-JP" altLang="en-US" sz="1400">
                <a:solidFill>
                  <a:schemeClr val="tx1"/>
                </a:solidFill>
                <a:latin typeface="ＭＳ 明朝" panose="02020609040205080304" pitchFamily="17" charset="-128"/>
                <a:ea typeface="ＭＳ 明朝" panose="02020609040205080304" pitchFamily="17" charset="-128"/>
              </a:rPr>
              <a:t>　　　品種の維持更新に必要なため使用していない</a:t>
            </a:r>
            <a:endParaRPr kumimoji="1" lang="en-US" altLang="ja-JP" sz="1400">
              <a:solidFill>
                <a:schemeClr val="tx1"/>
              </a:solidFill>
              <a:latin typeface="ＭＳ 明朝" panose="02020609040205080304" pitchFamily="17" charset="-128"/>
              <a:ea typeface="ＭＳ 明朝" panose="02020609040205080304" pitchFamily="17" charset="-128"/>
            </a:endParaRPr>
          </a:p>
        </p:txBody>
      </p:sp>
      <p:sp>
        <p:nvSpPr>
          <p:cNvPr id="17" name="四角形: 角を丸くする 16">
            <a:extLst>
              <a:ext uri="{FF2B5EF4-FFF2-40B4-BE49-F238E27FC236}">
                <a16:creationId xmlns:a16="http://schemas.microsoft.com/office/drawing/2014/main" id="{30FEEC82-D187-4735-A060-5248A2BC9B4B}"/>
              </a:ext>
            </a:extLst>
          </p:cNvPr>
          <p:cNvSpPr/>
          <p:nvPr/>
        </p:nvSpPr>
        <p:spPr>
          <a:xfrm>
            <a:off x="135500" y="3280074"/>
            <a:ext cx="4716000" cy="1080000"/>
          </a:xfrm>
          <a:prstGeom prst="roundRect">
            <a:avLst>
              <a:gd name="adj" fmla="val 9365"/>
            </a:avLst>
          </a:prstGeom>
          <a:solidFill>
            <a:schemeClr val="accent6">
              <a:lumMod val="20000"/>
              <a:lumOff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kumimoji="1" lang="ja-JP" altLang="en-US" sz="1400">
                <a:solidFill>
                  <a:schemeClr val="tx1"/>
                </a:solidFill>
                <a:latin typeface="ＭＳ 明朝" panose="02020609040205080304" pitchFamily="17" charset="-128"/>
                <a:ea typeface="ＭＳ 明朝" panose="02020609040205080304" pitchFamily="17" charset="-128"/>
              </a:rPr>
              <a:t>有機農産物の日本農林規格に定める使用禁止資材を使用していないか</a:t>
            </a:r>
            <a:endParaRPr kumimoji="1" lang="en-US" altLang="ja-JP" sz="1400">
              <a:solidFill>
                <a:schemeClr val="tx1"/>
              </a:solidFill>
              <a:latin typeface="ＭＳ 明朝" panose="02020609040205080304" pitchFamily="17" charset="-128"/>
              <a:ea typeface="ＭＳ 明朝" panose="02020609040205080304" pitchFamily="17" charset="-128"/>
            </a:endParaRPr>
          </a:p>
          <a:p>
            <a:r>
              <a:rPr kumimoji="1" lang="ja-JP" altLang="en-US" sz="1400">
                <a:solidFill>
                  <a:schemeClr val="tx1"/>
                </a:solidFill>
                <a:latin typeface="ＭＳ 明朝" panose="02020609040205080304" pitchFamily="17" charset="-128"/>
                <a:ea typeface="ＭＳ 明朝" panose="02020609040205080304" pitchFamily="17" charset="-128"/>
              </a:rPr>
              <a:t>　□　使用していない</a:t>
            </a:r>
            <a:endParaRPr kumimoji="1" lang="en-US" altLang="ja-JP" sz="1400">
              <a:solidFill>
                <a:schemeClr val="tx1"/>
              </a:solidFill>
              <a:latin typeface="ＭＳ 明朝" panose="02020609040205080304" pitchFamily="17" charset="-128"/>
              <a:ea typeface="ＭＳ 明朝" panose="02020609040205080304" pitchFamily="17" charset="-128"/>
            </a:endParaRPr>
          </a:p>
          <a:p>
            <a:r>
              <a:rPr kumimoji="1" lang="ja-JP" altLang="en-US" sz="1400">
                <a:solidFill>
                  <a:schemeClr val="tx1"/>
                </a:solidFill>
                <a:latin typeface="ＭＳ 明朝" panose="02020609040205080304" pitchFamily="17" charset="-128"/>
                <a:ea typeface="ＭＳ 明朝" panose="02020609040205080304" pitchFamily="17" charset="-128"/>
              </a:rPr>
              <a:t>　□　使用している</a:t>
            </a:r>
            <a:endParaRPr kumimoji="1" lang="en-US" altLang="ja-JP" sz="1400">
              <a:solidFill>
                <a:schemeClr val="tx1"/>
              </a:solidFill>
              <a:latin typeface="ＭＳ 明朝" panose="02020609040205080304" pitchFamily="17" charset="-128"/>
              <a:ea typeface="ＭＳ 明朝" panose="02020609040205080304" pitchFamily="17" charset="-128"/>
            </a:endParaRPr>
          </a:p>
        </p:txBody>
      </p:sp>
      <p:sp>
        <p:nvSpPr>
          <p:cNvPr id="16" name="四角形: 角を丸くする 15">
            <a:extLst>
              <a:ext uri="{FF2B5EF4-FFF2-40B4-BE49-F238E27FC236}">
                <a16:creationId xmlns:a16="http://schemas.microsoft.com/office/drawing/2014/main" id="{CEEA397D-5C56-4B26-9AA4-1B46836B8020}"/>
              </a:ext>
            </a:extLst>
          </p:cNvPr>
          <p:cNvSpPr/>
          <p:nvPr/>
        </p:nvSpPr>
        <p:spPr>
          <a:xfrm>
            <a:off x="135500" y="2075941"/>
            <a:ext cx="4716000" cy="1080000"/>
          </a:xfrm>
          <a:prstGeom prst="roundRect">
            <a:avLst>
              <a:gd name="adj" fmla="val 9365"/>
            </a:avLst>
          </a:prstGeom>
          <a:solidFill>
            <a:schemeClr val="accent6">
              <a:lumMod val="20000"/>
              <a:lumOff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kumimoji="1" lang="ja-JP" altLang="en-US" sz="1400" dirty="0">
                <a:solidFill>
                  <a:schemeClr val="tx1"/>
                </a:solidFill>
                <a:latin typeface="ＭＳ 明朝" panose="02020609040205080304" pitchFamily="17" charset="-128"/>
                <a:ea typeface="ＭＳ 明朝" panose="02020609040205080304" pitchFamily="17" charset="-128"/>
              </a:rPr>
              <a:t>有害動植物の防除を適切に実施しているか</a:t>
            </a:r>
            <a:endParaRPr kumimoji="1" lang="en-US" altLang="ja-JP" sz="1400" dirty="0">
              <a:solidFill>
                <a:schemeClr val="tx1"/>
              </a:solidFill>
              <a:latin typeface="ＭＳ 明朝" panose="02020609040205080304" pitchFamily="17" charset="-128"/>
              <a:ea typeface="ＭＳ 明朝" panose="02020609040205080304" pitchFamily="17" charset="-128"/>
            </a:endParaRPr>
          </a:p>
          <a:p>
            <a:r>
              <a:rPr kumimoji="1" lang="ja-JP" altLang="en-US" sz="1400" dirty="0">
                <a:solidFill>
                  <a:schemeClr val="tx1"/>
                </a:solidFill>
                <a:latin typeface="ＭＳ 明朝" panose="02020609040205080304" pitchFamily="17" charset="-128"/>
                <a:ea typeface="ＭＳ 明朝" panose="02020609040205080304" pitchFamily="17" charset="-128"/>
              </a:rPr>
              <a:t>　□　実施している</a:t>
            </a:r>
            <a:endParaRPr kumimoji="1" lang="en-US" altLang="ja-JP" sz="1400" dirty="0">
              <a:solidFill>
                <a:schemeClr val="tx1"/>
              </a:solidFill>
              <a:latin typeface="ＭＳ 明朝" panose="02020609040205080304" pitchFamily="17" charset="-128"/>
              <a:ea typeface="ＭＳ 明朝" panose="02020609040205080304" pitchFamily="17" charset="-128"/>
            </a:endParaRPr>
          </a:p>
          <a:p>
            <a:r>
              <a:rPr kumimoji="1" lang="ja-JP" altLang="en-US" sz="1400" dirty="0">
                <a:solidFill>
                  <a:schemeClr val="tx1"/>
                </a:solidFill>
                <a:latin typeface="ＭＳ 明朝" panose="02020609040205080304" pitchFamily="17" charset="-128"/>
                <a:ea typeface="ＭＳ 明朝" panose="02020609040205080304" pitchFamily="17" charset="-128"/>
              </a:rPr>
              <a:t>　□　実施していない</a:t>
            </a:r>
          </a:p>
        </p:txBody>
      </p:sp>
      <p:sp>
        <p:nvSpPr>
          <p:cNvPr id="14" name="四角形: 角を丸くする 13">
            <a:extLst>
              <a:ext uri="{FF2B5EF4-FFF2-40B4-BE49-F238E27FC236}">
                <a16:creationId xmlns:a16="http://schemas.microsoft.com/office/drawing/2014/main" id="{B1DAA4B4-0140-4F4D-A7BB-E30C6F5821CA}"/>
              </a:ext>
            </a:extLst>
          </p:cNvPr>
          <p:cNvSpPr/>
          <p:nvPr/>
        </p:nvSpPr>
        <p:spPr>
          <a:xfrm>
            <a:off x="135501" y="874432"/>
            <a:ext cx="4716000" cy="1080000"/>
          </a:xfrm>
          <a:prstGeom prst="roundRect">
            <a:avLst>
              <a:gd name="adj" fmla="val 9365"/>
            </a:avLst>
          </a:prstGeom>
          <a:solidFill>
            <a:schemeClr val="accent6">
              <a:lumMod val="20000"/>
              <a:lumOff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kumimoji="1" lang="ja-JP" altLang="en-US" sz="1400" dirty="0">
                <a:solidFill>
                  <a:schemeClr val="tx1"/>
                </a:solidFill>
                <a:latin typeface="ＭＳ 明朝" panose="02020609040205080304" pitchFamily="17" charset="-128"/>
                <a:ea typeface="ＭＳ 明朝" panose="02020609040205080304" pitchFamily="17" charset="-128"/>
              </a:rPr>
              <a:t>土づくりを適切に実施しているか</a:t>
            </a:r>
            <a:endParaRPr kumimoji="1" lang="en-US" altLang="ja-JP" sz="1400" dirty="0">
              <a:solidFill>
                <a:schemeClr val="tx1"/>
              </a:solidFill>
              <a:latin typeface="ＭＳ 明朝" panose="02020609040205080304" pitchFamily="17" charset="-128"/>
              <a:ea typeface="ＭＳ 明朝" panose="02020609040205080304" pitchFamily="17" charset="-128"/>
            </a:endParaRPr>
          </a:p>
          <a:p>
            <a:r>
              <a:rPr kumimoji="1" lang="ja-JP" altLang="en-US" sz="1400" dirty="0">
                <a:solidFill>
                  <a:schemeClr val="tx1"/>
                </a:solidFill>
                <a:latin typeface="ＭＳ 明朝" panose="02020609040205080304" pitchFamily="17" charset="-128"/>
                <a:ea typeface="ＭＳ 明朝" panose="02020609040205080304" pitchFamily="17" charset="-128"/>
              </a:rPr>
              <a:t>　□　実施している</a:t>
            </a:r>
            <a:endParaRPr kumimoji="1" lang="en-US" altLang="ja-JP" sz="1400" dirty="0">
              <a:solidFill>
                <a:schemeClr val="tx1"/>
              </a:solidFill>
              <a:latin typeface="ＭＳ 明朝" panose="02020609040205080304" pitchFamily="17" charset="-128"/>
              <a:ea typeface="ＭＳ 明朝" panose="02020609040205080304" pitchFamily="17" charset="-128"/>
            </a:endParaRPr>
          </a:p>
          <a:p>
            <a:r>
              <a:rPr kumimoji="1" lang="ja-JP" altLang="en-US" sz="1400" dirty="0">
                <a:solidFill>
                  <a:schemeClr val="tx1"/>
                </a:solidFill>
                <a:latin typeface="ＭＳ 明朝" panose="02020609040205080304" pitchFamily="17" charset="-128"/>
                <a:ea typeface="ＭＳ 明朝" panose="02020609040205080304" pitchFamily="17" charset="-128"/>
              </a:rPr>
              <a:t>　□　実施していない</a:t>
            </a:r>
          </a:p>
        </p:txBody>
      </p:sp>
      <p:sp>
        <p:nvSpPr>
          <p:cNvPr id="4" name="テキスト ボックス 3">
            <a:extLst>
              <a:ext uri="{FF2B5EF4-FFF2-40B4-BE49-F238E27FC236}">
                <a16:creationId xmlns:a16="http://schemas.microsoft.com/office/drawing/2014/main" id="{B0A205FD-9EA1-4D23-BB9D-16F46F95C0FC}"/>
              </a:ext>
            </a:extLst>
          </p:cNvPr>
          <p:cNvSpPr txBox="1"/>
          <p:nvPr/>
        </p:nvSpPr>
        <p:spPr>
          <a:xfrm>
            <a:off x="3327103" y="293674"/>
            <a:ext cx="3243085" cy="400110"/>
          </a:xfrm>
          <a:prstGeom prst="rect">
            <a:avLst/>
          </a:prstGeom>
          <a:noFill/>
        </p:spPr>
        <p:txBody>
          <a:bodyPr wrap="square" rtlCol="0" anchor="ctr">
            <a:spAutoFit/>
          </a:bodyPr>
          <a:lstStyle/>
          <a:p>
            <a:pPr algn="ctr"/>
            <a:r>
              <a:rPr kumimoji="1" lang="ja-JP" altLang="en-US" sz="2000">
                <a:latin typeface="ＭＳ 明朝" panose="02020609040205080304" pitchFamily="17" charset="-128"/>
                <a:ea typeface="ＭＳ 明朝" panose="02020609040205080304" pitchFamily="17" charset="-128"/>
              </a:rPr>
              <a:t>有機転換チェックシート</a:t>
            </a:r>
          </a:p>
        </p:txBody>
      </p:sp>
      <p:sp>
        <p:nvSpPr>
          <p:cNvPr id="13" name="テキスト ボックス 12">
            <a:extLst>
              <a:ext uri="{FF2B5EF4-FFF2-40B4-BE49-F238E27FC236}">
                <a16:creationId xmlns:a16="http://schemas.microsoft.com/office/drawing/2014/main" id="{F79B1BC6-3692-4229-BFAB-009EC427C42B}"/>
              </a:ext>
            </a:extLst>
          </p:cNvPr>
          <p:cNvSpPr txBox="1"/>
          <p:nvPr/>
        </p:nvSpPr>
        <p:spPr>
          <a:xfrm>
            <a:off x="5327093" y="5782988"/>
            <a:ext cx="4349569" cy="954107"/>
          </a:xfrm>
          <a:prstGeom prst="rect">
            <a:avLst/>
          </a:prstGeom>
          <a:noFill/>
        </p:spPr>
        <p:txBody>
          <a:bodyPr wrap="square" rtlCol="0">
            <a:spAutoFit/>
          </a:bodyPr>
          <a:lstStyle/>
          <a:p>
            <a:r>
              <a:rPr kumimoji="1" lang="ja-JP" altLang="en-US" sz="1400">
                <a:latin typeface="ＭＳ 明朝" panose="02020609040205080304" pitchFamily="17" charset="-128"/>
                <a:ea typeface="ＭＳ 明朝" panose="02020609040205080304" pitchFamily="17" charset="-128"/>
              </a:rPr>
              <a:t>上記内容に相違ありません。</a:t>
            </a:r>
            <a:endParaRPr kumimoji="1" lang="en-US" altLang="ja-JP" sz="1400">
              <a:latin typeface="ＭＳ 明朝" panose="02020609040205080304" pitchFamily="17" charset="-128"/>
              <a:ea typeface="ＭＳ 明朝" panose="02020609040205080304" pitchFamily="17" charset="-128"/>
            </a:endParaRPr>
          </a:p>
          <a:p>
            <a:r>
              <a:rPr kumimoji="1" lang="ja-JP" altLang="en-US" sz="1400">
                <a:latin typeface="ＭＳ 明朝" panose="02020609040205080304" pitchFamily="17" charset="-128"/>
                <a:ea typeface="ＭＳ 明朝" panose="02020609040205080304" pitchFamily="17" charset="-128"/>
              </a:rPr>
              <a:t>　</a:t>
            </a:r>
            <a:r>
              <a:rPr kumimoji="1" lang="en-US" altLang="ja-JP" sz="1400">
                <a:latin typeface="ＭＳ 明朝" panose="02020609040205080304" pitchFamily="17" charset="-128"/>
                <a:ea typeface="ＭＳ 明朝" panose="02020609040205080304" pitchFamily="17" charset="-128"/>
              </a:rPr>
              <a:t>					</a:t>
            </a:r>
            <a:r>
              <a:rPr kumimoji="1" lang="ja-JP" altLang="en-US" sz="1400">
                <a:latin typeface="ＭＳ 明朝" panose="02020609040205080304" pitchFamily="17" charset="-128"/>
                <a:ea typeface="ＭＳ 明朝" panose="02020609040205080304" pitchFamily="17" charset="-128"/>
              </a:rPr>
              <a:t>　年　　月　　日</a:t>
            </a:r>
            <a:endParaRPr kumimoji="1" lang="en-US" altLang="ja-JP" sz="1400">
              <a:latin typeface="ＭＳ 明朝" panose="02020609040205080304" pitchFamily="17" charset="-128"/>
              <a:ea typeface="ＭＳ 明朝" panose="02020609040205080304" pitchFamily="17" charset="-128"/>
            </a:endParaRPr>
          </a:p>
          <a:p>
            <a:endParaRPr kumimoji="1" lang="en-US" altLang="ja-JP" sz="1400">
              <a:latin typeface="ＭＳ 明朝" panose="02020609040205080304" pitchFamily="17" charset="-128"/>
              <a:ea typeface="ＭＳ 明朝" panose="02020609040205080304" pitchFamily="17" charset="-128"/>
            </a:endParaRPr>
          </a:p>
          <a:p>
            <a:r>
              <a:rPr kumimoji="1" lang="ja-JP" altLang="en-US" sz="1400" u="sng">
                <a:latin typeface="ＭＳ 明朝" panose="02020609040205080304" pitchFamily="17" charset="-128"/>
                <a:ea typeface="ＭＳ 明朝" panose="02020609040205080304" pitchFamily="17" charset="-128"/>
              </a:rPr>
              <a:t>氏名　　　　　　　　　　　　　　　　　　　　</a:t>
            </a:r>
            <a:r>
              <a:rPr kumimoji="1" lang="ja-JP" altLang="en-US" sz="1400" u="sng">
                <a:solidFill>
                  <a:schemeClr val="bg1"/>
                </a:solidFill>
                <a:latin typeface="ＭＳ 明朝" panose="02020609040205080304" pitchFamily="17" charset="-128"/>
                <a:ea typeface="ＭＳ 明朝" panose="02020609040205080304" pitchFamily="17" charset="-128"/>
              </a:rPr>
              <a:t>ｑ</a:t>
            </a:r>
            <a:r>
              <a:rPr kumimoji="1" lang="ja-JP" altLang="en-US" sz="1400" u="sng">
                <a:latin typeface="ＭＳ 明朝" panose="02020609040205080304" pitchFamily="17" charset="-128"/>
                <a:ea typeface="ＭＳ 明朝" panose="02020609040205080304" pitchFamily="17" charset="-128"/>
              </a:rPr>
              <a:t>　</a:t>
            </a:r>
          </a:p>
        </p:txBody>
      </p:sp>
      <p:cxnSp>
        <p:nvCxnSpPr>
          <p:cNvPr id="23" name="直線コネクタ 22">
            <a:extLst>
              <a:ext uri="{FF2B5EF4-FFF2-40B4-BE49-F238E27FC236}">
                <a16:creationId xmlns:a16="http://schemas.microsoft.com/office/drawing/2014/main" id="{064FE700-6D8F-478F-8FAE-F207FA525BB4}"/>
              </a:ext>
            </a:extLst>
          </p:cNvPr>
          <p:cNvCxnSpPr>
            <a:cxnSpLocks/>
          </p:cNvCxnSpPr>
          <p:nvPr/>
        </p:nvCxnSpPr>
        <p:spPr>
          <a:xfrm>
            <a:off x="0" y="702041"/>
            <a:ext cx="9897293" cy="0"/>
          </a:xfrm>
          <a:prstGeom prst="line">
            <a:avLst/>
          </a:prstGeom>
          <a:ln w="762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22" name="四角形: 角を丸くする 21">
            <a:extLst>
              <a:ext uri="{FF2B5EF4-FFF2-40B4-BE49-F238E27FC236}">
                <a16:creationId xmlns:a16="http://schemas.microsoft.com/office/drawing/2014/main" id="{DD11907D-D79B-4CE8-89F4-2005527BC010}"/>
              </a:ext>
            </a:extLst>
          </p:cNvPr>
          <p:cNvSpPr/>
          <p:nvPr/>
        </p:nvSpPr>
        <p:spPr>
          <a:xfrm>
            <a:off x="5054987" y="4484207"/>
            <a:ext cx="4716000" cy="1080000"/>
          </a:xfrm>
          <a:prstGeom prst="roundRect">
            <a:avLst>
              <a:gd name="adj" fmla="val 9365"/>
            </a:avLst>
          </a:prstGeom>
          <a:solidFill>
            <a:schemeClr val="accent6">
              <a:lumMod val="20000"/>
              <a:lumOff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kumimoji="1" lang="ja-JP" altLang="en-US" sz="1400" dirty="0">
                <a:solidFill>
                  <a:schemeClr val="tx1"/>
                </a:solidFill>
                <a:latin typeface="ＭＳ 明朝" panose="02020609040205080304" pitchFamily="17" charset="-128"/>
                <a:ea typeface="ＭＳ 明朝" panose="02020609040205080304" pitchFamily="17" charset="-128"/>
              </a:rPr>
              <a:t>取組品目において、これまで有機農業（交付等要綱別記３第１の２（１）に定める農法）を実施していないか</a:t>
            </a:r>
            <a:endParaRPr kumimoji="1" lang="en-US" altLang="ja-JP" sz="1400" dirty="0">
              <a:solidFill>
                <a:schemeClr val="tx1"/>
              </a:solidFill>
              <a:latin typeface="ＭＳ 明朝" panose="02020609040205080304" pitchFamily="17" charset="-128"/>
              <a:ea typeface="ＭＳ 明朝" panose="02020609040205080304" pitchFamily="17" charset="-128"/>
            </a:endParaRPr>
          </a:p>
          <a:p>
            <a:r>
              <a:rPr kumimoji="1" lang="ja-JP" altLang="en-US" sz="1400" dirty="0">
                <a:solidFill>
                  <a:schemeClr val="tx1"/>
                </a:solidFill>
                <a:latin typeface="ＭＳ 明朝" panose="02020609040205080304" pitchFamily="17" charset="-128"/>
                <a:ea typeface="ＭＳ 明朝" panose="02020609040205080304" pitchFamily="17" charset="-128"/>
              </a:rPr>
              <a:t>　□　実施していない</a:t>
            </a:r>
            <a:endParaRPr kumimoji="1" lang="en-US" altLang="ja-JP" sz="1400" dirty="0">
              <a:solidFill>
                <a:schemeClr val="tx1"/>
              </a:solidFill>
              <a:latin typeface="ＭＳ 明朝" panose="02020609040205080304" pitchFamily="17" charset="-128"/>
              <a:ea typeface="ＭＳ 明朝" panose="02020609040205080304" pitchFamily="17" charset="-128"/>
            </a:endParaRPr>
          </a:p>
          <a:p>
            <a:r>
              <a:rPr kumimoji="1" lang="ja-JP" altLang="en-US" sz="1400" dirty="0">
                <a:solidFill>
                  <a:schemeClr val="tx1"/>
                </a:solidFill>
                <a:latin typeface="ＭＳ 明朝" panose="02020609040205080304" pitchFamily="17" charset="-128"/>
                <a:ea typeface="ＭＳ 明朝" panose="02020609040205080304" pitchFamily="17" charset="-128"/>
              </a:rPr>
              <a:t>　□　実施している</a:t>
            </a:r>
            <a:endParaRPr kumimoji="1" lang="en-US" altLang="ja-JP" sz="1400" dirty="0">
              <a:solidFill>
                <a:schemeClr val="tx1"/>
              </a:solidFill>
              <a:latin typeface="ＭＳ 明朝" panose="02020609040205080304" pitchFamily="17" charset="-128"/>
              <a:ea typeface="ＭＳ 明朝" panose="02020609040205080304" pitchFamily="17" charset="-128"/>
            </a:endParaRPr>
          </a:p>
          <a:p>
            <a:r>
              <a:rPr kumimoji="1" lang="ja-JP" altLang="en-US" sz="300" dirty="0">
                <a:solidFill>
                  <a:schemeClr val="tx1"/>
                </a:solidFill>
                <a:latin typeface="ＭＳ 明朝" panose="02020609040205080304" pitchFamily="17" charset="-128"/>
                <a:ea typeface="ＭＳ 明朝" panose="02020609040205080304" pitchFamily="17" charset="-128"/>
              </a:rPr>
              <a:t>　</a:t>
            </a:r>
          </a:p>
          <a:p>
            <a:r>
              <a:rPr kumimoji="1" lang="en-US" altLang="ja-JP" sz="900" dirty="0">
                <a:solidFill>
                  <a:schemeClr val="tx1"/>
                </a:solidFill>
                <a:latin typeface="ＭＳ 明朝" panose="02020609040205080304" pitchFamily="17" charset="-128"/>
                <a:ea typeface="ＭＳ 明朝" panose="02020609040205080304" pitchFamily="17" charset="-128"/>
              </a:rPr>
              <a:t>※</a:t>
            </a:r>
            <a:r>
              <a:rPr kumimoji="1" lang="ja-JP" altLang="en-US" sz="900" dirty="0">
                <a:solidFill>
                  <a:schemeClr val="tx1"/>
                </a:solidFill>
                <a:latin typeface="ＭＳ 明朝" panose="02020609040205080304" pitchFamily="17" charset="-128"/>
                <a:ea typeface="ＭＳ 明朝" panose="02020609040205080304" pitchFamily="17" charset="-128"/>
              </a:rPr>
              <a:t> この項目に誤りがあった場合、交付の対象となりませんので承知ください</a:t>
            </a:r>
          </a:p>
        </p:txBody>
      </p:sp>
      <p:sp>
        <p:nvSpPr>
          <p:cNvPr id="5" name="テキスト ボックス 4">
            <a:extLst>
              <a:ext uri="{FF2B5EF4-FFF2-40B4-BE49-F238E27FC236}">
                <a16:creationId xmlns:a16="http://schemas.microsoft.com/office/drawing/2014/main" id="{47B05FC0-CF68-8226-7958-B29D8A0C2E08}"/>
              </a:ext>
            </a:extLst>
          </p:cNvPr>
          <p:cNvSpPr txBox="1"/>
          <p:nvPr/>
        </p:nvSpPr>
        <p:spPr>
          <a:xfrm>
            <a:off x="0" y="54882"/>
            <a:ext cx="1989907" cy="200055"/>
          </a:xfrm>
          <a:prstGeom prst="rect">
            <a:avLst/>
          </a:prstGeom>
          <a:noFill/>
        </p:spPr>
        <p:txBody>
          <a:bodyPr wrap="square" rtlCol="0">
            <a:spAutoFit/>
          </a:bodyPr>
          <a:lstStyle/>
          <a:p>
            <a:r>
              <a:rPr kumimoji="1" lang="ja-JP" altLang="en-US" sz="700" dirty="0">
                <a:latin typeface="ＭＳ 明朝" panose="02020609040205080304" pitchFamily="17" charset="-128"/>
                <a:ea typeface="ＭＳ 明朝" panose="02020609040205080304" pitchFamily="17" charset="-128"/>
              </a:rPr>
              <a:t>別紙様式第</a:t>
            </a:r>
            <a:r>
              <a:rPr kumimoji="1" lang="en-US" altLang="ja-JP" sz="700" dirty="0">
                <a:latin typeface="ＭＳ 明朝" panose="02020609040205080304" pitchFamily="17" charset="-128"/>
                <a:ea typeface="ＭＳ 明朝" panose="02020609040205080304" pitchFamily="17" charset="-128"/>
              </a:rPr>
              <a:t>30</a:t>
            </a:r>
            <a:r>
              <a:rPr kumimoji="1" lang="ja-JP" altLang="en-US" sz="700" dirty="0">
                <a:latin typeface="ＭＳ 明朝" panose="02020609040205080304" pitchFamily="17" charset="-128"/>
                <a:ea typeface="ＭＳ 明朝" panose="02020609040205080304" pitchFamily="17" charset="-128"/>
              </a:rPr>
              <a:t>号－３（別記３関係）</a:t>
            </a:r>
            <a:endParaRPr kumimoji="1" lang="en-US" altLang="ja-JP" sz="700"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118273377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85ec59af-1a16-40a0-b163-384e34c79a5c" xsi:nil="true"/>
    <lcf76f155ced4ddcb4097134ff3c332f xmlns="ee983d0a-609e-4f4e-8a14-24a8c8bb59c0">
      <Terms xmlns="http://schemas.microsoft.com/office/infopath/2007/PartnerControls"/>
    </lcf76f155ced4ddcb4097134ff3c332f>
    <_Flow_SignoffStatus xmlns="ee983d0a-609e-4f4e-8a14-24a8c8bb59c0" xsi:nil="true"/>
    <_x4f5c__x6210__x65e5__x6642_ xmlns="ee983d0a-609e-4f4e-8a14-24a8c8bb59c0" xsi:nil="true"/>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B831FE20F0535445825DB9DE4FC18B20" ma:contentTypeVersion="17" ma:contentTypeDescription="新しいドキュメントを作成します。" ma:contentTypeScope="" ma:versionID="2acaa3c2a4660f92c1174708cfa1e183">
  <xsd:schema xmlns:xsd="http://www.w3.org/2001/XMLSchema" xmlns:xs="http://www.w3.org/2001/XMLSchema" xmlns:p="http://schemas.microsoft.com/office/2006/metadata/properties" xmlns:ns2="ee983d0a-609e-4f4e-8a14-24a8c8bb59c0" xmlns:ns3="85ec59af-1a16-40a0-b163-384e34c79a5c" targetNamespace="http://schemas.microsoft.com/office/2006/metadata/properties" ma:root="true" ma:fieldsID="513d6035013237b315477de51e749b26" ns2:_="" ns3:_="">
    <xsd:import namespace="ee983d0a-609e-4f4e-8a14-24a8c8bb59c0"/>
    <xsd:import namespace="85ec59af-1a16-40a0-b163-384e34c79a5c"/>
    <xsd:element name="properties">
      <xsd:complexType>
        <xsd:sequence>
          <xsd:element name="documentManagement">
            <xsd:complexType>
              <xsd:all>
                <xsd:element ref="ns2:_x4f5c__x6210__x65e5__x6642_" minOccurs="0"/>
                <xsd:element ref="ns2:MediaServiceMetadata" minOccurs="0"/>
                <xsd:element ref="ns2:MediaServiceFastMetadata" minOccurs="0"/>
                <xsd:element ref="ns2:MediaServiceDateTaken" minOccurs="0"/>
                <xsd:element ref="ns2:MediaLengthInSeconds" minOccurs="0"/>
                <xsd:element ref="ns3:TaxCatchAll" minOccurs="0"/>
                <xsd:element ref="ns2:MediaServiceGenerationTime" minOccurs="0"/>
                <xsd:element ref="ns2:MediaServiceEventHashCode" minOccurs="0"/>
                <xsd:element ref="ns2:MediaServiceLocation" minOccurs="0"/>
                <xsd:element ref="ns2:lcf76f155ced4ddcb4097134ff3c332f" minOccurs="0"/>
                <xsd:element ref="ns2:MediaServiceOCR" minOccurs="0"/>
                <xsd:element ref="ns2:MediaServiceObjectDetectorVersions" minOccurs="0"/>
                <xsd:element ref="ns2:MediaServiceSearchProperties"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983d0a-609e-4f4e-8a14-24a8c8bb59c0" elementFormDefault="qualified">
    <xsd:import namespace="http://schemas.microsoft.com/office/2006/documentManagement/types"/>
    <xsd:import namespace="http://schemas.microsoft.com/office/infopath/2007/PartnerControls"/>
    <xsd:element name="_x4f5c__x6210__x65e5__x6642_" ma:index="8" nillable="true" ma:displayName="作成日時" ma:default="" ma:description="" ma:format="DateTime" ma:internalName="_x4f5c__x6210__x65e5__x6642_">
      <xsd:simpleType>
        <xsd:restriction base="dms:DateTime"/>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Location" ma:index="16" nillable="true" ma:displayName="Location" ma:description="" ma:indexed="true" ma:internalName="MediaServiceLocation" ma:readOnly="true">
      <xsd:simpleType>
        <xsd:restriction base="dms:Text"/>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_Flow_SignoffStatus" ma:index="22" nillable="true" ma:displayName="承認の状態" ma:internalName="_x627f__x8a8d__x306e__x72b6__x614b_">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5ec59af-1a16-40a0-b163-384e34c79a5c"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d34c6996-d0a1-450c-8647-b26f7e07b7fd}" ma:internalName="TaxCatchAll" ma:showField="CatchAllData" ma:web="85ec59af-1a16-40a0-b163-384e34c79a5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CD331B5-880F-4876-AF2F-27384593AD4C}">
  <ds:schemaRefs>
    <ds:schemaRef ds:uri="http://schemas.microsoft.com/sharepoint/v3/contenttype/forms"/>
  </ds:schemaRefs>
</ds:datastoreItem>
</file>

<file path=customXml/itemProps2.xml><?xml version="1.0" encoding="utf-8"?>
<ds:datastoreItem xmlns:ds="http://schemas.openxmlformats.org/officeDocument/2006/customXml" ds:itemID="{3E1EEF02-801C-405E-928C-0BC906FDF89D}">
  <ds:schemaRefs>
    <ds:schemaRef ds:uri="http://schemas.microsoft.com/office/infopath/2007/PartnerControls"/>
    <ds:schemaRef ds:uri="http://purl.org/dc/elements/1.1/"/>
    <ds:schemaRef ds:uri="http://schemas.microsoft.com/office/2006/metadata/properties"/>
    <ds:schemaRef ds:uri="http://www.w3.org/XML/1998/namespace"/>
    <ds:schemaRef ds:uri="http://schemas.microsoft.com/office/2006/documentManagement/types"/>
    <ds:schemaRef ds:uri="http://schemas.openxmlformats.org/package/2006/metadata/core-properties"/>
    <ds:schemaRef ds:uri="http://purl.org/dc/terms/"/>
    <ds:schemaRef ds:uri="c697c276-609d-4ed9-a675-5e72c578ae5f"/>
    <ds:schemaRef ds:uri="ab6af1aa-6d85-445e-8d12-adfdc7ccdc6c"/>
    <ds:schemaRef ds:uri="http://purl.org/dc/dcmitype/"/>
    <ds:schemaRef ds:uri="85ec59af-1a16-40a0-b163-384e34c79a5c"/>
    <ds:schemaRef ds:uri="ee983d0a-609e-4f4e-8a14-24a8c8bb59c0"/>
  </ds:schemaRefs>
</ds:datastoreItem>
</file>

<file path=customXml/itemProps3.xml><?xml version="1.0" encoding="utf-8"?>
<ds:datastoreItem xmlns:ds="http://schemas.openxmlformats.org/officeDocument/2006/customXml" ds:itemID="{5DF764F5-4C93-46A2-8BB3-0F14670CAD2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983d0a-609e-4f4e-8a14-24a8c8bb59c0"/>
    <ds:schemaRef ds:uri="85ec59af-1a16-40a0-b163-384e34c79a5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271</Words>
  <Application>Microsoft Office PowerPoint</Application>
  <PresentationFormat>A4 210 x 297 mm</PresentationFormat>
  <Paragraphs>33</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ＭＳ 明朝</vt:lpstr>
      <vt:lpstr>Arial</vt:lpstr>
      <vt:lpstr>Calibri</vt:lpstr>
      <vt:lpstr>Calibri Light</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伊東 龍生(ITO Ryusei)</cp:lastModifiedBy>
  <cp:revision>2</cp:revision>
  <cp:lastPrinted>2022-11-25T08:27:20Z</cp:lastPrinted>
  <dcterms:created xsi:type="dcterms:W3CDTF">2022-10-05T11:05:27Z</dcterms:created>
  <dcterms:modified xsi:type="dcterms:W3CDTF">2025-12-19T12:25:28Z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0x010100B831FE20F0535445825DB9DE4FC18B20</vt:lpwstr>
  </property>
  <property fmtid="{D5CDD505-2E9C-101B-9397-08002B2CF9AE}" pid="3" name="MediaServiceImageTags">
    <vt:lpwstr/>
  </property>
  <property fmtid="{D5CDD505-2E9C-101B-9397-08002B2CF9AE}" pid="4" name="Order">
    <vt:r8>46000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