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0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1866" y="48"/>
      </p:cViewPr>
      <p:guideLst>
        <p:guide orient="horz" pos="3390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56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07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40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76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31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40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14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9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76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5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407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7020-0D8F-4F61-9D81-1DE166E68F02}" type="datetimeFigureOut">
              <a:rPr kumimoji="1" lang="ja-JP" altLang="en-US" smtClean="0"/>
              <a:t>2024/6/15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879E-1112-4E36-9A10-B608710467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0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0" y="482943"/>
            <a:ext cx="7559675" cy="409981"/>
            <a:chOff x="331694" y="3662695"/>
            <a:chExt cx="9601200" cy="361577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331694" y="3791184"/>
              <a:ext cx="9601200" cy="0"/>
            </a:xfrm>
            <a:prstGeom prst="line">
              <a:avLst/>
            </a:prstGeom>
            <a:ln w="57150">
              <a:solidFill>
                <a:srgbClr val="AACF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>
              <a:off x="331694" y="3662695"/>
              <a:ext cx="9601200" cy="0"/>
            </a:xfrm>
            <a:prstGeom prst="line">
              <a:avLst/>
            </a:prstGeom>
            <a:ln w="57150">
              <a:solidFill>
                <a:srgbClr val="F0D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331694" y="3907728"/>
              <a:ext cx="9601200" cy="0"/>
            </a:xfrm>
            <a:prstGeom prst="line">
              <a:avLst/>
            </a:prstGeom>
            <a:ln w="57150">
              <a:solidFill>
                <a:srgbClr val="D5829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331694" y="4024272"/>
              <a:ext cx="9601200" cy="0"/>
            </a:xfrm>
            <a:prstGeom prst="line">
              <a:avLst/>
            </a:prstGeom>
            <a:ln w="57150">
              <a:solidFill>
                <a:srgbClr val="8270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テキスト ボックス 8"/>
          <p:cNvSpPr txBox="1"/>
          <p:nvPr/>
        </p:nvSpPr>
        <p:spPr>
          <a:xfrm>
            <a:off x="1450094" y="1144582"/>
            <a:ext cx="7208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～</a:t>
            </a:r>
            <a:r>
              <a:rPr kumimoji="1" lang="ja-JP" altLang="en-US" sz="3600" b="1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こころ</a:t>
            </a:r>
            <a:r>
              <a:rPr kumimoji="1" lang="ja-JP" altLang="en-US" sz="3600" dirty="0" smtClean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の</a:t>
            </a:r>
            <a:r>
              <a:rPr kumimoji="1" lang="ja-JP" altLang="en-US" sz="3600" dirty="0">
                <a:ln w="57150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チャート～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-292981" y="138146"/>
            <a:ext cx="402592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 P悠々ゴシック体E" panose="040B0900000000000000" pitchFamily="50" charset="-128"/>
                <a:ea typeface="AR P悠々ゴシック体E" panose="040B0900000000000000" pitchFamily="50" charset="-128"/>
              </a:rPr>
              <a:t>鑑賞ボード</a:t>
            </a:r>
            <a:endParaRPr lang="ja-JP" altLang="en-US" sz="400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 P悠々ゴシック体E" panose="040B0900000000000000" pitchFamily="50" charset="-128"/>
              <a:ea typeface="AR P悠々ゴシック体E" panose="040B0900000000000000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125806" y="2581824"/>
            <a:ext cx="7308064" cy="7004417"/>
            <a:chOff x="12314635" y="256829"/>
            <a:chExt cx="15805652" cy="15148935"/>
          </a:xfrm>
        </p:grpSpPr>
        <p:sp>
          <p:nvSpPr>
            <p:cNvPr id="12" name="四方向矢印 11"/>
            <p:cNvSpPr/>
            <p:nvPr/>
          </p:nvSpPr>
          <p:spPr>
            <a:xfrm>
              <a:off x="14577843" y="2484771"/>
              <a:ext cx="11279237" cy="10693052"/>
            </a:xfrm>
            <a:prstGeom prst="quadArrow">
              <a:avLst>
                <a:gd name="adj1" fmla="val 1071"/>
                <a:gd name="adj2" fmla="val 2602"/>
                <a:gd name="adj3" fmla="val 4133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124848" tIns="62424" rIns="124848" bIns="62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 sz="5663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18464582" y="256829"/>
              <a:ext cx="3505755" cy="1131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  <a:cs typeface="Times New Roman" panose="02020603050405020304" pitchFamily="18" charset="0"/>
                </a:rPr>
                <a:t>はげしい</a:t>
              </a:r>
              <a:endParaRPr lang="ja-JP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8852877" y="14274160"/>
              <a:ext cx="2729163" cy="113160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  <a:cs typeface="Times New Roman" panose="02020603050405020304" pitchFamily="18" charset="0"/>
                </a:rPr>
                <a:t>しずか</a:t>
              </a:r>
              <a:endParaRPr lang="ja-JP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5857079" y="6415067"/>
              <a:ext cx="2263208" cy="4946276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よろこび</a:t>
              </a:r>
              <a:endPara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r>
                <a:rPr kumimoji="1" lang="ja-JP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たのしさ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2314635" y="6415067"/>
              <a:ext cx="2263208" cy="560924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かなしみ</a:t>
              </a:r>
              <a:endPara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  <a:p>
              <a:r>
                <a:rPr kumimoji="1" lang="ja-JP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丸ゴシック体E" panose="020F0909000000000000" pitchFamily="49" charset="-128"/>
                  <a:ea typeface="AR丸ゴシック体E" panose="020F0909000000000000" pitchFamily="49" charset="-128"/>
                </a:rPr>
                <a:t>いかり</a:t>
              </a:r>
              <a:endParaRPr kumimoji="1"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0754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12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P悠々ゴシック体E</vt:lpstr>
      <vt:lpstr>AR丸ゴシック体E</vt:lpstr>
      <vt:lpstr>游ゴシック</vt:lpstr>
      <vt:lpstr>游ゴシック Light</vt:lpstr>
      <vt:lpstr>游明朝 Demibold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0180582</dc:creator>
  <cp:lastModifiedBy>0180582</cp:lastModifiedBy>
  <cp:revision>5</cp:revision>
  <cp:lastPrinted>2024-06-14T01:26:53Z</cp:lastPrinted>
  <dcterms:created xsi:type="dcterms:W3CDTF">2024-06-14T00:42:09Z</dcterms:created>
  <dcterms:modified xsi:type="dcterms:W3CDTF">2024-06-15T06:49:51Z</dcterms:modified>
</cp:coreProperties>
</file>