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 id="2147483924" r:id="rId2"/>
    <p:sldMasterId id="2147483936" r:id="rId3"/>
    <p:sldMasterId id="2147483948" r:id="rId4"/>
    <p:sldMasterId id="2147483960" r:id="rId5"/>
  </p:sldMasterIdLst>
  <p:notesMasterIdLst>
    <p:notesMasterId r:id="rId23"/>
  </p:notesMasterIdLst>
  <p:handoutMasterIdLst>
    <p:handoutMasterId r:id="rId24"/>
  </p:handoutMasterIdLst>
  <p:sldIdLst>
    <p:sldId id="920" r:id="rId6"/>
    <p:sldId id="922" r:id="rId7"/>
    <p:sldId id="891" r:id="rId8"/>
    <p:sldId id="892" r:id="rId9"/>
    <p:sldId id="893" r:id="rId10"/>
    <p:sldId id="894" r:id="rId11"/>
    <p:sldId id="913" r:id="rId12"/>
    <p:sldId id="896" r:id="rId13"/>
    <p:sldId id="863" r:id="rId14"/>
    <p:sldId id="911" r:id="rId15"/>
    <p:sldId id="899" r:id="rId16"/>
    <p:sldId id="909" r:id="rId17"/>
    <p:sldId id="900" r:id="rId18"/>
    <p:sldId id="910" r:id="rId19"/>
    <p:sldId id="705" r:id="rId20"/>
    <p:sldId id="897" r:id="rId21"/>
    <p:sldId id="898" r:id="rId2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66"/>
    <a:srgbClr val="FF6600"/>
    <a:srgbClr val="FFCCFF"/>
    <a:srgbClr val="FF99FF"/>
    <a:srgbClr val="FFFF99"/>
    <a:srgbClr val="00FF00"/>
    <a:srgbClr val="CCFFFF"/>
    <a:srgbClr val="A5002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14" autoAdjust="0"/>
    <p:restoredTop sz="67980" autoAdjust="0"/>
  </p:normalViewPr>
  <p:slideViewPr>
    <p:cSldViewPr>
      <p:cViewPr varScale="1">
        <p:scale>
          <a:sx n="59" d="100"/>
          <a:sy n="59" d="100"/>
        </p:scale>
        <p:origin x="1675" y="67"/>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p:cViewPr>
        <p:scale>
          <a:sx n="80" d="100"/>
          <a:sy n="80" d="100"/>
        </p:scale>
        <p:origin x="2846" y="-5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ja-JP" altLang="ja-JP" sz="1400" dirty="0" smtClean="0">
                <a:effectLst/>
                <a:latin typeface="UD デジタル 教科書体 NP-B" panose="02020700000000000000" pitchFamily="18" charset="-128"/>
                <a:ea typeface="UD デジタル 教科書体 NP-B" panose="02020700000000000000" pitchFamily="18" charset="-128"/>
              </a:rPr>
              <a:t>今住んでいる地域の行事に参加していますか。</a:t>
            </a:r>
            <a:endParaRPr lang="ja-JP" altLang="ja-JP" sz="1400" dirty="0">
              <a:effectLst/>
              <a:latin typeface="UD デジタル 教科書体 NP-B" panose="02020700000000000000" pitchFamily="18" charset="-128"/>
              <a:ea typeface="UD デジタル 教科書体 NP-B" panose="02020700000000000000" pitchFamily="18" charset="-128"/>
            </a:endParaRPr>
          </a:p>
        </c:rich>
      </c:tx>
      <c:layout/>
      <c:overlay val="0"/>
      <c:spPr>
        <a:noFill/>
        <a:ln>
          <a:solidFill>
            <a:schemeClr val="tx1"/>
          </a:solid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天草</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Sheet1!$B$2:$B$3</c:f>
              <c:numCache>
                <c:formatCode>General</c:formatCode>
                <c:ptCount val="2"/>
                <c:pt idx="0">
                  <c:v>71.400000000000006</c:v>
                </c:pt>
                <c:pt idx="1">
                  <c:v>52.4</c:v>
                </c:pt>
              </c:numCache>
            </c:numRef>
          </c:val>
          <c:extLst>
            <c:ext xmlns:c16="http://schemas.microsoft.com/office/drawing/2014/chart" uri="{C3380CC4-5D6E-409C-BE32-E72D297353CC}">
              <c16:uniqueId val="{00000000-E846-488D-A993-67CDAF07B34F}"/>
            </c:ext>
          </c:extLst>
        </c:ser>
        <c:ser>
          <c:idx val="1"/>
          <c:order val="1"/>
          <c:tx>
            <c:strRef>
              <c:f>Sheet1!$C$1</c:f>
              <c:strCache>
                <c:ptCount val="1"/>
                <c:pt idx="0">
                  <c:v>熊本県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Sheet1!$C$2:$C$3</c:f>
              <c:numCache>
                <c:formatCode>General</c:formatCode>
                <c:ptCount val="2"/>
                <c:pt idx="0">
                  <c:v>60.4</c:v>
                </c:pt>
                <c:pt idx="1">
                  <c:v>37.200000000000003</c:v>
                </c:pt>
              </c:numCache>
            </c:numRef>
          </c:val>
          <c:extLst>
            <c:ext xmlns:c16="http://schemas.microsoft.com/office/drawing/2014/chart" uri="{C3380CC4-5D6E-409C-BE32-E72D297353CC}">
              <c16:uniqueId val="{00000001-E846-488D-A993-67CDAF07B34F}"/>
            </c:ext>
          </c:extLst>
        </c:ser>
        <c:ser>
          <c:idx val="2"/>
          <c:order val="2"/>
          <c:tx>
            <c:strRef>
              <c:f>Sheet1!$D$1</c:f>
              <c:strCache>
                <c:ptCount val="1"/>
                <c:pt idx="0">
                  <c:v>全国</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Sheet1!$D$2:$D$3</c:f>
              <c:numCache>
                <c:formatCode>General</c:formatCode>
                <c:ptCount val="2"/>
                <c:pt idx="0">
                  <c:v>57.8</c:v>
                </c:pt>
                <c:pt idx="1">
                  <c:v>38</c:v>
                </c:pt>
              </c:numCache>
            </c:numRef>
          </c:val>
          <c:extLst>
            <c:ext xmlns:c16="http://schemas.microsoft.com/office/drawing/2014/chart" uri="{C3380CC4-5D6E-409C-BE32-E72D297353CC}">
              <c16:uniqueId val="{00000003-E846-488D-A993-67CDAF07B34F}"/>
            </c:ext>
          </c:extLst>
        </c:ser>
        <c:dLbls>
          <c:dLblPos val="outEnd"/>
          <c:showLegendKey val="0"/>
          <c:showVal val="1"/>
          <c:showCatName val="0"/>
          <c:showSerName val="0"/>
          <c:showPercent val="0"/>
          <c:showBubbleSize val="0"/>
        </c:dLbls>
        <c:gapWidth val="219"/>
        <c:overlap val="-27"/>
        <c:axId val="626949040"/>
        <c:axId val="626952976"/>
      </c:barChart>
      <c:catAx>
        <c:axId val="62694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26952976"/>
        <c:crosses val="autoZero"/>
        <c:auto val="1"/>
        <c:lblAlgn val="ctr"/>
        <c:lblOffset val="100"/>
        <c:noMultiLvlLbl val="0"/>
      </c:catAx>
      <c:valAx>
        <c:axId val="626952976"/>
        <c:scaling>
          <c:orientation val="minMax"/>
          <c:max val="9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26949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ja-JP" altLang="ja-JP" sz="1400" dirty="0" smtClean="0">
                <a:effectLst/>
                <a:latin typeface="UD デジタル 教科書体 NP-B" panose="02020700000000000000" pitchFamily="18" charset="-128"/>
                <a:ea typeface="UD デジタル 教科書体 NP-B" panose="02020700000000000000" pitchFamily="18" charset="-128"/>
              </a:rPr>
              <a:t>地域や社会をよくするために</a:t>
            </a:r>
            <a:endParaRPr lang="en-US" altLang="ja-JP" sz="1400" dirty="0" smtClean="0">
              <a:effectLst/>
              <a:latin typeface="UD デジタル 教科書体 NP-B" panose="02020700000000000000" pitchFamily="18" charset="-128"/>
              <a:ea typeface="UD デジタル 教科書体 NP-B" panose="02020700000000000000" pitchFamily="18" charset="-128"/>
            </a:endParaRPr>
          </a:p>
          <a:p>
            <a:pPr algn="l">
              <a:defRPr sz="1400"/>
            </a:pPr>
            <a:r>
              <a:rPr lang="ja-JP" altLang="ja-JP" sz="1400" dirty="0" smtClean="0">
                <a:effectLst/>
                <a:latin typeface="UD デジタル 教科書体 NP-B" panose="02020700000000000000" pitchFamily="18" charset="-128"/>
                <a:ea typeface="UD デジタル 教科書体 NP-B" panose="02020700000000000000" pitchFamily="18" charset="-128"/>
              </a:rPr>
              <a:t>何かしてみたいと思いますか。</a:t>
            </a:r>
            <a:endParaRPr lang="ja-JP" altLang="ja-JP" sz="1400" dirty="0">
              <a:effectLst/>
              <a:latin typeface="UD デジタル 教科書体 NP-B" panose="02020700000000000000" pitchFamily="18" charset="-128"/>
              <a:ea typeface="UD デジタル 教科書体 NP-B" panose="02020700000000000000" pitchFamily="18" charset="-128"/>
            </a:endParaRPr>
          </a:p>
        </c:rich>
      </c:tx>
      <c:layout/>
      <c:overlay val="0"/>
      <c:spPr>
        <a:noFill/>
        <a:ln>
          <a:solidFill>
            <a:schemeClr val="tx1"/>
          </a:solid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天草</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Sheet1!$B$2:$B$3</c:f>
              <c:numCache>
                <c:formatCode>General</c:formatCode>
                <c:ptCount val="2"/>
                <c:pt idx="0">
                  <c:v>81.5</c:v>
                </c:pt>
                <c:pt idx="1">
                  <c:v>68.099999999999994</c:v>
                </c:pt>
              </c:numCache>
            </c:numRef>
          </c:val>
          <c:extLst>
            <c:ext xmlns:c16="http://schemas.microsoft.com/office/drawing/2014/chart" uri="{C3380CC4-5D6E-409C-BE32-E72D297353CC}">
              <c16:uniqueId val="{00000000-21F2-4371-A6E8-D37614C98849}"/>
            </c:ext>
          </c:extLst>
        </c:ser>
        <c:ser>
          <c:idx val="1"/>
          <c:order val="1"/>
          <c:tx>
            <c:strRef>
              <c:f>Sheet1!$C$1</c:f>
              <c:strCache>
                <c:ptCount val="1"/>
                <c:pt idx="0">
                  <c:v>熊本県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Sheet1!$C$2:$C$3</c:f>
              <c:numCache>
                <c:formatCode>General</c:formatCode>
                <c:ptCount val="2"/>
                <c:pt idx="0">
                  <c:v>75.2</c:v>
                </c:pt>
                <c:pt idx="1">
                  <c:v>64.099999999999994</c:v>
                </c:pt>
              </c:numCache>
            </c:numRef>
          </c:val>
          <c:extLst>
            <c:ext xmlns:c16="http://schemas.microsoft.com/office/drawing/2014/chart" uri="{C3380CC4-5D6E-409C-BE32-E72D297353CC}">
              <c16:uniqueId val="{00000001-21F2-4371-A6E8-D37614C98849}"/>
            </c:ext>
          </c:extLst>
        </c:ser>
        <c:ser>
          <c:idx val="2"/>
          <c:order val="2"/>
          <c:tx>
            <c:strRef>
              <c:f>Sheet1!$D$1</c:f>
              <c:strCache>
                <c:ptCount val="1"/>
                <c:pt idx="0">
                  <c:v>全国</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小学校</c:v>
                </c:pt>
                <c:pt idx="1">
                  <c:v>中学校</c:v>
                </c:pt>
              </c:strCache>
            </c:strRef>
          </c:cat>
          <c:val>
            <c:numRef>
              <c:f>Sheet1!$D$2:$D$3</c:f>
              <c:numCache>
                <c:formatCode>General</c:formatCode>
                <c:ptCount val="2"/>
                <c:pt idx="0">
                  <c:v>76.8</c:v>
                </c:pt>
                <c:pt idx="1">
                  <c:v>63.9</c:v>
                </c:pt>
              </c:numCache>
            </c:numRef>
          </c:val>
          <c:extLst>
            <c:ext xmlns:c16="http://schemas.microsoft.com/office/drawing/2014/chart" uri="{C3380CC4-5D6E-409C-BE32-E72D297353CC}">
              <c16:uniqueId val="{00000002-21F2-4371-A6E8-D37614C98849}"/>
            </c:ext>
          </c:extLst>
        </c:ser>
        <c:dLbls>
          <c:dLblPos val="outEnd"/>
          <c:showLegendKey val="0"/>
          <c:showVal val="1"/>
          <c:showCatName val="0"/>
          <c:showSerName val="0"/>
          <c:showPercent val="0"/>
          <c:showBubbleSize val="0"/>
        </c:dLbls>
        <c:gapWidth val="219"/>
        <c:overlap val="-27"/>
        <c:axId val="626949040"/>
        <c:axId val="626952976"/>
      </c:barChart>
      <c:catAx>
        <c:axId val="62694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26952976"/>
        <c:crosses val="autoZero"/>
        <c:auto val="1"/>
        <c:lblAlgn val="ctr"/>
        <c:lblOffset val="100"/>
        <c:noMultiLvlLbl val="0"/>
      </c:catAx>
      <c:valAx>
        <c:axId val="626952976"/>
        <c:scaling>
          <c:orientation val="minMax"/>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269490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3"/>
          </p:nvPr>
        </p:nvSpPr>
        <p:spPr>
          <a:xfrm>
            <a:off x="3850644" y="9428800"/>
            <a:ext cx="2945448" cy="497838"/>
          </a:xfrm>
          <a:prstGeom prst="rect">
            <a:avLst/>
          </a:prstGeom>
        </p:spPr>
        <p:txBody>
          <a:bodyPr vert="horz" lIns="91303" tIns="45651" rIns="91303" bIns="45651" rtlCol="0" anchor="b"/>
          <a:lstStyle>
            <a:lvl1pPr algn="r">
              <a:defRPr sz="1200"/>
            </a:lvl1pPr>
          </a:lstStyle>
          <a:p>
            <a:fld id="{661285F3-553C-4A49-9133-6A2500CD330C}" type="slidenum">
              <a:rPr kumimoji="1" lang="ja-JP" altLang="en-US" smtClean="0"/>
              <a:t>‹#›</a:t>
            </a:fld>
            <a:endParaRPr kumimoji="1" lang="ja-JP" altLang="en-US"/>
          </a:p>
        </p:txBody>
      </p:sp>
    </p:spTree>
    <p:extLst>
      <p:ext uri="{BB962C8B-B14F-4D97-AF65-F5344CB8AC3E}">
        <p14:creationId xmlns:p14="http://schemas.microsoft.com/office/powerpoint/2010/main" val="2134567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2945659" cy="496332"/>
          </a:xfrm>
          <a:prstGeom prst="rect">
            <a:avLst/>
          </a:prstGeom>
        </p:spPr>
        <p:txBody>
          <a:bodyPr vert="horz" lIns="91297" tIns="45648" rIns="91297" bIns="45648" rtlCol="0"/>
          <a:lstStyle>
            <a:lvl1pPr algn="l">
              <a:defRPr sz="1200"/>
            </a:lvl1pPr>
          </a:lstStyle>
          <a:p>
            <a:r>
              <a:rPr kumimoji="1" lang="ja-JP" altLang="en-US"/>
              <a:t>熊本県社会教育委員会議</a:t>
            </a:r>
          </a:p>
        </p:txBody>
      </p:sp>
      <p:sp>
        <p:nvSpPr>
          <p:cNvPr id="3" name="日付プレースホルダ 2"/>
          <p:cNvSpPr>
            <a:spLocks noGrp="1"/>
          </p:cNvSpPr>
          <p:nvPr>
            <p:ph type="dt" idx="1"/>
          </p:nvPr>
        </p:nvSpPr>
        <p:spPr>
          <a:xfrm>
            <a:off x="3850445" y="1"/>
            <a:ext cx="2945659" cy="496332"/>
          </a:xfrm>
          <a:prstGeom prst="rect">
            <a:avLst/>
          </a:prstGeom>
        </p:spPr>
        <p:txBody>
          <a:bodyPr vert="horz" lIns="91297" tIns="45648" rIns="91297" bIns="45648" rtlCol="0"/>
          <a:lstStyle>
            <a:lvl1pPr algn="r">
              <a:defRPr sz="1200"/>
            </a:lvl1pPr>
          </a:lstStyle>
          <a:p>
            <a:r>
              <a:rPr kumimoji="1" lang="en-US" altLang="ja-JP"/>
              <a:t>2015/10/13</a:t>
            </a:r>
            <a:endParaRPr kumimoji="1" lang="ja-JP" altLang="en-US"/>
          </a:p>
        </p:txBody>
      </p:sp>
      <p:sp>
        <p:nvSpPr>
          <p:cNvPr id="4" name="スライド イメージ プレースホルダ 3"/>
          <p:cNvSpPr>
            <a:spLocks noGrp="1" noRot="1" noChangeAspect="1"/>
          </p:cNvSpPr>
          <p:nvPr>
            <p:ph type="sldImg" idx="2"/>
          </p:nvPr>
        </p:nvSpPr>
        <p:spPr>
          <a:xfrm>
            <a:off x="917575" y="744538"/>
            <a:ext cx="4962525" cy="3721100"/>
          </a:xfrm>
          <a:prstGeom prst="rect">
            <a:avLst/>
          </a:prstGeom>
          <a:noFill/>
          <a:ln w="12700">
            <a:solidFill>
              <a:prstClr val="black"/>
            </a:solidFill>
          </a:ln>
        </p:spPr>
        <p:txBody>
          <a:bodyPr vert="horz" lIns="91297" tIns="45648" rIns="91297" bIns="45648" rtlCol="0" anchor="ctr"/>
          <a:lstStyle/>
          <a:p>
            <a:endParaRPr lang="ja-JP" altLang="en-US"/>
          </a:p>
        </p:txBody>
      </p:sp>
      <p:sp>
        <p:nvSpPr>
          <p:cNvPr id="5" name="ノート プレースホルダ 4"/>
          <p:cNvSpPr>
            <a:spLocks noGrp="1"/>
          </p:cNvSpPr>
          <p:nvPr>
            <p:ph type="body" sz="quarter" idx="3"/>
          </p:nvPr>
        </p:nvSpPr>
        <p:spPr>
          <a:xfrm>
            <a:off x="679768" y="4715153"/>
            <a:ext cx="5438140" cy="4466987"/>
          </a:xfrm>
          <a:prstGeom prst="rect">
            <a:avLst/>
          </a:prstGeom>
        </p:spPr>
        <p:txBody>
          <a:bodyPr vert="horz" lIns="91297" tIns="45648" rIns="91297" bIns="4564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4" y="9428587"/>
            <a:ext cx="2945659" cy="496332"/>
          </a:xfrm>
          <a:prstGeom prst="rect">
            <a:avLst/>
          </a:prstGeom>
        </p:spPr>
        <p:txBody>
          <a:bodyPr vert="horz" lIns="91297" tIns="45648" rIns="91297" bIns="4564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0445" y="9428587"/>
            <a:ext cx="2945659" cy="496332"/>
          </a:xfrm>
          <a:prstGeom prst="rect">
            <a:avLst/>
          </a:prstGeom>
        </p:spPr>
        <p:txBody>
          <a:bodyPr vert="horz" lIns="91297" tIns="45648" rIns="91297" bIns="45648" rtlCol="0" anchor="b"/>
          <a:lstStyle>
            <a:lvl1pPr algn="r">
              <a:defRPr sz="1200"/>
            </a:lvl1pPr>
          </a:lstStyle>
          <a:p>
            <a:fld id="{5C541F4D-5CB0-4E87-8F80-CF59F0EE2820}" type="slidenum">
              <a:rPr kumimoji="1" lang="ja-JP" altLang="en-US" smtClean="0"/>
              <a:pPr/>
              <a:t>‹#›</a:t>
            </a:fld>
            <a:endParaRPr kumimoji="1" lang="ja-JP" altLang="en-US"/>
          </a:p>
        </p:txBody>
      </p:sp>
    </p:spTree>
    <p:extLst>
      <p:ext uri="{BB962C8B-B14F-4D97-AF65-F5344CB8AC3E}">
        <p14:creationId xmlns:p14="http://schemas.microsoft.com/office/powerpoint/2010/main" val="1074438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2pPr>
    <a:lvl3pPr marL="9144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3pPr>
    <a:lvl4pPr marL="13716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4pPr>
    <a:lvl5pPr marL="1828800" algn="l" defTabSz="914400" rtl="0" eaLnBrk="1" latinLnBrk="0" hangingPunct="1">
      <a:defRPr kumimoji="1" sz="1600" kern="1200">
        <a:solidFill>
          <a:schemeClr val="tx1"/>
        </a:solidFill>
        <a:latin typeface="UD デジタル 教科書体 N-R" panose="02020400000000000000" pitchFamily="17" charset="-128"/>
        <a:ea typeface="UD デジタル 教科書体 N-R" panose="02020400000000000000" pitchFamily="17"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xt.go.jp/a_menu/shotou/new-cs/"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manabi-mirai.mext.go.jp/torikumi/chiiki-gakko/kyodo.html" TargetMode="External"/><Relationship Id="rId4" Type="http://schemas.openxmlformats.org/officeDocument/2006/relationships/hyperlink" Target="https://manabi-mirai.mext.go.jp/torikumi/chiiki-gakko/c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2888" y="744538"/>
            <a:ext cx="6299200" cy="4725987"/>
          </a:xfrm>
        </p:spPr>
      </p:sp>
      <p:sp>
        <p:nvSpPr>
          <p:cNvPr id="3" name="ノート プレースホルダー 2"/>
          <p:cNvSpPr>
            <a:spLocks noGrp="1"/>
          </p:cNvSpPr>
          <p:nvPr>
            <p:ph type="body" idx="1"/>
          </p:nvPr>
        </p:nvSpPr>
        <p:spPr>
          <a:xfrm>
            <a:off x="231953" y="5687337"/>
            <a:ext cx="6320921" cy="3330477"/>
          </a:xfrm>
        </p:spPr>
        <p:txBody>
          <a:bodyPr>
            <a:normAutofit/>
          </a:bodyPr>
          <a:lstStyle/>
          <a:p>
            <a:pPr defTabSz="914307">
              <a:defRPr/>
            </a:pPr>
            <a:r>
              <a:rPr lang="ja-JP" altLang="en-US" sz="1600" dirty="0" smtClean="0"/>
              <a:t>地域と学校の連携・協働の意義についてご説明させていただきます。</a:t>
            </a:r>
            <a:r>
              <a:rPr lang="ja-JP" altLang="en-US" sz="1600" dirty="0"/>
              <a:t>どうぞよろしくお願いいたします。</a:t>
            </a:r>
            <a:endParaRPr lang="en-US" altLang="ja-JP" sz="1600" dirty="0"/>
          </a:p>
        </p:txBody>
      </p:sp>
      <p:sp>
        <p:nvSpPr>
          <p:cNvPr id="4" name="スライド番号プレースホルダー 3"/>
          <p:cNvSpPr>
            <a:spLocks noGrp="1"/>
          </p:cNvSpPr>
          <p:nvPr>
            <p:ph type="sldNum" sz="quarter" idx="10"/>
          </p:nvPr>
        </p:nvSpPr>
        <p:spPr/>
        <p:txBody>
          <a:bodyPr/>
          <a:lstStyle/>
          <a:p>
            <a:pPr defTabSz="913120"/>
            <a:fld id="{E7A85351-4E68-42F6-BE73-C21889448CDB}" type="slidenum">
              <a:rPr lang="ja-JP" altLang="en-US">
                <a:solidFill>
                  <a:prstClr val="black"/>
                </a:solidFill>
                <a:latin typeface="Calibri"/>
                <a:ea typeface="ＭＳ Ｐゴシック" panose="020B0600070205080204" pitchFamily="50" charset="-128"/>
              </a:rPr>
              <a:pPr defTabSz="913120"/>
              <a:t>1</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00006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sz="1600" dirty="0" smtClean="0">
                <a:latin typeface="UD デジタル 教科書体 N-R" panose="02020400000000000000" pitchFamily="17" charset="-128"/>
                <a:ea typeface="UD デジタル 教科書体 N-R" panose="02020400000000000000" pitchFamily="17" charset="-128"/>
              </a:rPr>
              <a:t>この</a:t>
            </a:r>
            <a:r>
              <a:rPr lang="ja-JP" altLang="en-US" sz="1600" dirty="0">
                <a:latin typeface="UD デジタル 教科書体 N-R" panose="02020400000000000000" pitchFamily="17" charset="-128"/>
                <a:ea typeface="UD デジタル 教科書体 N-R" panose="02020400000000000000" pitchFamily="17" charset="-128"/>
              </a:rPr>
              <a:t>ような活動がだれにとってプラスになるのか、という点で整理をしてみたいと思います</a:t>
            </a:r>
            <a:r>
              <a:rPr lang="ja-JP" altLang="en-US" sz="1600" dirty="0" smtClean="0">
                <a:latin typeface="UD デジタル 教科書体 N-R" panose="02020400000000000000" pitchFamily="17" charset="-128"/>
                <a:ea typeface="UD デジタル 教科書体 N-R" panose="02020400000000000000" pitchFamily="17" charset="-128"/>
              </a:rPr>
              <a:t>。まず</a:t>
            </a:r>
            <a:r>
              <a:rPr lang="ja-JP" altLang="en-US" sz="1600" dirty="0">
                <a:latin typeface="UD デジタル 教科書体 N-R" panose="02020400000000000000" pitchFamily="17" charset="-128"/>
                <a:ea typeface="UD デジタル 教科書体 N-R" panose="02020400000000000000" pitchFamily="17" charset="-128"/>
              </a:rPr>
              <a:t>、「子どもにとってのプラス」として、このようなものが考えられます。より分かりやすく楽しい授業、ふるさとのよさを知る、人々に愛され、支えられているという気持ち、地域を大切にする気持ちも高まってくるでしょう。</a:t>
            </a:r>
            <a:endParaRPr lang="en-US" altLang="ja-JP" sz="16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0"/>
          </p:nvPr>
        </p:nvSpPr>
        <p:spPr/>
        <p:txBody>
          <a:bodyPr/>
          <a:lstStyle/>
          <a:p>
            <a:pPr defTabSz="920334">
              <a:defRPr/>
            </a:pPr>
            <a:fld id="{5C541F4D-5CB0-4E87-8F80-CF59F0EE2820}" type="slidenum">
              <a:rPr lang="ja-JP" altLang="en-US">
                <a:solidFill>
                  <a:prstClr val="black"/>
                </a:solidFill>
                <a:latin typeface="Calibri"/>
                <a:ea typeface="ＭＳ Ｐゴシック" panose="020B0600070205080204" pitchFamily="50" charset="-128"/>
              </a:rPr>
              <a:pPr defTabSz="920334">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5800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sz="1600" dirty="0">
                <a:latin typeface="UD デジタル 教科書体 N-R" panose="02020400000000000000" pitchFamily="17" charset="-128"/>
                <a:ea typeface="UD デジタル 教科書体 N-R" panose="02020400000000000000" pitchFamily="17" charset="-128"/>
              </a:rPr>
              <a:t>そのようなかかわりの中で</a:t>
            </a:r>
            <a:r>
              <a:rPr lang="ja-JP" altLang="en-US" sz="1600" dirty="0" smtClean="0">
                <a:latin typeface="UD デジタル 教科書体 N-R" panose="02020400000000000000" pitchFamily="17" charset="-128"/>
                <a:ea typeface="UD デジタル 教科書体 N-R" panose="02020400000000000000" pitchFamily="17" charset="-128"/>
              </a:rPr>
              <a:t>、子ども</a:t>
            </a:r>
            <a:r>
              <a:rPr lang="ja-JP" altLang="en-US" sz="1600" dirty="0">
                <a:latin typeface="UD デジタル 教科書体 N-R" panose="02020400000000000000" pitchFamily="17" charset="-128"/>
                <a:ea typeface="UD デジタル 教科書体 N-R" panose="02020400000000000000" pitchFamily="17" charset="-128"/>
              </a:rPr>
              <a:t>たちの自己有用感や自信にもつながっていきます。</a:t>
            </a:r>
            <a:endParaRPr lang="en-US" altLang="ja-JP" sz="1600" dirty="0">
              <a:latin typeface="UD デジタル 教科書体 N-R" panose="02020400000000000000" pitchFamily="17" charset="-128"/>
              <a:ea typeface="UD デジタル 教科書体 N-R" panose="02020400000000000000" pitchFamily="17" charset="-128"/>
            </a:endParaRPr>
          </a:p>
          <a:p>
            <a:endParaRPr lang="ja-JP" altLang="en-US" sz="1600"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0"/>
          </p:nvPr>
        </p:nvSpPr>
        <p:spPr/>
        <p:txBody>
          <a:bodyPr/>
          <a:lstStyle/>
          <a:p>
            <a:pPr defTabSz="920334">
              <a:defRPr/>
            </a:pPr>
            <a:fld id="{5C541F4D-5CB0-4E87-8F80-CF59F0EE2820}" type="slidenum">
              <a:rPr lang="ja-JP" altLang="en-US">
                <a:solidFill>
                  <a:prstClr val="black"/>
                </a:solidFill>
                <a:latin typeface="Calibri"/>
                <a:ea typeface="ＭＳ Ｐゴシック" panose="020B0600070205080204" pitchFamily="50" charset="-128"/>
              </a:rPr>
              <a:pPr defTabSz="920334">
                <a:defRPr/>
              </a:pPr>
              <a:t>11</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181859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sz="1600" dirty="0">
                <a:latin typeface="UD デジタル 教科書体 N-R" panose="02020400000000000000" pitchFamily="17" charset="-128"/>
                <a:ea typeface="UD デジタル 教科書体 N-R" panose="02020400000000000000" pitchFamily="17" charset="-128"/>
              </a:rPr>
              <a:t>学校にとってのプラスとしては、ご覧のようなものが考えられます。学校のいろいろな課題の解決、学習や体験活動の充実と学力向上、働き方改革、地域の学校への理解などにも大きく影響します</a:t>
            </a:r>
            <a:r>
              <a:rPr lang="ja-JP" altLang="en-US" sz="1600" dirty="0" smtClean="0">
                <a:latin typeface="UD デジタル 教科書体 N-R" panose="02020400000000000000" pitchFamily="17" charset="-128"/>
                <a:ea typeface="UD デジタル 教科書体 N-R" panose="02020400000000000000" pitchFamily="17" charset="-128"/>
              </a:rPr>
              <a:t>。</a:t>
            </a:r>
            <a:endParaRPr lang="en-US" altLang="ja-JP" sz="1600" dirty="0" smtClean="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0"/>
          </p:nvPr>
        </p:nvSpPr>
        <p:spPr/>
        <p:txBody>
          <a:bodyPr/>
          <a:lstStyle/>
          <a:p>
            <a:pPr defTabSz="920334">
              <a:defRPr/>
            </a:pPr>
            <a:fld id="{5C541F4D-5CB0-4E87-8F80-CF59F0EE2820}" type="slidenum">
              <a:rPr lang="ja-JP" altLang="en-US">
                <a:solidFill>
                  <a:prstClr val="black"/>
                </a:solidFill>
                <a:latin typeface="Calibri"/>
                <a:ea typeface="ＭＳ Ｐゴシック" panose="020B0600070205080204" pitchFamily="50" charset="-128"/>
              </a:rPr>
              <a:pPr defTabSz="920334">
                <a:defRPr/>
              </a:pPr>
              <a:t>12</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61493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latin typeface="UD デジタル 教科書体 N-R" panose="02020400000000000000" pitchFamily="17" charset="-128"/>
                <a:ea typeface="UD デジタル 教科書体 N-R" panose="02020400000000000000" pitchFamily="17" charset="-128"/>
              </a:rPr>
              <a:t>こちらは、令和</a:t>
            </a:r>
            <a:r>
              <a:rPr kumimoji="1" lang="en-US" altLang="ja-JP" dirty="0" smtClean="0">
                <a:latin typeface="UD デジタル 教科書体 N-R" panose="02020400000000000000" pitchFamily="17" charset="-128"/>
                <a:ea typeface="UD デジタル 教科書体 N-R" panose="02020400000000000000" pitchFamily="17" charset="-128"/>
              </a:rPr>
              <a:t>6</a:t>
            </a:r>
            <a:r>
              <a:rPr kumimoji="1" lang="ja-JP" altLang="en-US" dirty="0" smtClean="0">
                <a:latin typeface="UD デジタル 教科書体 N-R" panose="02020400000000000000" pitchFamily="17" charset="-128"/>
                <a:ea typeface="UD デジタル 教科書体 N-R" panose="02020400000000000000" pitchFamily="17" charset="-128"/>
              </a:rPr>
              <a:t>年度　全国学力学習状況調査の児童生徒質問紙調査の結果の一部です。「地域の行事に参加しているか、地域や社会をよくするために何かしてみたいか」の２つの質問で、天草は、県、全国をどれも上回っています。またこの質問に好意的に回答した児童生徒の、各教科の正答率も高い傾向が見られました。</a:t>
            </a:r>
            <a:endParaRPr kumimoji="1" lang="en-US" altLang="ja-JP" dirty="0" smtClean="0">
              <a:latin typeface="UD デジタル 教科書体 N-R" panose="02020400000000000000" pitchFamily="17" charset="-128"/>
              <a:ea typeface="UD デジタル 教科書体 N-R" panose="02020400000000000000" pitchFamily="17" charset="-128"/>
            </a:endParaRPr>
          </a:p>
          <a:p>
            <a:endParaRPr kumimoji="1" lang="ja-JP" altLang="en-US" dirty="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pPr defTabSz="914214"/>
            <a:fld id="{FF8D0E63-0F6A-47B0-8BD1-6E95B004C872}" type="slidenum">
              <a:rPr kumimoji="0" lang="en-US" altLang="ja-JP" sz="2400">
                <a:solidFill>
                  <a:prstClr val="black"/>
                </a:solidFill>
                <a:latin typeface="Meiryo UI" panose="020B0604030504040204" pitchFamily="50" charset="-128"/>
                <a:ea typeface="Meiryo UI" panose="020B0604030504040204" pitchFamily="50" charset="-128"/>
              </a:rPr>
              <a:pPr defTabSz="914214"/>
              <a:t>13</a:t>
            </a:fld>
            <a:endParaRPr kumimoji="0" lang="ja-JP" altLang="en-US" sz="240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907352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sz="1600" dirty="0">
                <a:latin typeface="UD デジタル 教科書体 N-R" panose="02020400000000000000" pitchFamily="17" charset="-128"/>
                <a:ea typeface="UD デジタル 教科書体 N-R" panose="02020400000000000000" pitchFamily="17" charset="-128"/>
              </a:rPr>
              <a:t>地域にとってのプラスとしては、ボランティアの皆様から、「子供の成長にかかわることが、喜びや生きがいにつながっている」という声をよくお聞きします。また、子どもたちが</a:t>
            </a:r>
            <a:r>
              <a:rPr lang="ja-JP" altLang="en-US" sz="1600" dirty="0" smtClean="0">
                <a:latin typeface="UD デジタル 教科書体 N-R" panose="02020400000000000000" pitchFamily="17" charset="-128"/>
                <a:ea typeface="UD デジタル 教科書体 N-R" panose="02020400000000000000" pitchFamily="17" charset="-128"/>
              </a:rPr>
              <a:t>地域行事等に</a:t>
            </a:r>
            <a:r>
              <a:rPr lang="ja-JP" altLang="en-US" sz="1600" dirty="0">
                <a:latin typeface="UD デジタル 教科書体 N-R" panose="02020400000000000000" pitchFamily="17" charset="-128"/>
                <a:ea typeface="UD デジタル 教科書体 N-R" panose="02020400000000000000" pitchFamily="17" charset="-128"/>
              </a:rPr>
              <a:t>参加することで、地域行事が活性化したり、地域として守りたい活動が未来へつながっていくというよさもあります。そのような子どもたちが、「未来の地域を支える人材」として育っていきます</a:t>
            </a:r>
            <a:r>
              <a:rPr lang="ja-JP" altLang="en-US" sz="1600" dirty="0" smtClean="0">
                <a:latin typeface="UD デジタル 教科書体 N-R" panose="02020400000000000000" pitchFamily="17" charset="-128"/>
                <a:ea typeface="UD デジタル 教科書体 N-R" panose="02020400000000000000" pitchFamily="17" charset="-128"/>
              </a:rPr>
              <a:t>。</a:t>
            </a:r>
            <a:endParaRPr lang="en-US" altLang="ja-JP" sz="1600" dirty="0" smtClean="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10"/>
          </p:nvPr>
        </p:nvSpPr>
        <p:spPr/>
        <p:txBody>
          <a:bodyPr/>
          <a:lstStyle/>
          <a:p>
            <a:pPr defTabSz="920334">
              <a:defRPr/>
            </a:pPr>
            <a:fld id="{5C541F4D-5CB0-4E87-8F80-CF59F0EE2820}" type="slidenum">
              <a:rPr lang="ja-JP" altLang="en-US">
                <a:solidFill>
                  <a:prstClr val="black"/>
                </a:solidFill>
                <a:latin typeface="Calibri"/>
                <a:ea typeface="ＭＳ Ｐゴシック" panose="020B0600070205080204" pitchFamily="50" charset="-128"/>
              </a:rPr>
              <a:pPr defTabSz="920334">
                <a:defRPr/>
              </a:pPr>
              <a:t>14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578382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sz="1600" dirty="0">
                <a:latin typeface="UD デジタル 教科書体 N-R" panose="02020400000000000000" pitchFamily="17" charset="-128"/>
                <a:ea typeface="UD デジタル 教科書体 N-R" panose="02020400000000000000" pitchFamily="17" charset="-128"/>
              </a:rPr>
              <a:t>以上のように、</a:t>
            </a:r>
            <a:r>
              <a:rPr lang="ja-JP" altLang="en-US" sz="1600" dirty="0" smtClean="0">
                <a:latin typeface="UD デジタル 教科書体 N-R" panose="02020400000000000000" pitchFamily="17" charset="-128"/>
                <a:ea typeface="UD デジタル 教科書体 N-R" panose="02020400000000000000" pitchFamily="17" charset="-128"/>
              </a:rPr>
              <a:t>コミュニティスクールと地域</a:t>
            </a:r>
            <a:r>
              <a:rPr lang="ja-JP" altLang="en-US" sz="1600" dirty="0">
                <a:latin typeface="UD デジタル 教科書体 N-R" panose="02020400000000000000" pitchFamily="17" charset="-128"/>
                <a:ea typeface="UD デジタル 教科書体 N-R" panose="02020400000000000000" pitchFamily="17" charset="-128"/>
              </a:rPr>
              <a:t>学校協働活動</a:t>
            </a:r>
            <a:r>
              <a:rPr lang="ja-JP" altLang="en-US" sz="1600" dirty="0" smtClean="0">
                <a:latin typeface="UD デジタル 教科書体 N-R" panose="02020400000000000000" pitchFamily="17" charset="-128"/>
                <a:ea typeface="UD デジタル 教科書体 N-R" panose="02020400000000000000" pitchFamily="17" charset="-128"/>
              </a:rPr>
              <a:t>を一体的に推進して</a:t>
            </a:r>
            <a:r>
              <a:rPr lang="ja-JP" altLang="en-US" sz="1600" dirty="0">
                <a:latin typeface="UD デジタル 教科書体 N-R" panose="02020400000000000000" pitchFamily="17" charset="-128"/>
                <a:ea typeface="UD デジタル 教科書体 N-R" panose="02020400000000000000" pitchFamily="17" charset="-128"/>
              </a:rPr>
              <a:t>いくことで</a:t>
            </a:r>
            <a:r>
              <a:rPr lang="ja-JP" altLang="en-US" sz="1600" dirty="0" smtClean="0">
                <a:latin typeface="UD デジタル 教科書体 N-R" panose="02020400000000000000" pitchFamily="17" charset="-128"/>
                <a:ea typeface="UD デジタル 教科書体 N-R" panose="02020400000000000000" pitchFamily="17" charset="-128"/>
              </a:rPr>
              <a:t>、「</a:t>
            </a:r>
            <a:r>
              <a:rPr lang="ja-JP" altLang="en-US" sz="1600" dirty="0">
                <a:latin typeface="UD デジタル 教科書体 N-R" panose="02020400000000000000" pitchFamily="17" charset="-128"/>
                <a:ea typeface="UD デジタル 教科書体 N-R" panose="02020400000000000000" pitchFamily="17" charset="-128"/>
              </a:rPr>
              <a:t>子どもの成長や地域の創生」につながっていきます</a:t>
            </a:r>
            <a:r>
              <a:rPr lang="ja-JP" altLang="en-US" sz="1600" dirty="0" smtClean="0">
                <a:latin typeface="UD デジタル 教科書体 N-R" panose="02020400000000000000" pitchFamily="17" charset="-128"/>
                <a:ea typeface="UD デジタル 教科書体 N-R" panose="02020400000000000000" pitchFamily="17" charset="-128"/>
              </a:rPr>
              <a:t>。今後も、各活動</a:t>
            </a:r>
            <a:r>
              <a:rPr lang="ja-JP" altLang="en-US" sz="1600" dirty="0">
                <a:latin typeface="UD デジタル 教科書体 N-R" panose="02020400000000000000" pitchFamily="17" charset="-128"/>
                <a:ea typeface="UD デジタル 教科書体 N-R" panose="02020400000000000000" pitchFamily="17" charset="-128"/>
              </a:rPr>
              <a:t>の価値、意義を感じていただきながら</a:t>
            </a:r>
            <a:r>
              <a:rPr lang="ja-JP" altLang="en-US" sz="1600" dirty="0" smtClean="0">
                <a:latin typeface="UD デジタル 教科書体 N-R" panose="02020400000000000000" pitchFamily="17" charset="-128"/>
                <a:ea typeface="UD デジタル 教科書体 N-R" panose="02020400000000000000" pitchFamily="17" charset="-128"/>
              </a:rPr>
              <a:t>、持続可能な形で、無理なく推進していただければと思います。</a:t>
            </a:r>
            <a:r>
              <a:rPr lang="ja-JP" altLang="en-US" sz="1600" dirty="0">
                <a:latin typeface="UD デジタル 教科書体 N-R" panose="02020400000000000000" pitchFamily="17" charset="-128"/>
                <a:ea typeface="UD デジタル 教科書体 N-R" panose="02020400000000000000" pitchFamily="17" charset="-128"/>
              </a:rPr>
              <a:t>　</a:t>
            </a:r>
            <a:endParaRPr lang="en-US" altLang="ja-JP" sz="1600" dirty="0">
              <a:latin typeface="UD デジタル 教科書体 N-R" panose="02020400000000000000" pitchFamily="17" charset="-128"/>
              <a:ea typeface="UD デジタル 教科書体 N-R" panose="02020400000000000000" pitchFamily="17" charset="-128"/>
            </a:endParaRPr>
          </a:p>
          <a:p>
            <a:endParaRPr lang="en-US" altLang="ja-JP" sz="1600" dirty="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0"/>
          </p:nvPr>
        </p:nvSpPr>
        <p:spPr/>
        <p:txBody>
          <a:bodyPr/>
          <a:lstStyle/>
          <a:p>
            <a:fld id="{BCD7D79F-176D-429E-9479-D91D597D13EB}" type="slidenum">
              <a:rPr kumimoji="1" lang="ja-JP" altLang="en-US" smtClean="0"/>
              <a:t>15</a:t>
            </a:fld>
            <a:endParaRPr kumimoji="1" lang="ja-JP" altLang="en-US"/>
          </a:p>
        </p:txBody>
      </p:sp>
    </p:spTree>
    <p:extLst>
      <p:ext uri="{BB962C8B-B14F-4D97-AF65-F5344CB8AC3E}">
        <p14:creationId xmlns:p14="http://schemas.microsoft.com/office/powerpoint/2010/main" val="985611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lang="ja-JP" altLang="en-US" sz="1600" dirty="0" smtClean="0">
                <a:latin typeface="+mj-ea"/>
                <a:ea typeface="+mj-ea"/>
              </a:rPr>
              <a:t>（令和５年度　現在の管内状況と推進のポイント）</a:t>
            </a:r>
            <a:endParaRPr lang="ja-JP" altLang="en-US" sz="1600" dirty="0">
              <a:latin typeface="+mj-ea"/>
              <a:ea typeface="+mj-ea"/>
            </a:endParaRPr>
          </a:p>
        </p:txBody>
      </p:sp>
      <p:sp>
        <p:nvSpPr>
          <p:cNvPr id="4" name="スライド番号プレースホルダー 3"/>
          <p:cNvSpPr>
            <a:spLocks noGrp="1"/>
          </p:cNvSpPr>
          <p:nvPr>
            <p:ph type="sldNum" sz="quarter" idx="10"/>
          </p:nvPr>
        </p:nvSpPr>
        <p:spPr/>
        <p:txBody>
          <a:bodyPr/>
          <a:lstStyle/>
          <a:p>
            <a:pPr defTabSz="915215">
              <a:defRPr/>
            </a:pPr>
            <a:fld id="{5C541F4D-5CB0-4E87-8F80-CF59F0EE2820}" type="slidenum">
              <a:rPr lang="ja-JP" altLang="en-US">
                <a:solidFill>
                  <a:prstClr val="black"/>
                </a:solidFill>
                <a:latin typeface="Calibri"/>
                <a:ea typeface="ＭＳ Ｐゴシック" panose="020B0600070205080204" pitchFamily="50" charset="-128"/>
              </a:rPr>
              <a:pPr defTabSz="915215">
                <a:defRPr/>
              </a:pPr>
              <a:t>16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020872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lang="ja-JP" altLang="en-US" sz="1600" dirty="0">
              <a:latin typeface="+mj-ea"/>
              <a:ea typeface="+mj-ea"/>
            </a:endParaRPr>
          </a:p>
        </p:txBody>
      </p:sp>
      <p:sp>
        <p:nvSpPr>
          <p:cNvPr id="4" name="スライド番号プレースホルダー 3"/>
          <p:cNvSpPr>
            <a:spLocks noGrp="1"/>
          </p:cNvSpPr>
          <p:nvPr>
            <p:ph type="sldNum" sz="quarter" idx="10"/>
          </p:nvPr>
        </p:nvSpPr>
        <p:spPr/>
        <p:txBody>
          <a:bodyPr/>
          <a:lstStyle/>
          <a:p>
            <a:pPr defTabSz="915215">
              <a:defRPr/>
            </a:pPr>
            <a:fld id="{5C541F4D-5CB0-4E87-8F80-CF59F0EE2820}" type="slidenum">
              <a:rPr lang="ja-JP" altLang="en-US">
                <a:solidFill>
                  <a:prstClr val="black"/>
                </a:solidFill>
                <a:latin typeface="Calibri"/>
                <a:ea typeface="ＭＳ Ｐゴシック" panose="020B0600070205080204" pitchFamily="50" charset="-128"/>
              </a:rPr>
              <a:pPr defTabSz="915215">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3355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42888" y="744538"/>
            <a:ext cx="6299200" cy="4725987"/>
          </a:xfrm>
        </p:spPr>
      </p:sp>
      <p:sp>
        <p:nvSpPr>
          <p:cNvPr id="3" name="ノート プレースホルダー 2"/>
          <p:cNvSpPr>
            <a:spLocks noGrp="1"/>
          </p:cNvSpPr>
          <p:nvPr>
            <p:ph type="body" idx="1"/>
          </p:nvPr>
        </p:nvSpPr>
        <p:spPr>
          <a:xfrm>
            <a:off x="231953" y="5687337"/>
            <a:ext cx="6320921" cy="3330477"/>
          </a:xfrm>
        </p:spPr>
        <p:txBody>
          <a:bodyPr>
            <a:normAutofit/>
          </a:bodyPr>
          <a:lstStyle/>
          <a:p>
            <a:pPr defTabSz="914307">
              <a:defRPr/>
            </a:pPr>
            <a:r>
              <a:rPr lang="ja-JP" altLang="en-US" sz="1600" dirty="0"/>
              <a:t>説明は、ごらんのような流れで行います</a:t>
            </a:r>
            <a:r>
              <a:rPr lang="ja-JP" altLang="en-US" sz="1600" dirty="0" smtClean="0"/>
              <a:t>。</a:t>
            </a:r>
            <a:endParaRPr lang="en-US" altLang="ja-JP" sz="1600" dirty="0"/>
          </a:p>
        </p:txBody>
      </p:sp>
      <p:sp>
        <p:nvSpPr>
          <p:cNvPr id="4" name="スライド番号プレースホルダー 3"/>
          <p:cNvSpPr>
            <a:spLocks noGrp="1"/>
          </p:cNvSpPr>
          <p:nvPr>
            <p:ph type="sldNum" sz="quarter" idx="10"/>
          </p:nvPr>
        </p:nvSpPr>
        <p:spPr/>
        <p:txBody>
          <a:bodyPr/>
          <a:lstStyle/>
          <a:p>
            <a:pPr defTabSz="913120"/>
            <a:fld id="{E7A85351-4E68-42F6-BE73-C21889448CDB}" type="slidenum">
              <a:rPr lang="ja-JP" altLang="en-US">
                <a:solidFill>
                  <a:prstClr val="black"/>
                </a:solidFill>
                <a:latin typeface="Calibri"/>
                <a:ea typeface="ＭＳ Ｐゴシック" panose="020B0600070205080204" pitchFamily="50" charset="-128"/>
              </a:rPr>
              <a:pPr defTabSz="913120"/>
              <a:t>2</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7508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197" fontAlgn="base">
              <a:defRPr/>
            </a:pPr>
            <a:r>
              <a:rPr lang="ja-JP" altLang="en-US" sz="1600" dirty="0"/>
              <a:t>現在の学校や地域は、全国的にみて、このような課題があるといわれています。天草でもあてはまるものがあるのではないでしょうか。そして、変化が激しく、</a:t>
            </a:r>
            <a:r>
              <a:rPr lang="ja-JP" altLang="en-US" sz="1600" dirty="0">
                <a:latin typeface="UD デジタル 教科書体 NK-R" panose="02020400000000000000" pitchFamily="18" charset="-128"/>
                <a:ea typeface="UD デジタル 教科書体 NK-R" panose="02020400000000000000" pitchFamily="18" charset="-128"/>
              </a:rPr>
              <a:t>予測困難な未来が来ることが予想されています。このような社会だからこそ、学校だけではなく、改めて、社会全体で</a:t>
            </a:r>
            <a:r>
              <a:rPr lang="ja-JP" altLang="en-US" sz="1600" dirty="0" smtClean="0">
                <a:latin typeface="UD デジタル 教科書体 NK-R" panose="02020400000000000000" pitchFamily="18" charset="-128"/>
                <a:ea typeface="UD デジタル 教科書体 NK-R" panose="02020400000000000000" pitchFamily="18" charset="-128"/>
              </a:rPr>
              <a:t>子どもの</a:t>
            </a:r>
            <a:r>
              <a:rPr lang="ja-JP" altLang="en-US" sz="1600" dirty="0">
                <a:latin typeface="UD デジタル 教科書体 NK-R" panose="02020400000000000000" pitchFamily="18" charset="-128"/>
                <a:ea typeface="UD デジタル 教科書体 NK-R" panose="02020400000000000000" pitchFamily="18" charset="-128"/>
              </a:rPr>
              <a:t>育ちを支えていこうという気運が高まっています。</a:t>
            </a:r>
          </a:p>
          <a:p>
            <a:pPr fontAlgn="base"/>
            <a:endParaRPr lang="en-US" altLang="ja-JP" sz="1400" dirty="0"/>
          </a:p>
          <a:p>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16745">
              <a:defRPr/>
            </a:pPr>
            <a:fld id="{8EFE1BC6-56DB-4152-9D01-669C9BDA5A8A}" type="slidenum">
              <a:rPr lang="ja-JP" altLang="en-US" sz="1100">
                <a:solidFill>
                  <a:prstClr val="black"/>
                </a:solidFill>
                <a:latin typeface="Calibri"/>
                <a:ea typeface="ＭＳ Ｐゴシック" pitchFamily="50" charset="-128"/>
              </a:rPr>
              <a:pPr defTabSz="916745">
                <a:defRPr/>
              </a:pPr>
              <a:t>3</a:t>
            </a:fld>
            <a:endParaRPr lang="ja-JP" altLang="en-US" sz="1100">
              <a:solidFill>
                <a:prstClr val="black"/>
              </a:solidFill>
              <a:latin typeface="Calibri"/>
              <a:ea typeface="ＭＳ Ｐゴシック" pitchFamily="50" charset="-128"/>
            </a:endParaRPr>
          </a:p>
        </p:txBody>
      </p:sp>
    </p:spTree>
    <p:extLst>
      <p:ext uri="{BB962C8B-B14F-4D97-AF65-F5344CB8AC3E}">
        <p14:creationId xmlns:p14="http://schemas.microsoft.com/office/powerpoint/2010/main" val="204804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09197">
              <a:defRPr/>
            </a:pPr>
            <a:r>
              <a:rPr lang="ja-JP" altLang="en-US" sz="1600" dirty="0">
                <a:latin typeface="UD デジタル 教科書体 NK-R" panose="02020400000000000000" pitchFamily="18" charset="-128"/>
                <a:ea typeface="UD デジタル 教科書体 NK-R" panose="02020400000000000000" pitchFamily="18" charset="-128"/>
              </a:rPr>
              <a:t>子どもの育ちを、学校と地域でともに支えていくために、国では、</a:t>
            </a:r>
            <a:r>
              <a:rPr lang="ja-JP" altLang="en-US" sz="1600" dirty="0">
                <a:latin typeface="UD デジタル 教科書体 NK-R" panose="02020400000000000000" pitchFamily="18" charset="-128"/>
                <a:ea typeface="UD デジタル 教科書体 NK-R" panose="02020400000000000000" pitchFamily="18" charset="-128"/>
                <a:hlinkClick r:id="rId3">
                  <a:extLst>
                    <a:ext uri="{A12FA001-AC4F-418D-AE19-62706E023703}">
                      <ahyp:hlinkClr xmlns:ahyp="http://schemas.microsoft.com/office/drawing/2018/hyperlinkcolor" xmlns="" xmlns:lc="http://schemas.openxmlformats.org/drawingml/2006/lockedCanvas" val="tx"/>
                    </a:ext>
                  </a:extLst>
                </a:hlinkClick>
              </a:rPr>
              <a:t>「社会に開かれた教育課程</a:t>
            </a:r>
            <a:r>
              <a:rPr lang="ja-JP" altLang="en-US" sz="1600" dirty="0">
                <a:latin typeface="UD デジタル 教科書体 NK-R" panose="02020400000000000000" pitchFamily="18" charset="-128"/>
                <a:ea typeface="UD デジタル 教科書体 NK-R" panose="02020400000000000000" pitchFamily="18" charset="-128"/>
                <a:hlinkClick r:id="rId3">
                  <a:extLst>
                    <a:ext uri="{A12FA001-AC4F-418D-AE19-62706E023703}">
                      <ahyp:hlinkClr xmlns:ahyp="http://schemas.microsoft.com/office/drawing/2018/hyperlinkcolor" xmlns="" xmlns:lc="http://schemas.openxmlformats.org/drawingml/2006/lockedCanvas" val="tx"/>
                    </a:ext>
                  </a:extLst>
                </a:hlinkClick>
              </a:rPr>
              <a:t>」</a:t>
            </a:r>
            <a:r>
              <a:rPr lang="ja-JP" altLang="en-US" sz="1600" dirty="0">
                <a:latin typeface="UD デジタル 教科書体 NK-R" panose="02020400000000000000" pitchFamily="18" charset="-128"/>
                <a:ea typeface="UD デジタル 教科書体 NK-R" panose="02020400000000000000" pitchFamily="18" charset="-128"/>
              </a:rPr>
              <a:t>の実現を重視しています。</a:t>
            </a:r>
            <a:endParaRPr lang="en-US" altLang="ja-JP" sz="1600" dirty="0">
              <a:latin typeface="UD デジタル 教科書体 NK-R" panose="02020400000000000000" pitchFamily="18" charset="-128"/>
              <a:ea typeface="UD デジタル 教科書体 NK-R" panose="02020400000000000000" pitchFamily="18" charset="-128"/>
            </a:endParaRPr>
          </a:p>
          <a:p>
            <a:pPr defTabSz="909197">
              <a:defRPr/>
            </a:pPr>
            <a:r>
              <a:rPr lang="ja-JP" altLang="en-US" sz="1600" dirty="0">
                <a:latin typeface="UD デジタル 教科書体 NK-R" panose="02020400000000000000" pitchFamily="18" charset="-128"/>
                <a:ea typeface="UD デジタル 教科書体 NK-R" panose="02020400000000000000" pitchFamily="18" charset="-128"/>
              </a:rPr>
              <a:t>社会とのつながりの中で学習していくことで、</a:t>
            </a:r>
            <a:r>
              <a:rPr lang="ja-JP" altLang="en-US" sz="1600" dirty="0" smtClean="0">
                <a:latin typeface="UD デジタル 教科書体 NK-R" panose="02020400000000000000" pitchFamily="18" charset="-128"/>
                <a:ea typeface="UD デジタル 教科書体 NK-R" panose="02020400000000000000" pitchFamily="18" charset="-128"/>
              </a:rPr>
              <a:t>子どもたち</a:t>
            </a:r>
            <a:r>
              <a:rPr lang="ja-JP" altLang="en-US" sz="1600" dirty="0">
                <a:latin typeface="UD デジタル 教科書体 NK-R" panose="02020400000000000000" pitchFamily="18" charset="-128"/>
                <a:ea typeface="UD デジタル 教科書体 NK-R" panose="02020400000000000000" pitchFamily="18" charset="-128"/>
              </a:rPr>
              <a:t>は、自分の力で人生や社会をよりよくでき、</a:t>
            </a:r>
            <a:r>
              <a:rPr lang="ja-JP" altLang="en-US" sz="1600" dirty="0" smtClean="0">
                <a:latin typeface="UD デジタル 教科書体 NK-R" panose="02020400000000000000" pitchFamily="18" charset="-128"/>
                <a:ea typeface="UD デジタル 教科書体 NK-R" panose="02020400000000000000" pitchFamily="18" charset="-128"/>
              </a:rPr>
              <a:t>子どもたち</a:t>
            </a:r>
            <a:r>
              <a:rPr lang="ja-JP" altLang="en-US" sz="1600" dirty="0">
                <a:latin typeface="UD デジタル 教科書体 NK-R" panose="02020400000000000000" pitchFamily="18" charset="-128"/>
                <a:ea typeface="UD デジタル 教科書体 NK-R" panose="02020400000000000000" pitchFamily="18" charset="-128"/>
              </a:rPr>
              <a:t>が困難を乗り越え、未来に向けて進む希望や力になっていく。そのため、これからの学校には、社会と連携・協働した教育活動を充実させることがますます求められるとしています。そのために重要になるのが、次に説明します</a:t>
            </a:r>
            <a:r>
              <a:rPr lang="ja-JP" altLang="en-US" sz="1600" dirty="0">
                <a:latin typeface="UD デジタル 教科書体 NK-R" panose="02020400000000000000" pitchFamily="18" charset="-128"/>
                <a:ea typeface="UD デジタル 教科書体 NK-R" panose="02020400000000000000" pitchFamily="18" charset="-128"/>
                <a:hlinkClick r:id="rId4">
                  <a:extLst>
                    <a:ext uri="{A12FA001-AC4F-418D-AE19-62706E023703}">
                      <ahyp:hlinkClr xmlns="" xmlns:ahyp="http://schemas.microsoft.com/office/drawing/2018/hyperlinkcolor" val="tx"/>
                    </a:ext>
                  </a:extLst>
                </a:hlinkClick>
              </a:rPr>
              <a:t>コミュニティ</a:t>
            </a:r>
            <a:r>
              <a:rPr lang="ja-JP" altLang="en-US" sz="1600" dirty="0">
                <a:latin typeface="UD デジタル 教科書体 NK-R" panose="02020400000000000000" pitchFamily="18" charset="-128"/>
                <a:ea typeface="UD デジタル 教科書体 NK-R" panose="02020400000000000000" pitchFamily="18" charset="-128"/>
                <a:hlinkClick r:id="rId4">
                  <a:extLst>
                    <a:ext uri="{A12FA001-AC4F-418D-AE19-62706E023703}">
                      <ahyp:hlinkClr xmlns="" xmlns:ahyp="http://schemas.microsoft.com/office/drawing/2018/hyperlinkcolor" val="tx"/>
                    </a:ext>
                  </a:extLst>
                </a:hlinkClick>
              </a:rPr>
              <a:t>・スクール（学校運営協議会制度）</a:t>
            </a:r>
            <a:r>
              <a:rPr lang="ja-JP" altLang="en-US" sz="1600" dirty="0">
                <a:latin typeface="UD デジタル 教科書体 NK-R" panose="02020400000000000000" pitchFamily="18" charset="-128"/>
                <a:ea typeface="UD デジタル 教科書体 NK-R" panose="02020400000000000000" pitchFamily="18" charset="-128"/>
              </a:rPr>
              <a:t>と</a:t>
            </a:r>
            <a:r>
              <a:rPr lang="ja-JP" altLang="en-US" sz="1600" dirty="0">
                <a:latin typeface="UD デジタル 教科書体 NK-R" panose="02020400000000000000" pitchFamily="18" charset="-128"/>
                <a:ea typeface="UD デジタル 教科書体 NK-R" panose="02020400000000000000" pitchFamily="18" charset="-128"/>
                <a:hlinkClick r:id="rId5">
                  <a:extLst>
                    <a:ext uri="{A12FA001-AC4F-418D-AE19-62706E023703}">
                      <ahyp:hlinkClr xmlns="" xmlns:ahyp="http://schemas.microsoft.com/office/drawing/2018/hyperlinkcolor" val="tx"/>
                    </a:ext>
                  </a:extLst>
                </a:hlinkClick>
              </a:rPr>
              <a:t>地域学校協働活動</a:t>
            </a:r>
            <a:r>
              <a:rPr lang="ja-JP" altLang="en-US" sz="1600" dirty="0">
                <a:latin typeface="UD デジタル 教科書体 NK-R" panose="02020400000000000000" pitchFamily="18" charset="-128"/>
                <a:ea typeface="UD デジタル 教科書体 NK-R" panose="02020400000000000000" pitchFamily="18" charset="-128"/>
              </a:rPr>
              <a:t>の一体的な推進です。</a:t>
            </a:r>
            <a:endParaRPr lang="en-US" altLang="ja-JP" sz="1600" dirty="0">
              <a:latin typeface="UD デジタル 教科書体 NK-R" panose="02020400000000000000" pitchFamily="18" charset="-128"/>
              <a:ea typeface="UD デジタル 教科書体 NK-R" panose="02020400000000000000" pitchFamily="18" charset="-128"/>
            </a:endParaRPr>
          </a:p>
          <a:p>
            <a:pPr defTabSz="909197">
              <a:defRPr/>
            </a:pPr>
            <a:endParaRPr kumimoji="1"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pPr defTabSz="916745">
              <a:defRPr/>
            </a:pPr>
            <a:fld id="{8EFE1BC6-56DB-4152-9D01-669C9BDA5A8A}" type="slidenum">
              <a:rPr lang="ja-JP" altLang="en-US" sz="1100">
                <a:solidFill>
                  <a:prstClr val="black"/>
                </a:solidFill>
                <a:latin typeface="Calibri"/>
                <a:ea typeface="ＭＳ Ｐゴシック" pitchFamily="50" charset="-128"/>
              </a:rPr>
              <a:pPr defTabSz="916745">
                <a:defRPr/>
              </a:pPr>
              <a:t>4</a:t>
            </a:fld>
            <a:endParaRPr lang="ja-JP" altLang="en-US" sz="1100">
              <a:solidFill>
                <a:prstClr val="black"/>
              </a:solidFill>
              <a:latin typeface="Calibri"/>
              <a:ea typeface="ＭＳ Ｐゴシック" pitchFamily="50" charset="-128"/>
            </a:endParaRPr>
          </a:p>
        </p:txBody>
      </p:sp>
    </p:spTree>
    <p:extLst>
      <p:ext uri="{BB962C8B-B14F-4D97-AF65-F5344CB8AC3E}">
        <p14:creationId xmlns:p14="http://schemas.microsoft.com/office/powerpoint/2010/main" val="249818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fontAlgn="base"/>
            <a:r>
              <a:rPr lang="ja-JP" altLang="en-US" sz="1600" dirty="0">
                <a:latin typeface="UD デジタル 教科書体 NK-R" panose="02020400000000000000" pitchFamily="18" charset="-128"/>
                <a:ea typeface="UD デジタル 教科書体 NK-R" panose="02020400000000000000" pitchFamily="18" charset="-128"/>
              </a:rPr>
              <a:t>コミュニティ・スクールとは、学校運営協議会制度を導入</a:t>
            </a:r>
            <a:r>
              <a:rPr lang="ja-JP" altLang="en-US" sz="1400" dirty="0">
                <a:latin typeface="UD デジタル 教科書体 NK-R" panose="02020400000000000000" pitchFamily="18" charset="-128"/>
                <a:ea typeface="UD デジタル 教科書体 NK-R" panose="02020400000000000000" pitchFamily="18" charset="-128"/>
              </a:rPr>
              <a:t>した</a:t>
            </a:r>
            <a:r>
              <a:rPr lang="ja-JP" altLang="en-US" sz="1600" dirty="0">
                <a:latin typeface="UD デジタル 教科書体 NK-R" panose="02020400000000000000" pitchFamily="18" charset="-128"/>
                <a:ea typeface="UD デジタル 教科書体 NK-R" panose="02020400000000000000" pitchFamily="18" charset="-128"/>
              </a:rPr>
              <a:t>学校のことです。</a:t>
            </a:r>
            <a:r>
              <a:rPr lang="ja-JP" altLang="en-US" sz="1600" dirty="0" smtClean="0">
                <a:latin typeface="UD デジタル 教科書体 NK-R" panose="02020400000000000000" pitchFamily="18" charset="-128"/>
                <a:ea typeface="UD デジタル 教科書体 NK-R" panose="02020400000000000000" pitchFamily="18" charset="-128"/>
              </a:rPr>
              <a:t>天草管内の</a:t>
            </a:r>
            <a:r>
              <a:rPr lang="ja-JP" altLang="en-US" sz="1600" dirty="0">
                <a:latin typeface="UD デジタル 教科書体 NK-R" panose="02020400000000000000" pitchFamily="18" charset="-128"/>
                <a:ea typeface="UD デジタル 教科書体 NK-R" panose="02020400000000000000" pitchFamily="18" charset="-128"/>
              </a:rPr>
              <a:t>小中学校はすべてコミュニティスクールとなっています。学校運営協議会には、学校運営の基本方針を承認する、学校運営に関する</a:t>
            </a:r>
            <a:r>
              <a:rPr lang="ja-JP" altLang="en-US" sz="1600" dirty="0" smtClean="0">
                <a:latin typeface="UD デジタル 教科書体 NK-R" panose="02020400000000000000" pitchFamily="18" charset="-128"/>
                <a:ea typeface="UD デジタル 教科書体 NK-R" panose="02020400000000000000" pitchFamily="18" charset="-128"/>
              </a:rPr>
              <a:t>意見を述べる</a:t>
            </a:r>
            <a:r>
              <a:rPr lang="ja-JP" altLang="en-US" sz="1600" dirty="0">
                <a:latin typeface="UD デジタル 教科書体 NK-R" panose="02020400000000000000" pitchFamily="18" charset="-128"/>
                <a:ea typeface="UD デジタル 教科書体 NK-R" panose="02020400000000000000" pitchFamily="18" charset="-128"/>
              </a:rPr>
              <a:t>等の役割があり、「学校の魅力や課題」「学校運営のビジョン」「めざす子ども像」「育てたい資質・能力」、「地域の課題」等を共有して、学校運営に地域の声を積極的に生かし、地域と一体となって特色ある学校づくりを進めていく“話し合いの場”として期待されています。</a:t>
            </a:r>
            <a:endParaRPr lang="en-US" altLang="ja-JP" sz="1600" dirty="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pPr defTabSz="915461">
              <a:defRPr/>
            </a:pPr>
            <a:fld id="{BCD7D79F-176D-429E-9479-D91D597D13EB}" type="slidenum">
              <a:rPr lang="ja-JP" altLang="en-US">
                <a:solidFill>
                  <a:prstClr val="black"/>
                </a:solidFill>
                <a:latin typeface="Calibri"/>
                <a:ea typeface="ＭＳ Ｐゴシック" panose="020B0600070205080204" pitchFamily="50" charset="-128"/>
              </a:rPr>
              <a:pPr defTabSz="915461">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31044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r>
              <a:rPr lang="ja-JP" altLang="en-US" sz="1600" dirty="0" smtClean="0">
                <a:latin typeface="UD デジタル 教科書体 NK-R" panose="02020400000000000000" pitchFamily="18" charset="-128"/>
                <a:ea typeface="UD デジタル 教科書体 NK-R" panose="02020400000000000000" pitchFamily="18" charset="-128"/>
              </a:rPr>
              <a:t>次</a:t>
            </a:r>
            <a:r>
              <a:rPr lang="ja-JP" altLang="en-US" sz="1600" dirty="0">
                <a:latin typeface="UD デジタル 教科書体 NK-R" panose="02020400000000000000" pitchFamily="18" charset="-128"/>
                <a:ea typeface="UD デジタル 教科書体 NK-R" panose="02020400000000000000" pitchFamily="18" charset="-128"/>
              </a:rPr>
              <a:t>に、地域学校協働</a:t>
            </a:r>
            <a:r>
              <a:rPr lang="ja-JP" altLang="en-US" sz="1600" dirty="0" smtClean="0">
                <a:latin typeface="UD デジタル 教科書体 NK-R" panose="02020400000000000000" pitchFamily="18" charset="-128"/>
                <a:ea typeface="UD デジタル 教科書体 NK-R" panose="02020400000000000000" pitchFamily="18" charset="-128"/>
              </a:rPr>
              <a:t>活動は、「</a:t>
            </a:r>
            <a:r>
              <a:rPr lang="ja-JP" altLang="en-US" sz="1600" dirty="0">
                <a:latin typeface="UD デジタル 教科書体 NK-R" panose="02020400000000000000" pitchFamily="18" charset="-128"/>
                <a:ea typeface="UD デジタル 教科書体 NK-R" panose="02020400000000000000" pitchFamily="18" charset="-128"/>
              </a:rPr>
              <a:t>地域と」「学校が」「連携する」活動のことです。地域のいろいろな人が、みんなで子どもたちの学びや成長</a:t>
            </a:r>
            <a:r>
              <a:rPr lang="ja-JP" altLang="en-US" sz="1600" dirty="0" smtClean="0">
                <a:latin typeface="UD デジタル 教科書体 NK-R" panose="02020400000000000000" pitchFamily="18" charset="-128"/>
                <a:ea typeface="UD デジタル 教科書体 NK-R" panose="02020400000000000000" pitchFamily="18" charset="-128"/>
              </a:rPr>
              <a:t>を支えて</a:t>
            </a:r>
            <a:r>
              <a:rPr lang="ja-JP" altLang="en-US" sz="1600" dirty="0">
                <a:latin typeface="UD デジタル 教科書体 NK-R" panose="02020400000000000000" pitchFamily="18" charset="-128"/>
                <a:ea typeface="UD デジタル 教科書体 NK-R" panose="02020400000000000000" pitchFamily="18" charset="-128"/>
              </a:rPr>
              <a:t>くださっている活動全体をさす言葉です</a:t>
            </a:r>
            <a:r>
              <a:rPr lang="ja-JP" altLang="en-US" sz="1600" dirty="0" smtClean="0">
                <a:latin typeface="UD デジタル 教科書体 NK-R" panose="02020400000000000000" pitchFamily="18" charset="-128"/>
                <a:ea typeface="UD デジタル 教科書体 NK-R" panose="02020400000000000000" pitchFamily="18" charset="-128"/>
              </a:rPr>
              <a:t>。タイプ</a:t>
            </a:r>
            <a:r>
              <a:rPr lang="ja-JP" altLang="en-US" sz="1600" dirty="0">
                <a:latin typeface="UD デジタル 教科書体 NK-R" panose="02020400000000000000" pitchFamily="18" charset="-128"/>
                <a:ea typeface="UD デジタル 教科書体 NK-R" panose="02020400000000000000" pitchFamily="18" charset="-128"/>
              </a:rPr>
              <a:t>は様々ですが、「地域が学校・子どもたちを支援する活動」と、「学校・子どもたちが地域の課題に貢献したり、地域の行事等に参加・参画したりする活動」との、「双方向」での活動となるようにすることがポイントです</a:t>
            </a:r>
            <a:r>
              <a:rPr lang="ja-JP" altLang="en-US" sz="1600" dirty="0" smtClean="0">
                <a:latin typeface="UD デジタル 教科書体 NK-R" panose="02020400000000000000" pitchFamily="18" charset="-128"/>
                <a:ea typeface="UD デジタル 教科書体 NK-R" panose="02020400000000000000" pitchFamily="18" charset="-128"/>
              </a:rPr>
              <a:t>。天草管内の各小中学校には、これらの活動のコーディネーターとして、「地域学校協働活動推進員」のみなさんが配置されており、各学校と地域をつなぐ役割としてご活躍いただいています。</a:t>
            </a:r>
            <a:endParaRPr lang="en-US" altLang="ja-JP" sz="1600" dirty="0" smtClean="0">
              <a:latin typeface="UD デジタル 教科書体 NK-R" panose="02020400000000000000" pitchFamily="18" charset="-128"/>
              <a:ea typeface="UD デジタル 教科書体 NK-R" panose="02020400000000000000" pitchFamily="18" charset="-128"/>
            </a:endParaRPr>
          </a:p>
        </p:txBody>
      </p:sp>
      <p:sp>
        <p:nvSpPr>
          <p:cNvPr id="4" name="スライド番号プレースホルダー 3"/>
          <p:cNvSpPr>
            <a:spLocks noGrp="1"/>
          </p:cNvSpPr>
          <p:nvPr>
            <p:ph type="sldNum" sz="quarter" idx="10"/>
          </p:nvPr>
        </p:nvSpPr>
        <p:spPr/>
        <p:txBody>
          <a:bodyPr/>
          <a:lstStyle/>
          <a:p>
            <a:pPr defTabSz="915461">
              <a:defRPr/>
            </a:pPr>
            <a:fld id="{BCD7D79F-176D-429E-9479-D91D597D13EB}" type="slidenum">
              <a:rPr lang="ja-JP" altLang="en-US">
                <a:solidFill>
                  <a:prstClr val="black"/>
                </a:solidFill>
                <a:latin typeface="Calibri"/>
                <a:ea typeface="ＭＳ Ｐゴシック" panose="020B0600070205080204" pitchFamily="50" charset="-128"/>
              </a:rPr>
              <a:pPr defTabSz="915461">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46796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98525" y="738188"/>
            <a:ext cx="4919663" cy="3690937"/>
          </a:xfrm>
        </p:spPr>
      </p:sp>
      <p:sp>
        <p:nvSpPr>
          <p:cNvPr id="3" name="ノート プレースホルダー 2"/>
          <p:cNvSpPr>
            <a:spLocks noGrp="1"/>
          </p:cNvSpPr>
          <p:nvPr>
            <p:ph type="body" idx="1"/>
          </p:nvPr>
        </p:nvSpPr>
        <p:spPr/>
        <p:txBody>
          <a:bodyPr/>
          <a:lstStyle/>
          <a:p>
            <a:pPr fontAlgn="base"/>
            <a:r>
              <a:rPr lang="ja-JP" altLang="en-US" dirty="0"/>
              <a:t>こちらが、コミュニティ・スクールと、地域学校協働活動を一体的にすすめていく全体像です</a:t>
            </a:r>
            <a:r>
              <a:rPr lang="ja-JP" altLang="en-US" dirty="0" smtClean="0"/>
              <a:t>。学校</a:t>
            </a:r>
            <a:r>
              <a:rPr lang="ja-JP" altLang="en-US" dirty="0"/>
              <a:t>運営協議会で、</a:t>
            </a:r>
            <a:r>
              <a:rPr lang="ja-JP" altLang="en-US" dirty="0" smtClean="0"/>
              <a:t>子どもたち</a:t>
            </a:r>
            <a:r>
              <a:rPr lang="ja-JP" altLang="en-US" dirty="0"/>
              <a:t>や地域の未来や目の前の様々な課題について共通認識を持つ熟議の場をもち、目標やビジョンを共有し</a:t>
            </a:r>
            <a:r>
              <a:rPr lang="ja-JP" altLang="en-US" dirty="0" smtClean="0"/>
              <a:t>、その</a:t>
            </a:r>
            <a:r>
              <a:rPr lang="ja-JP" altLang="en-US" dirty="0"/>
              <a:t>内容を意識しながら</a:t>
            </a:r>
            <a:r>
              <a:rPr lang="ja-JP" altLang="en-US" dirty="0" smtClean="0"/>
              <a:t>、地域</a:t>
            </a:r>
            <a:r>
              <a:rPr lang="ja-JP" altLang="en-US" dirty="0"/>
              <a:t>学校協働活動推進員のみなさんを中心としたコーディネートの下、多くの地域住民の参画による地域学校協働活動を展開します</a:t>
            </a:r>
            <a:r>
              <a:rPr lang="ja-JP" altLang="en-US" dirty="0" smtClean="0"/>
              <a:t>。学校</a:t>
            </a:r>
            <a:r>
              <a:rPr lang="ja-JP" altLang="en-US" dirty="0"/>
              <a:t>と地域がそれぞれに持つ力を効果的に発揮し、持続可能な形で進めていきます</a:t>
            </a:r>
            <a:r>
              <a:rPr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pPr defTabSz="913120">
              <a:defRPr/>
            </a:pPr>
            <a:fld id="{8865D0D2-4C5F-4E48-8A15-2A39164896D0}" type="slidenum">
              <a:rPr lang="ja-JP" altLang="en-US">
                <a:solidFill>
                  <a:prstClr val="black"/>
                </a:solidFill>
                <a:latin typeface="Calibri"/>
                <a:ea typeface="ＭＳ Ｐゴシック" panose="020B0600070205080204" pitchFamily="50" charset="-128"/>
              </a:rPr>
              <a:pPr defTabSz="913120">
                <a:defRPr/>
              </a:pPr>
              <a:t>7</a:t>
            </a:fld>
            <a:endParaRPr lang="ja-JP" altLang="en-US">
              <a:solidFill>
                <a:prstClr val="black"/>
              </a:solidFill>
              <a:latin typeface="Calibri"/>
              <a:ea typeface="ＭＳ Ｐゴシック" panose="020B0600070205080204" pitchFamily="50" charset="-128"/>
            </a:endParaRPr>
          </a:p>
        </p:txBody>
      </p:sp>
      <p:sp>
        <p:nvSpPr>
          <p:cNvPr id="5" name="日付プレースホルダー 4"/>
          <p:cNvSpPr>
            <a:spLocks noGrp="1"/>
          </p:cNvSpPr>
          <p:nvPr>
            <p:ph type="dt" idx="11"/>
          </p:nvPr>
        </p:nvSpPr>
        <p:spPr/>
        <p:txBody>
          <a:bodyPr/>
          <a:lstStyle/>
          <a:p>
            <a:pPr defTabSz="913120">
              <a:defRPr/>
            </a:pPr>
            <a:r>
              <a:rPr lang="ja-JP" altLang="en-US">
                <a:solidFill>
                  <a:prstClr val="black"/>
                </a:solidFill>
                <a:latin typeface="Calibri"/>
                <a:ea typeface="ＭＳ Ｐゴシック" panose="020B0600070205080204" pitchFamily="50" charset="-128"/>
              </a:rPr>
              <a:t>令和５年４月２８日</a:t>
            </a:r>
          </a:p>
        </p:txBody>
      </p:sp>
    </p:spTree>
    <p:extLst>
      <p:ext uri="{BB962C8B-B14F-4D97-AF65-F5344CB8AC3E}">
        <p14:creationId xmlns:p14="http://schemas.microsoft.com/office/powerpoint/2010/main" val="2731203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2813" y="739775"/>
            <a:ext cx="4943475" cy="3706813"/>
          </a:xfrm>
        </p:spPr>
      </p:sp>
      <p:sp>
        <p:nvSpPr>
          <p:cNvPr id="3" name="ノート プレースホルダー 2"/>
          <p:cNvSpPr>
            <a:spLocks noGrp="1"/>
          </p:cNvSpPr>
          <p:nvPr>
            <p:ph type="body" idx="1"/>
          </p:nvPr>
        </p:nvSpPr>
        <p:spPr/>
        <p:txBody>
          <a:bodyPr/>
          <a:lstStyle/>
          <a:p>
            <a:r>
              <a:rPr lang="ja-JP" altLang="en-US" sz="1600" dirty="0"/>
              <a:t>これは、「学校と地域の関係」を図示したものです</a:t>
            </a:r>
            <a:r>
              <a:rPr lang="ja-JP" altLang="en-US" sz="1600" dirty="0" smtClean="0"/>
              <a:t>。地域</a:t>
            </a:r>
            <a:r>
              <a:rPr lang="ja-JP" altLang="en-US" sz="1600" dirty="0"/>
              <a:t>の人々とともに、どんな子どもを育てていくか、目標やビジョンを共有します。そして、「地域とともにある学校づくり」と「学校を核とした地域づくり」の２つの車輪を、教職員や保護者、地域の方がエンジンとなって回し、進んでいくというイメージです。</a:t>
            </a:r>
            <a:endParaRPr lang="en-US" altLang="ja-JP" sz="1600"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16651">
              <a:defRPr/>
            </a:pPr>
            <a:fld id="{3F975A51-DB5B-4923-9F3C-490E0A244E31}" type="slidenum">
              <a:rPr lang="ja-JP" altLang="en-US">
                <a:solidFill>
                  <a:prstClr val="black"/>
                </a:solidFill>
                <a:latin typeface="Calibri"/>
                <a:ea typeface="ＭＳ Ｐゴシック" panose="020B0600070205080204" pitchFamily="50" charset="-128"/>
              </a:rPr>
              <a:pPr defTabSz="916651">
                <a:defRPr/>
              </a:pPr>
              <a:t>8</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224995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天草管内には、皆様に支えていただき、ごらんのような素晴らしい活動がおこなわれています。</a:t>
            </a:r>
            <a:endParaRPr kumimoji="1" lang="en-US" altLang="ja-JP" dirty="0" smtClean="0"/>
          </a:p>
          <a:p>
            <a:endParaRPr kumimoji="1" lang="en-US" altLang="ja-JP" dirty="0" smtClean="0"/>
          </a:p>
          <a:p>
            <a:endParaRPr kumimoji="1" lang="en-US" altLang="ja-JP" dirty="0"/>
          </a:p>
        </p:txBody>
      </p:sp>
      <p:sp>
        <p:nvSpPr>
          <p:cNvPr id="4" name="スライド番号プレースホルダー 3"/>
          <p:cNvSpPr>
            <a:spLocks noGrp="1"/>
          </p:cNvSpPr>
          <p:nvPr>
            <p:ph type="sldNum" sz="quarter" idx="5"/>
          </p:nvPr>
        </p:nvSpPr>
        <p:spPr/>
        <p:txBody>
          <a:bodyPr/>
          <a:lstStyle/>
          <a:p>
            <a:fld id="{5C541F4D-5CB0-4E87-8F80-CF59F0EE2820}" type="slidenum">
              <a:rPr kumimoji="1" lang="ja-JP" altLang="en-US" smtClean="0"/>
              <a:pPr/>
              <a:t>9</a:t>
            </a:fld>
            <a:endParaRPr kumimoji="1" lang="ja-JP" altLang="en-US"/>
          </a:p>
        </p:txBody>
      </p:sp>
    </p:spTree>
    <p:extLst>
      <p:ext uri="{BB962C8B-B14F-4D97-AF65-F5344CB8AC3E}">
        <p14:creationId xmlns:p14="http://schemas.microsoft.com/office/powerpoint/2010/main" val="307061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E692BEEA-22C5-449F-9BBB-A3A26E65B60F}"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633219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ECB5387-F961-4BC3-BCB1-DEA58113CE18}"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974086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4C152BC-DE89-411D-AA14-97E20E0D3B11}"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097962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9BDC7356-0508-46C1-8AE4-5D91991DA407}" type="datetime1">
              <a:rPr lang="ja-JP" altLang="en-US" smtClean="0"/>
              <a:t>2023/12/5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FD377D9-F157-4126-8A73-69743F3903DD}" type="slidenum">
              <a:rPr lang="ja-JP" altLang="en-US"/>
              <a:pPr>
                <a:defRPr/>
              </a:pPr>
              <a:t>‹#›</a:t>
            </a:fld>
            <a:endParaRPr lang="ja-JP" altLang="en-US"/>
          </a:p>
        </p:txBody>
      </p:sp>
    </p:spTree>
    <p:extLst>
      <p:ext uri="{BB962C8B-B14F-4D97-AF65-F5344CB8AC3E}">
        <p14:creationId xmlns:p14="http://schemas.microsoft.com/office/powerpoint/2010/main" val="3702984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AF65B26C-8B74-4330-8EE9-46C38883F3F3}" type="datetime1">
              <a:rPr lang="ja-JP" altLang="en-US" smtClean="0"/>
              <a:t>2023/12/5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48BF43-E4CB-4012-8E1B-DDF472CD3362}" type="slidenum">
              <a:rPr lang="ja-JP" altLang="en-US"/>
              <a:pPr>
                <a:defRPr/>
              </a:pPr>
              <a:t>‹#›</a:t>
            </a:fld>
            <a:endParaRPr lang="ja-JP" altLang="en-US"/>
          </a:p>
        </p:txBody>
      </p:sp>
    </p:spTree>
    <p:extLst>
      <p:ext uri="{BB962C8B-B14F-4D97-AF65-F5344CB8AC3E}">
        <p14:creationId xmlns:p14="http://schemas.microsoft.com/office/powerpoint/2010/main" val="1752070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611DD15E-9357-4793-B2C3-B69E3EE24AAD}" type="datetime1">
              <a:rPr lang="ja-JP" altLang="en-US" smtClean="0"/>
              <a:t>2023/12/5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F25CA78-B53E-4A06-8AD4-086F462ED4A5}" type="slidenum">
              <a:rPr lang="ja-JP" altLang="en-US"/>
              <a:pPr>
                <a:defRPr/>
              </a:pPr>
              <a:t>‹#›</a:t>
            </a:fld>
            <a:endParaRPr lang="ja-JP" altLang="en-US"/>
          </a:p>
        </p:txBody>
      </p:sp>
    </p:spTree>
    <p:extLst>
      <p:ext uri="{BB962C8B-B14F-4D97-AF65-F5344CB8AC3E}">
        <p14:creationId xmlns:p14="http://schemas.microsoft.com/office/powerpoint/2010/main" val="3736943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53492903-2A2E-4C8D-A63C-B1E9D7C65452}" type="datetime1">
              <a:rPr lang="ja-JP" altLang="en-US" smtClean="0"/>
              <a:t>2023/12/5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E0FFA6A5-1D6D-48AF-BF2F-95D4FDC1D2A2}" type="slidenum">
              <a:rPr lang="ja-JP" altLang="en-US"/>
              <a:pPr>
                <a:defRPr/>
              </a:pPr>
              <a:t>‹#›</a:t>
            </a:fld>
            <a:endParaRPr lang="ja-JP" altLang="en-US"/>
          </a:p>
        </p:txBody>
      </p:sp>
    </p:spTree>
    <p:extLst>
      <p:ext uri="{BB962C8B-B14F-4D97-AF65-F5344CB8AC3E}">
        <p14:creationId xmlns:p14="http://schemas.microsoft.com/office/powerpoint/2010/main" val="3233394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5219ACE5-40B7-41B1-BE39-846FAE0B7FB0}" type="datetime1">
              <a:rPr lang="ja-JP" altLang="en-US" smtClean="0"/>
              <a:t>2023/12/5</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9A957C4-05C9-429A-AA0F-46F0F162F2B8}" type="slidenum">
              <a:rPr lang="ja-JP" altLang="en-US"/>
              <a:pPr>
                <a:defRPr/>
              </a:pPr>
              <a:t>‹#›</a:t>
            </a:fld>
            <a:endParaRPr lang="ja-JP" altLang="en-US"/>
          </a:p>
        </p:txBody>
      </p:sp>
    </p:spTree>
    <p:extLst>
      <p:ext uri="{BB962C8B-B14F-4D97-AF65-F5344CB8AC3E}">
        <p14:creationId xmlns:p14="http://schemas.microsoft.com/office/powerpoint/2010/main" val="784161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F4CB8804-FA9C-4625-865A-0A50737844EB}" type="datetime1">
              <a:rPr lang="ja-JP" altLang="en-US" smtClean="0"/>
              <a:t>2023/12/5</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BF215F8F-EC61-4725-9DC9-07BF1D3101BC}" type="slidenum">
              <a:rPr lang="ja-JP" altLang="en-US"/>
              <a:pPr>
                <a:defRPr/>
              </a:pPr>
              <a:t>‹#›</a:t>
            </a:fld>
            <a:endParaRPr lang="ja-JP" altLang="en-US"/>
          </a:p>
        </p:txBody>
      </p:sp>
    </p:spTree>
    <p:extLst>
      <p:ext uri="{BB962C8B-B14F-4D97-AF65-F5344CB8AC3E}">
        <p14:creationId xmlns:p14="http://schemas.microsoft.com/office/powerpoint/2010/main" val="455586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E932F91F-0C09-44D9-8E9E-568822F1FD19}" type="datetime1">
              <a:rPr lang="ja-JP" altLang="en-US" smtClean="0"/>
              <a:t>2023/12/5</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1F93E83C-B488-4CD4-8F75-9E405A70F7AB}" type="slidenum">
              <a:rPr lang="ja-JP" altLang="en-US"/>
              <a:pPr>
                <a:defRPr/>
              </a:pPr>
              <a:t>‹#›</a:t>
            </a:fld>
            <a:endParaRPr lang="ja-JP" altLang="en-US"/>
          </a:p>
        </p:txBody>
      </p:sp>
    </p:spTree>
    <p:extLst>
      <p:ext uri="{BB962C8B-B14F-4D97-AF65-F5344CB8AC3E}">
        <p14:creationId xmlns:p14="http://schemas.microsoft.com/office/powerpoint/2010/main" val="1959843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F082C2F-A78F-4F49-96C4-D77DD3482B8E}" type="datetime1">
              <a:rPr lang="ja-JP" altLang="en-US" smtClean="0"/>
              <a:t>2023/12/5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633A85C8-1AE0-421A-A022-9BB5AA3BDBE7}" type="slidenum">
              <a:rPr lang="ja-JP" altLang="en-US"/>
              <a:pPr>
                <a:defRPr/>
              </a:pPr>
              <a:t>‹#›</a:t>
            </a:fld>
            <a:endParaRPr lang="ja-JP" altLang="en-US"/>
          </a:p>
        </p:txBody>
      </p:sp>
    </p:spTree>
    <p:extLst>
      <p:ext uri="{BB962C8B-B14F-4D97-AF65-F5344CB8AC3E}">
        <p14:creationId xmlns:p14="http://schemas.microsoft.com/office/powerpoint/2010/main" val="382846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70C097-F906-4169-A330-9529201BC28D}"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91387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546B7669-99BC-408D-8A82-93490EC87F2F}" type="datetime1">
              <a:rPr lang="ja-JP" altLang="en-US" smtClean="0"/>
              <a:t>2023/12/5</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6C2B3D6-2D61-41EF-9540-C6DDC067FCAF}" type="slidenum">
              <a:rPr lang="ja-JP" altLang="en-US"/>
              <a:pPr>
                <a:defRPr/>
              </a:pPr>
              <a:t>‹#›</a:t>
            </a:fld>
            <a:endParaRPr lang="ja-JP" altLang="en-US"/>
          </a:p>
        </p:txBody>
      </p:sp>
    </p:spTree>
    <p:extLst>
      <p:ext uri="{BB962C8B-B14F-4D97-AF65-F5344CB8AC3E}">
        <p14:creationId xmlns:p14="http://schemas.microsoft.com/office/powerpoint/2010/main" val="8794072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883DC040-368A-45F0-8CF3-20CF590090A5}" type="datetime1">
              <a:rPr lang="ja-JP" altLang="en-US" smtClean="0"/>
              <a:t>2023/12/5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F54CD84-88BE-44C0-87B5-7585D5328CB5}" type="slidenum">
              <a:rPr lang="ja-JP" altLang="en-US"/>
              <a:pPr>
                <a:defRPr/>
              </a:pPr>
              <a:t>‹#›</a:t>
            </a:fld>
            <a:endParaRPr lang="ja-JP" altLang="en-US"/>
          </a:p>
        </p:txBody>
      </p:sp>
    </p:spTree>
    <p:extLst>
      <p:ext uri="{BB962C8B-B14F-4D97-AF65-F5344CB8AC3E}">
        <p14:creationId xmlns:p14="http://schemas.microsoft.com/office/powerpoint/2010/main" val="942822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563A7115-10FC-4768-A5C1-1DFA4958EA60}" type="datetime1">
              <a:rPr lang="ja-JP" altLang="en-US" smtClean="0"/>
              <a:t>2023/12/5</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ABA1C95-DCDC-4E5B-B3BD-213592FAE0CE}" type="slidenum">
              <a:rPr lang="ja-JP" altLang="en-US"/>
              <a:pPr>
                <a:defRPr/>
              </a:pPr>
              <a:t>‹#›</a:t>
            </a:fld>
            <a:endParaRPr lang="ja-JP" altLang="en-US"/>
          </a:p>
        </p:txBody>
      </p:sp>
    </p:spTree>
    <p:extLst>
      <p:ext uri="{BB962C8B-B14F-4D97-AF65-F5344CB8AC3E}">
        <p14:creationId xmlns:p14="http://schemas.microsoft.com/office/powerpoint/2010/main" val="2662566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66D118C-3CAC-437A-9C5F-5018A540D995}"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4894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77C4FB-B431-480E-AA00-8CDF57B22024}"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5311099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45A37F1-E627-490F-8BE3-08FCB2240D20}"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8142281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43F68DE-C6AD-44BB-8347-F4B0E7171C6C}"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149556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C99145E-3024-467F-8948-3BB1C313AE44}"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2022414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46B27A0-EAC7-411A-AAC1-662808618022}"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607438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CADCC0-F5CE-4ECE-80BD-F8A5F320FD3F}"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25335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A76FE73-DC58-4835-B5AC-7931A3F2C51C}"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80920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AD140B9-4AEF-466A-9C25-FADE27A60811}"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54294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EA89FBE-58FF-4219-BCC7-094BE9FF94C8}"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510427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C076B3E-39CA-4387-8AC8-B495426A3D54}"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7274074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BE614AF-1009-4217-B8FC-E5167D325159}"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2802266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88D1692-8E97-40A1-AF01-A1D28B291DED}"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202562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7581DC8-EBDE-4E88-B59A-C9C7F8029751}"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3595973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8FA0DF9-2C53-4ED9-9D1A-105BCAD5B9D3}"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8903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550C39D-9C4F-442C-ACF9-1EFE1B2081F4}"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8239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B00A999-E4FC-46D7-88D3-640AEE2D691C}"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69805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E34F89DE-E497-4F8F-AC70-41DD7C63E72B}"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9409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CD0713A-546C-4B79-8E78-54332802636D}"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1804214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D227125-2A20-4A28-9830-9B42B79168EC}"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75195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1"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4B75D18-EE74-49D6-96BF-F47D9D4EECAC}"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73833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43ABA3B-1F80-40D1-B667-64A4BB2B8E05}"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359641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ECA760E-4D49-4FB8-B1ED-F2F67F8BDD9A}"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92113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52"/>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52"/>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A8ECB25-31D9-4309-81F3-4E1F29DB29F8}"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766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9" name="グラフィック 33" descr="Tag=AccentColor&#10;Flavor=Light&#10;Target=Fill">
            <a:extLst>
              <a:ext uri="{FF2B5EF4-FFF2-40B4-BE49-F238E27FC236}">
                <a16:creationId xmlns:a16="http://schemas.microsoft.com/office/drawing/2014/main" id="{A4E7DAC5-621F-40E6-ACD2-590570CC84F8}"/>
              </a:ext>
            </a:extLst>
          </p:cNvPr>
          <p:cNvSpPr>
            <a:spLocks noChangeAspect="1"/>
          </p:cNvSpPr>
          <p:nvPr userDrawn="1"/>
        </p:nvSpPr>
        <p:spPr>
          <a:xfrm>
            <a:off x="988813" y="0"/>
            <a:ext cx="7177823"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pPr rtl="0"/>
            <a:endParaRPr lang="ja-JP" altLang="en-US" sz="135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24EF9DF8-704A-44AE-8850-307DDACC9387}"/>
              </a:ext>
            </a:extLst>
          </p:cNvPr>
          <p:cNvSpPr>
            <a:spLocks noGrp="1"/>
          </p:cNvSpPr>
          <p:nvPr>
            <p:ph type="ctrTitle"/>
          </p:nvPr>
        </p:nvSpPr>
        <p:spPr>
          <a:xfrm>
            <a:off x="1920240" y="960120"/>
            <a:ext cx="5308092" cy="2898648"/>
          </a:xfrm>
        </p:spPr>
        <p:txBody>
          <a:bodyPr rtlCol="0" anchor="b">
            <a:noAutofit/>
          </a:bodyPr>
          <a:lstStyle>
            <a:lvl1pPr algn="ctr">
              <a:defRPr sz="66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サブタイトル 2">
            <a:extLst>
              <a:ext uri="{FF2B5EF4-FFF2-40B4-BE49-F238E27FC236}">
                <a16:creationId xmlns:a16="http://schemas.microsoft.com/office/drawing/2014/main" id="{3CC72E09-06F3-48B9-9B95-DE15EC98017B}"/>
              </a:ext>
            </a:extLst>
          </p:cNvPr>
          <p:cNvSpPr>
            <a:spLocks noGrp="1"/>
          </p:cNvSpPr>
          <p:nvPr>
            <p:ph type="subTitle" idx="1"/>
          </p:nvPr>
        </p:nvSpPr>
        <p:spPr>
          <a:xfrm>
            <a:off x="1975104" y="4535424"/>
            <a:ext cx="5198364" cy="941832"/>
          </a:xfrm>
        </p:spPr>
        <p:txBody>
          <a:bodyPr rtlCol="0">
            <a:normAutofit/>
          </a:bodyPr>
          <a:lstStyle>
            <a:lvl1pPr marL="0" indent="0" algn="ctr">
              <a:buNone/>
              <a:defRPr sz="2400">
                <a:solidFill>
                  <a:schemeClr val="bg1"/>
                </a:solidFill>
                <a:latin typeface="Meiryo UI" panose="020B0604030504040204" pitchFamily="50" charset="-128"/>
                <a:ea typeface="Meiryo UI" panose="020B0604030504040204" pitchFamily="50" charset="-128"/>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rtl="0"/>
            <a:r>
              <a:rPr lang="ja-JP" altLang="en-US" noProof="0"/>
              <a:t>マスター サブタイトルの書式設定</a:t>
            </a:r>
          </a:p>
        </p:txBody>
      </p:sp>
      <p:sp>
        <p:nvSpPr>
          <p:cNvPr id="11" name="長方形 6">
            <a:extLst>
              <a:ext uri="{FF2B5EF4-FFF2-40B4-BE49-F238E27FC236}">
                <a16:creationId xmlns:a16="http://schemas.microsoft.com/office/drawing/2014/main" id="{371B7A5D-C918-4744-A5FA-75C904B3B8D4}"/>
              </a:ext>
            </a:extLst>
          </p:cNvPr>
          <p:cNvSpPr/>
          <p:nvPr userDrawn="1"/>
        </p:nvSpPr>
        <p:spPr>
          <a:xfrm>
            <a:off x="2980655" y="4113338"/>
            <a:ext cx="3182692"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07604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議題">
    <p:spTree>
      <p:nvGrpSpPr>
        <p:cNvPr id="1" name=""/>
        <p:cNvGrpSpPr/>
        <p:nvPr/>
      </p:nvGrpSpPr>
      <p:grpSpPr>
        <a:xfrm>
          <a:off x="0" y="0"/>
          <a:ext cx="0" cy="0"/>
          <a:chOff x="0" y="0"/>
          <a:chExt cx="0" cy="0"/>
        </a:xfrm>
      </p:grpSpPr>
      <p:sp>
        <p:nvSpPr>
          <p:cNvPr id="7" name="フリーフォーム:図形 6" descr="Tag=AccentColor&#10;Flavor=Light&#10;Target=Fill">
            <a:extLst>
              <a:ext uri="{FF2B5EF4-FFF2-40B4-BE49-F238E27FC236}">
                <a16:creationId xmlns:a16="http://schemas.microsoft.com/office/drawing/2014/main" id="{77CE2522-15B5-4BC5-91A9-523F325A8324}"/>
              </a:ext>
            </a:extLst>
          </p:cNvPr>
          <p:cNvSpPr/>
          <p:nvPr userDrawn="1"/>
        </p:nvSpPr>
        <p:spPr>
          <a:xfrm>
            <a:off x="4108299" y="0"/>
            <a:ext cx="5035702"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pPr rtl="0"/>
            <a:endParaRPr lang="ja-JP" altLang="en-US" sz="135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65D02BC-5A24-47F7-A4DF-B93FBC0C51B0}"/>
              </a:ext>
            </a:extLst>
          </p:cNvPr>
          <p:cNvSpPr>
            <a:spLocks noGrp="1"/>
          </p:cNvSpPr>
          <p:nvPr>
            <p:ph type="title"/>
          </p:nvPr>
        </p:nvSpPr>
        <p:spPr>
          <a:xfrm>
            <a:off x="850392" y="649224"/>
            <a:ext cx="3134106" cy="5568696"/>
          </a:xfrm>
        </p:spPr>
        <p:txBody>
          <a:bodyPr rtlCol="0">
            <a:noAutofit/>
          </a:bodyPr>
          <a:lstStyle>
            <a:lvl1pPr>
              <a:defRPr sz="5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48E9219E-EE74-4093-94D6-F663E059C504}"/>
              </a:ext>
            </a:extLst>
          </p:cNvPr>
          <p:cNvSpPr>
            <a:spLocks noGrp="1"/>
          </p:cNvSpPr>
          <p:nvPr>
            <p:ph idx="1"/>
          </p:nvPr>
        </p:nvSpPr>
        <p:spPr>
          <a:xfrm>
            <a:off x="4773168" y="1307592"/>
            <a:ext cx="3744468" cy="4251960"/>
          </a:xfrm>
        </p:spPr>
        <p:txBody>
          <a:bodyPr rtlCol="0" anchor="ctr">
            <a:normAutofit/>
          </a:bodyPr>
          <a:lstStyle>
            <a:lvl1pPr marL="0" indent="0">
              <a:buNone/>
              <a:defRPr sz="3300">
                <a:solidFill>
                  <a:schemeClr val="bg1"/>
                </a:solidFill>
                <a:latin typeface="Meiryo UI" panose="020B0604030504040204" pitchFamily="50" charset="-128"/>
                <a:ea typeface="Meiryo UI" panose="020B0604030504040204" pitchFamily="50" charset="-128"/>
              </a:defRPr>
            </a:lvl1pPr>
            <a:lvl2pPr marL="171450">
              <a:defRPr sz="3000">
                <a:solidFill>
                  <a:schemeClr val="bg1"/>
                </a:solidFill>
                <a:latin typeface="Meiryo UI" panose="020B0604030504040204" pitchFamily="50" charset="-128"/>
                <a:ea typeface="Meiryo UI" panose="020B0604030504040204" pitchFamily="50" charset="-128"/>
              </a:defRPr>
            </a:lvl2pPr>
            <a:lvl3pPr marL="342900">
              <a:defRPr sz="2700">
                <a:solidFill>
                  <a:schemeClr val="bg1"/>
                </a:solidFill>
                <a:latin typeface="Meiryo UI" panose="020B0604030504040204" pitchFamily="50" charset="-128"/>
                <a:ea typeface="Meiryo UI" panose="020B0604030504040204" pitchFamily="50" charset="-128"/>
              </a:defRPr>
            </a:lvl3pPr>
            <a:lvl4pPr>
              <a:defRPr sz="1350">
                <a:solidFill>
                  <a:schemeClr val="bg1"/>
                </a:solidFill>
              </a:defRPr>
            </a:lvl4pPr>
            <a:lvl5pPr>
              <a:defRPr sz="1350">
                <a:solidFill>
                  <a:schemeClr val="bg1"/>
                </a:solidFill>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p:txBody>
      </p:sp>
      <p:sp>
        <p:nvSpPr>
          <p:cNvPr id="5" name="フッター プレースホルダー 4">
            <a:extLst>
              <a:ext uri="{FF2B5EF4-FFF2-40B4-BE49-F238E27FC236}">
                <a16:creationId xmlns:a16="http://schemas.microsoft.com/office/drawing/2014/main" id="{2AD2029B-6646-4DBF-A302-76A513FC64DB}"/>
              </a:ext>
            </a:extLst>
          </p:cNvPr>
          <p:cNvSpPr>
            <a:spLocks noGrp="1"/>
          </p:cNvSpPr>
          <p:nvPr>
            <p:ph type="ftr" sz="quarter" idx="11"/>
          </p:nvPr>
        </p:nvSpPr>
        <p:spPr>
          <a:xfrm>
            <a:off x="4773168" y="6355081"/>
            <a:ext cx="2400300" cy="365125"/>
          </a:xfrm>
        </p:spPr>
        <p:txBody>
          <a:bodyPr rtlCol="0"/>
          <a:lstStyle>
            <a:lvl1pPr algn="l">
              <a:defRPr>
                <a:solidFill>
                  <a:schemeClr val="bg1"/>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9E6D4DFD-766F-4E45-A00C-2B5E8CE9A908}"/>
              </a:ext>
            </a:extLst>
          </p:cNvPr>
          <p:cNvSpPr>
            <a:spLocks noGrp="1"/>
          </p:cNvSpPr>
          <p:nvPr>
            <p:ph type="sldNum" sz="quarter" idx="12"/>
          </p:nvPr>
        </p:nvSpPr>
        <p:spPr>
          <a:xfrm>
            <a:off x="7550658" y="6355081"/>
            <a:ext cx="960120" cy="365125"/>
          </a:xfrm>
        </p:spPr>
        <p:txBody>
          <a:bodyPr rtlCol="0"/>
          <a:lstStyle>
            <a:lvl1pPr>
              <a:defRPr>
                <a:solidFill>
                  <a:schemeClr val="bg1"/>
                </a:solidFill>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Tree>
    <p:extLst>
      <p:ext uri="{BB962C8B-B14F-4D97-AF65-F5344CB8AC3E}">
        <p14:creationId xmlns:p14="http://schemas.microsoft.com/office/powerpoint/2010/main" val="27188781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タイトルとコンテンツ (2 枚の画像)">
    <p:spTree>
      <p:nvGrpSpPr>
        <p:cNvPr id="1" name=""/>
        <p:cNvGrpSpPr/>
        <p:nvPr/>
      </p:nvGrpSpPr>
      <p:grpSpPr>
        <a:xfrm>
          <a:off x="0" y="0"/>
          <a:ext cx="0" cy="0"/>
          <a:chOff x="0" y="0"/>
          <a:chExt cx="0" cy="0"/>
        </a:xfrm>
      </p:grpSpPr>
      <p:sp>
        <p:nvSpPr>
          <p:cNvPr id="20" name="図プレースホルダー 19">
            <a:extLst>
              <a:ext uri="{FF2B5EF4-FFF2-40B4-BE49-F238E27FC236}">
                <a16:creationId xmlns:a16="http://schemas.microsoft.com/office/drawing/2014/main" id="{17D0AB67-E176-475C-977C-73640253B922}"/>
              </a:ext>
            </a:extLst>
          </p:cNvPr>
          <p:cNvSpPr>
            <a:spLocks noGrp="1"/>
          </p:cNvSpPr>
          <p:nvPr>
            <p:ph type="pic" sz="quarter" idx="14"/>
          </p:nvPr>
        </p:nvSpPr>
        <p:spPr>
          <a:xfrm>
            <a:off x="2" y="4361970"/>
            <a:ext cx="302894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rtlCol="0" anchor="ctr">
            <a:noAutofit/>
          </a:bodyPr>
          <a:lstStyle>
            <a:lvl1pPr algn="ctr">
              <a:buNone/>
              <a:defRPr sz="1800">
                <a:latin typeface="Meiryo UI" panose="020B0604030504040204" pitchFamily="50" charset="-128"/>
                <a:ea typeface="Meiryo UI" panose="020B0604030504040204" pitchFamily="50" charset="-128"/>
              </a:defRPr>
            </a:lvl1pPr>
          </a:lstStyle>
          <a:p>
            <a:pPr rtl="0"/>
            <a:endParaRPr lang="ja-JP" altLang="en-US" noProof="0"/>
          </a:p>
        </p:txBody>
      </p:sp>
      <p:sp>
        <p:nvSpPr>
          <p:cNvPr id="16" name="図プレースホルダー 15">
            <a:extLst>
              <a:ext uri="{FF2B5EF4-FFF2-40B4-BE49-F238E27FC236}">
                <a16:creationId xmlns:a16="http://schemas.microsoft.com/office/drawing/2014/main" id="{2ABE113B-49CB-42B2-AC93-B3DF04407878}"/>
              </a:ext>
            </a:extLst>
          </p:cNvPr>
          <p:cNvSpPr>
            <a:spLocks noGrp="1"/>
          </p:cNvSpPr>
          <p:nvPr>
            <p:ph type="pic" sz="quarter" idx="13"/>
          </p:nvPr>
        </p:nvSpPr>
        <p:spPr>
          <a:xfrm>
            <a:off x="0" y="0"/>
            <a:ext cx="3031002"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rtlCol="0" anchor="ctr">
            <a:noAutofit/>
          </a:bodyPr>
          <a:lstStyle>
            <a:lvl1pPr algn="ctr">
              <a:buNone/>
              <a:defRPr sz="1800">
                <a:latin typeface="Meiryo UI" panose="020B0604030504040204" pitchFamily="50" charset="-128"/>
                <a:ea typeface="Meiryo UI" panose="020B0604030504040204" pitchFamily="50" charset="-128"/>
              </a:defRPr>
            </a:lvl1pPr>
          </a:lstStyle>
          <a:p>
            <a:pPr rtl="0"/>
            <a:endParaRPr lang="ja-JP" altLang="en-US" noProof="0"/>
          </a:p>
        </p:txBody>
      </p:sp>
      <p:sp>
        <p:nvSpPr>
          <p:cNvPr id="2" name="タイトル 1">
            <a:extLst>
              <a:ext uri="{FF2B5EF4-FFF2-40B4-BE49-F238E27FC236}">
                <a16:creationId xmlns:a16="http://schemas.microsoft.com/office/drawing/2014/main" id="{465D02BC-5A24-47F7-A4DF-B93FBC0C51B0}"/>
              </a:ext>
            </a:extLst>
          </p:cNvPr>
          <p:cNvSpPr>
            <a:spLocks noGrp="1"/>
          </p:cNvSpPr>
          <p:nvPr>
            <p:ph type="title" hasCustomPrompt="1"/>
          </p:nvPr>
        </p:nvSpPr>
        <p:spPr>
          <a:xfrm>
            <a:off x="3490722" y="329184"/>
            <a:ext cx="5170932" cy="1783080"/>
          </a:xfrm>
        </p:spPr>
        <p:txBody>
          <a:bodyPr rtlCol="0" anchor="b"/>
          <a:lstStyle>
            <a:lvl1pPr>
              <a:defRPr sz="5400">
                <a:latin typeface="Meiryo UI" panose="020B0604030504040204" pitchFamily="50" charset="-128"/>
                <a:ea typeface="Meiryo UI" panose="020B0604030504040204" pitchFamily="50" charset="-128"/>
              </a:defRPr>
            </a:lvl1pPr>
          </a:lstStyle>
          <a:p>
            <a:pPr rtl="0"/>
            <a:r>
              <a:rPr lang="ja-JP" altLang="en-US" noProof="0"/>
              <a:t>タイトル</a:t>
            </a:r>
          </a:p>
        </p:txBody>
      </p:sp>
      <p:sp>
        <p:nvSpPr>
          <p:cNvPr id="3" name="コンテンツ プレースホルダー 2">
            <a:extLst>
              <a:ext uri="{FF2B5EF4-FFF2-40B4-BE49-F238E27FC236}">
                <a16:creationId xmlns:a16="http://schemas.microsoft.com/office/drawing/2014/main" id="{48E9219E-EE74-4093-94D6-F663E059C504}"/>
              </a:ext>
            </a:extLst>
          </p:cNvPr>
          <p:cNvSpPr>
            <a:spLocks noGrp="1"/>
          </p:cNvSpPr>
          <p:nvPr>
            <p:ph idx="1"/>
          </p:nvPr>
        </p:nvSpPr>
        <p:spPr>
          <a:xfrm>
            <a:off x="3490722" y="2706624"/>
            <a:ext cx="5170932" cy="3483864"/>
          </a:xfrm>
        </p:spPr>
        <p:txBody>
          <a:bodyPr rtlCol="0">
            <a:normAutofit/>
          </a:bodyPr>
          <a:lstStyle>
            <a:lvl1pPr marL="0" indent="0">
              <a:buNone/>
              <a:defRPr sz="1800">
                <a:latin typeface="Meiryo UI" panose="020B0604030504040204" pitchFamily="50" charset="-128"/>
                <a:ea typeface="Meiryo UI" panose="020B0604030504040204" pitchFamily="50" charset="-128"/>
              </a:defRPr>
            </a:lvl1pPr>
            <a:lvl2pPr marL="171450">
              <a:defRPr sz="1500">
                <a:latin typeface="Meiryo UI" panose="020B0604030504040204" pitchFamily="50" charset="-128"/>
                <a:ea typeface="Meiryo UI" panose="020B0604030504040204" pitchFamily="50" charset="-128"/>
              </a:defRPr>
            </a:lvl2pPr>
            <a:lvl3pPr marL="342900">
              <a:defRPr sz="1350">
                <a:latin typeface="Meiryo UI" panose="020B0604030504040204" pitchFamily="50" charset="-128"/>
                <a:ea typeface="Meiryo UI" panose="020B0604030504040204" pitchFamily="50" charset="-128"/>
              </a:defRPr>
            </a:lvl3pPr>
            <a:lvl4pPr marL="514350">
              <a:defRPr sz="1200">
                <a:latin typeface="Meiryo UI" panose="020B0604030504040204" pitchFamily="50" charset="-128"/>
                <a:ea typeface="Meiryo UI" panose="020B0604030504040204" pitchFamily="50" charset="-128"/>
              </a:defRPr>
            </a:lvl4pPr>
            <a:lvl5pPr marL="685800">
              <a:defRPr sz="105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スライド番号プレースホルダー 5">
            <a:extLst>
              <a:ext uri="{FF2B5EF4-FFF2-40B4-BE49-F238E27FC236}">
                <a16:creationId xmlns:a16="http://schemas.microsoft.com/office/drawing/2014/main" id="{9E6D4DFD-766F-4E45-A00C-2B5E8CE9A908}"/>
              </a:ext>
            </a:extLst>
          </p:cNvPr>
          <p:cNvSpPr>
            <a:spLocks noGrp="1"/>
          </p:cNvSpPr>
          <p:nvPr>
            <p:ph type="sldNum" sz="quarter" idx="12"/>
          </p:nvPr>
        </p:nvSpPr>
        <p:spPr>
          <a:xfrm>
            <a:off x="6480810" y="6356351"/>
            <a:ext cx="2057400" cy="365125"/>
          </a:xfrm>
        </p:spPr>
        <p:txBody>
          <a:bodyPr rtlCol="0"/>
          <a:lstStyle>
            <a:lvl1pPr>
              <a:defRPr>
                <a:solidFill>
                  <a:schemeClr val="tx1"/>
                </a:solidFill>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7" name="長方形 6" descr="Tag=AccentColor&#10;Flavor=Light&#10;Target=FillAndLine">
            <a:extLst>
              <a:ext uri="{FF2B5EF4-FFF2-40B4-BE49-F238E27FC236}">
                <a16:creationId xmlns:a16="http://schemas.microsoft.com/office/drawing/2014/main" id="{9B1377BC-1A5F-4113-953E-30CA51FC6F91}"/>
              </a:ext>
            </a:extLst>
          </p:cNvPr>
          <p:cNvSpPr/>
          <p:nvPr userDrawn="1"/>
        </p:nvSpPr>
        <p:spPr>
          <a:xfrm>
            <a:off x="3490722" y="2395728"/>
            <a:ext cx="3182692"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55382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7" name="フリーフォーム:図形 6" descr="Tag=AccentColor&#10;Flavor=Light&#10;Target=Fill">
            <a:extLst>
              <a:ext uri="{FF2B5EF4-FFF2-40B4-BE49-F238E27FC236}">
                <a16:creationId xmlns:a16="http://schemas.microsoft.com/office/drawing/2014/main" id="{CB56F624-1B75-47D6-8B9E-1F3E7840AE13}"/>
              </a:ext>
            </a:extLst>
          </p:cNvPr>
          <p:cNvSpPr>
            <a:spLocks noChangeAspect="1"/>
          </p:cNvSpPr>
          <p:nvPr userDrawn="1"/>
        </p:nvSpPr>
        <p:spPr>
          <a:xfrm>
            <a:off x="605432" y="612648"/>
            <a:ext cx="7933137"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pPr rtl="0"/>
            <a:endParaRPr lang="ja-JP" altLang="en-US" sz="135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65D02BC-5A24-47F7-A4DF-B93FBC0C51B0}"/>
              </a:ext>
            </a:extLst>
          </p:cNvPr>
          <p:cNvSpPr>
            <a:spLocks noGrp="1"/>
          </p:cNvSpPr>
          <p:nvPr>
            <p:ph type="title" hasCustomPrompt="1"/>
          </p:nvPr>
        </p:nvSpPr>
        <p:spPr>
          <a:xfrm>
            <a:off x="1549908" y="1911096"/>
            <a:ext cx="6041898" cy="2075688"/>
          </a:xfrm>
        </p:spPr>
        <p:txBody>
          <a:bodyPr rtlCol="0" anchor="b"/>
          <a:lstStyle>
            <a:lvl1pPr algn="ctr">
              <a:defRPr sz="6000">
                <a:solidFill>
                  <a:schemeClr val="bg1"/>
                </a:solidFill>
                <a:latin typeface="Meiryo UI" panose="020B0604030504040204" pitchFamily="50" charset="-128"/>
                <a:ea typeface="Meiryo UI" panose="020B0604030504040204" pitchFamily="50" charset="-128"/>
              </a:defRPr>
            </a:lvl1pPr>
          </a:lstStyle>
          <a:p>
            <a:pPr rtl="0"/>
            <a:r>
              <a:rPr lang="ja-JP" altLang="en-US" noProof="0"/>
              <a:t>タイトル</a:t>
            </a:r>
          </a:p>
        </p:txBody>
      </p:sp>
      <p:sp>
        <p:nvSpPr>
          <p:cNvPr id="11" name="長方形 6">
            <a:extLst>
              <a:ext uri="{FF2B5EF4-FFF2-40B4-BE49-F238E27FC236}">
                <a16:creationId xmlns:a16="http://schemas.microsoft.com/office/drawing/2014/main" id="{EC686F5F-8990-4C72-9CE5-9517854EA994}"/>
              </a:ext>
            </a:extLst>
          </p:cNvPr>
          <p:cNvSpPr/>
          <p:nvPr userDrawn="1"/>
        </p:nvSpPr>
        <p:spPr>
          <a:xfrm>
            <a:off x="2980655" y="4173498"/>
            <a:ext cx="3182692"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
        <p:nvSpPr>
          <p:cNvPr id="13" name="テキスト プレースホルダー 12">
            <a:extLst>
              <a:ext uri="{FF2B5EF4-FFF2-40B4-BE49-F238E27FC236}">
                <a16:creationId xmlns:a16="http://schemas.microsoft.com/office/drawing/2014/main" id="{1BBF36E3-BC05-42D6-BE88-CFA8276D6AAD}"/>
              </a:ext>
            </a:extLst>
          </p:cNvPr>
          <p:cNvSpPr>
            <a:spLocks noGrp="1"/>
          </p:cNvSpPr>
          <p:nvPr>
            <p:ph type="body" sz="quarter" idx="13" hasCustomPrompt="1"/>
          </p:nvPr>
        </p:nvSpPr>
        <p:spPr>
          <a:xfrm>
            <a:off x="2420874" y="4352544"/>
            <a:ext cx="4299966" cy="932688"/>
          </a:xfrm>
        </p:spPr>
        <p:txBody>
          <a:bodyPr rtlCol="0"/>
          <a:lstStyle>
            <a:lvl1pPr algn="ctr">
              <a:buNone/>
              <a:defRPr>
                <a:solidFill>
                  <a:schemeClr val="bg1"/>
                </a:solidFill>
                <a:latin typeface="Meiryo UI" panose="020B0604030504040204" pitchFamily="50" charset="-128"/>
                <a:ea typeface="Meiryo UI" panose="020B0604030504040204"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ja-JP" altLang="en-US" noProof="0"/>
              <a:t>サブタイトル</a:t>
            </a:r>
          </a:p>
        </p:txBody>
      </p:sp>
    </p:spTree>
    <p:extLst>
      <p:ext uri="{BB962C8B-B14F-4D97-AF65-F5344CB8AC3E}">
        <p14:creationId xmlns:p14="http://schemas.microsoft.com/office/powerpoint/2010/main" val="673644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D02BC-5A24-47F7-A4DF-B93FBC0C51B0}"/>
              </a:ext>
            </a:extLst>
          </p:cNvPr>
          <p:cNvSpPr>
            <a:spLocks noGrp="1"/>
          </p:cNvSpPr>
          <p:nvPr>
            <p:ph type="title"/>
          </p:nvPr>
        </p:nvSpPr>
        <p:spPr>
          <a:xfrm>
            <a:off x="576072" y="365126"/>
            <a:ext cx="7886700" cy="1325563"/>
          </a:xfrm>
        </p:spPr>
        <p:txBody>
          <a:bodyPr rtlCol="0"/>
          <a:lstStyle>
            <a:lvl1pPr>
              <a:defRPr sz="405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48E9219E-EE74-4093-94D6-F663E059C504}"/>
              </a:ext>
            </a:extLst>
          </p:cNvPr>
          <p:cNvSpPr>
            <a:spLocks noGrp="1"/>
          </p:cNvSpPr>
          <p:nvPr>
            <p:ph idx="1"/>
          </p:nvPr>
        </p:nvSpPr>
        <p:spPr>
          <a:xfrm>
            <a:off x="628650" y="2075688"/>
            <a:ext cx="7886700" cy="4105656"/>
          </a:xfrm>
        </p:spPr>
        <p:txBody>
          <a:bodyPr rtlCol="0">
            <a:normAutofit/>
          </a:bodyPr>
          <a:lstStyle>
            <a:lvl1pPr>
              <a:defRPr sz="21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500">
                <a:latin typeface="Meiryo UI" panose="020B0604030504040204" pitchFamily="50" charset="-128"/>
                <a:ea typeface="Meiryo UI" panose="020B0604030504040204" pitchFamily="50" charset="-128"/>
              </a:defRPr>
            </a:lvl3pPr>
            <a:lvl4pPr>
              <a:defRPr sz="1350">
                <a:latin typeface="Meiryo UI" panose="020B0604030504040204" pitchFamily="50" charset="-128"/>
                <a:ea typeface="Meiryo UI" panose="020B0604030504040204" pitchFamily="50" charset="-128"/>
              </a:defRPr>
            </a:lvl4pPr>
            <a:lvl5pPr>
              <a:defRPr sz="135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8" name="長方形 7" descr="Tag=AccentColor&#10;Flavor=Light&#10;Target=FillAndLine">
            <a:extLst>
              <a:ext uri="{FF2B5EF4-FFF2-40B4-BE49-F238E27FC236}">
                <a16:creationId xmlns:a16="http://schemas.microsoft.com/office/drawing/2014/main" id="{EBDD1931-9E86-4402-9A68-33A2D9EFB198}"/>
              </a:ext>
            </a:extLst>
          </p:cNvPr>
          <p:cNvSpPr/>
          <p:nvPr/>
        </p:nvSpPr>
        <p:spPr>
          <a:xfrm>
            <a:off x="628649" y="1709928"/>
            <a:ext cx="78867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0465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DD1EE61-5CC9-4E03-8051-12A5C2DC9931}"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white">
                  <a:tint val="75000"/>
                </a:prstClr>
              </a:solidFill>
            </a:endParaRPr>
          </a:p>
        </p:txBody>
      </p:sp>
      <p:sp>
        <p:nvSpPr>
          <p:cNvPr id="9" name="スライド番号プレースホルダー 8"/>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1757107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引用文">
    <p:spTree>
      <p:nvGrpSpPr>
        <p:cNvPr id="1" name=""/>
        <p:cNvGrpSpPr/>
        <p:nvPr/>
      </p:nvGrpSpPr>
      <p:grpSpPr>
        <a:xfrm>
          <a:off x="0" y="0"/>
          <a:ext cx="0" cy="0"/>
          <a:chOff x="0" y="0"/>
          <a:chExt cx="0" cy="0"/>
        </a:xfrm>
      </p:grpSpPr>
      <p:sp>
        <p:nvSpPr>
          <p:cNvPr id="7" name="フリーフォーム:図形 6" descr="Tag=AccentColor&#10;Flavor=Light&#10;Target=Fill">
            <a:extLst>
              <a:ext uri="{FF2B5EF4-FFF2-40B4-BE49-F238E27FC236}">
                <a16:creationId xmlns:a16="http://schemas.microsoft.com/office/drawing/2014/main" id="{76F9E1DA-21B7-46CB-A98B-FA0C2179E1DE}"/>
              </a:ext>
            </a:extLst>
          </p:cNvPr>
          <p:cNvSpPr/>
          <p:nvPr userDrawn="1"/>
        </p:nvSpPr>
        <p:spPr>
          <a:xfrm>
            <a:off x="0" y="2"/>
            <a:ext cx="9144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ja-JP" altLang="en-US" sz="135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65D02BC-5A24-47F7-A4DF-B93FBC0C51B0}"/>
              </a:ext>
            </a:extLst>
          </p:cNvPr>
          <p:cNvSpPr>
            <a:spLocks noGrp="1"/>
          </p:cNvSpPr>
          <p:nvPr>
            <p:ph type="title"/>
          </p:nvPr>
        </p:nvSpPr>
        <p:spPr>
          <a:xfrm>
            <a:off x="1145286" y="932688"/>
            <a:ext cx="6858000" cy="2523744"/>
          </a:xfrm>
        </p:spPr>
        <p:txBody>
          <a:bodyPr rtlCol="0" anchor="b"/>
          <a:lstStyle>
            <a:lvl1pPr algn="ctr">
              <a:defRPr sz="45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5" name="フッター プレースホルダー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12" name="長方形 11">
            <a:extLst>
              <a:ext uri="{FF2B5EF4-FFF2-40B4-BE49-F238E27FC236}">
                <a16:creationId xmlns:a16="http://schemas.microsoft.com/office/drawing/2014/main" id="{9474AF53-8E5D-4CC4-B341-32DDBD4237D3}"/>
              </a:ext>
            </a:extLst>
          </p:cNvPr>
          <p:cNvSpPr/>
          <p:nvPr userDrawn="1"/>
        </p:nvSpPr>
        <p:spPr>
          <a:xfrm>
            <a:off x="2980655" y="3542284"/>
            <a:ext cx="3182692"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
        <p:nvSpPr>
          <p:cNvPr id="13" name="テキスト プレースホルダー 12">
            <a:extLst>
              <a:ext uri="{FF2B5EF4-FFF2-40B4-BE49-F238E27FC236}">
                <a16:creationId xmlns:a16="http://schemas.microsoft.com/office/drawing/2014/main" id="{D9470D2B-C603-4551-B51F-8216C72B2DD5}"/>
              </a:ext>
            </a:extLst>
          </p:cNvPr>
          <p:cNvSpPr>
            <a:spLocks noGrp="1"/>
          </p:cNvSpPr>
          <p:nvPr>
            <p:ph type="body" sz="quarter" idx="13" hasCustomPrompt="1"/>
          </p:nvPr>
        </p:nvSpPr>
        <p:spPr>
          <a:xfrm>
            <a:off x="1145286" y="3694176"/>
            <a:ext cx="6858000" cy="1627632"/>
          </a:xfrm>
        </p:spPr>
        <p:txBody>
          <a:bodyPr rtlCol="0"/>
          <a:lstStyle>
            <a:lvl1pPr algn="ctr">
              <a:buNone/>
              <a:defRPr>
                <a:solidFill>
                  <a:schemeClr val="bg1"/>
                </a:solidFill>
                <a:latin typeface="Meiryo UI" panose="020B0604030504040204" pitchFamily="50" charset="-128"/>
                <a:ea typeface="Meiryo UI" panose="020B0604030504040204" pitchFamily="50" charset="-128"/>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ja-JP" altLang="en-US" noProof="0"/>
              <a:t>サブタイトル</a:t>
            </a:r>
          </a:p>
        </p:txBody>
      </p:sp>
    </p:spTree>
    <p:extLst>
      <p:ext uri="{BB962C8B-B14F-4D97-AF65-F5344CB8AC3E}">
        <p14:creationId xmlns:p14="http://schemas.microsoft.com/office/powerpoint/2010/main" val="3453261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チーム">
    <p:spTree>
      <p:nvGrpSpPr>
        <p:cNvPr id="1" name=""/>
        <p:cNvGrpSpPr/>
        <p:nvPr/>
      </p:nvGrpSpPr>
      <p:grpSpPr>
        <a:xfrm>
          <a:off x="0" y="0"/>
          <a:ext cx="0" cy="0"/>
          <a:chOff x="0" y="0"/>
          <a:chExt cx="0" cy="0"/>
        </a:xfrm>
      </p:grpSpPr>
      <p:sp>
        <p:nvSpPr>
          <p:cNvPr id="31" name="図プレースホルダー 30">
            <a:extLst>
              <a:ext uri="{FF2B5EF4-FFF2-40B4-BE49-F238E27FC236}">
                <a16:creationId xmlns:a16="http://schemas.microsoft.com/office/drawing/2014/main" id="{BCD35F50-8168-4166-90C4-6A55BA443EBF}"/>
              </a:ext>
            </a:extLst>
          </p:cNvPr>
          <p:cNvSpPr>
            <a:spLocks noGrp="1"/>
          </p:cNvSpPr>
          <p:nvPr>
            <p:ph type="pic" sz="quarter" idx="16"/>
          </p:nvPr>
        </p:nvSpPr>
        <p:spPr>
          <a:xfrm>
            <a:off x="5799082" y="3063095"/>
            <a:ext cx="109727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rtlCol="0" anchor="ctr">
            <a:noAutofit/>
          </a:bodyPr>
          <a:lstStyle>
            <a:lvl1pPr algn="ctr">
              <a:buNone/>
              <a:defRPr sz="1500">
                <a:latin typeface="Meiryo UI" panose="020B0604030504040204" pitchFamily="50" charset="-128"/>
                <a:ea typeface="Meiryo UI" panose="020B0604030504040204" pitchFamily="50" charset="-128"/>
              </a:defRPr>
            </a:lvl1pPr>
          </a:lstStyle>
          <a:p>
            <a:pPr rtl="0"/>
            <a:endParaRPr lang="ja-JP" altLang="en-US" noProof="0"/>
          </a:p>
        </p:txBody>
      </p:sp>
      <p:sp>
        <p:nvSpPr>
          <p:cNvPr id="30" name="図プレースホルダー 29">
            <a:extLst>
              <a:ext uri="{FF2B5EF4-FFF2-40B4-BE49-F238E27FC236}">
                <a16:creationId xmlns:a16="http://schemas.microsoft.com/office/drawing/2014/main" id="{163C3609-48D8-42DB-AD9E-61699A6F1318}"/>
              </a:ext>
            </a:extLst>
          </p:cNvPr>
          <p:cNvSpPr>
            <a:spLocks noGrp="1"/>
          </p:cNvSpPr>
          <p:nvPr>
            <p:ph type="pic" sz="quarter" idx="17"/>
          </p:nvPr>
        </p:nvSpPr>
        <p:spPr>
          <a:xfrm>
            <a:off x="7575945" y="3064916"/>
            <a:ext cx="1081828"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rtlCol="0" anchor="ctr">
            <a:noAutofit/>
          </a:bodyPr>
          <a:lstStyle>
            <a:lvl1pPr algn="ctr">
              <a:buNone/>
              <a:defRPr sz="1500">
                <a:latin typeface="Meiryo UI" panose="020B0604030504040204" pitchFamily="50" charset="-128"/>
                <a:ea typeface="Meiryo UI" panose="020B0604030504040204" pitchFamily="50" charset="-128"/>
              </a:defRPr>
            </a:lvl1pPr>
          </a:lstStyle>
          <a:p>
            <a:pPr rtl="0"/>
            <a:endParaRPr lang="ja-JP" altLang="en-US" noProof="0"/>
          </a:p>
        </p:txBody>
      </p:sp>
      <p:sp>
        <p:nvSpPr>
          <p:cNvPr id="28" name="図プレースホルダー 27">
            <a:extLst>
              <a:ext uri="{FF2B5EF4-FFF2-40B4-BE49-F238E27FC236}">
                <a16:creationId xmlns:a16="http://schemas.microsoft.com/office/drawing/2014/main" id="{2B03F1E7-A2BE-4059-85FC-6546945FA3FB}"/>
              </a:ext>
            </a:extLst>
          </p:cNvPr>
          <p:cNvSpPr>
            <a:spLocks noGrp="1"/>
          </p:cNvSpPr>
          <p:nvPr>
            <p:ph type="pic" sz="quarter" idx="15"/>
          </p:nvPr>
        </p:nvSpPr>
        <p:spPr>
          <a:xfrm>
            <a:off x="4027867" y="3064916"/>
            <a:ext cx="1091630"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rtlCol="0" anchor="ctr">
            <a:noAutofit/>
          </a:bodyPr>
          <a:lstStyle>
            <a:lvl1pPr algn="ctr">
              <a:buNone/>
              <a:defRPr sz="1500">
                <a:latin typeface="Meiryo UI" panose="020B0604030504040204" pitchFamily="50" charset="-128"/>
                <a:ea typeface="Meiryo UI" panose="020B0604030504040204" pitchFamily="50" charset="-128"/>
              </a:defRPr>
            </a:lvl1pPr>
          </a:lstStyle>
          <a:p>
            <a:pPr rtl="0"/>
            <a:endParaRPr lang="ja-JP" altLang="en-US" noProof="0"/>
          </a:p>
        </p:txBody>
      </p:sp>
      <p:sp>
        <p:nvSpPr>
          <p:cNvPr id="27" name="図プレースホルダー 26">
            <a:extLst>
              <a:ext uri="{FF2B5EF4-FFF2-40B4-BE49-F238E27FC236}">
                <a16:creationId xmlns:a16="http://schemas.microsoft.com/office/drawing/2014/main" id="{C62C212D-2434-4610-A983-7FC587B517B4}"/>
              </a:ext>
            </a:extLst>
          </p:cNvPr>
          <p:cNvSpPr>
            <a:spLocks noGrp="1"/>
          </p:cNvSpPr>
          <p:nvPr>
            <p:ph type="pic" sz="quarter" idx="14"/>
          </p:nvPr>
        </p:nvSpPr>
        <p:spPr>
          <a:xfrm>
            <a:off x="2257220" y="3064916"/>
            <a:ext cx="1085412"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rtlCol="0" anchor="ctr">
            <a:noAutofit/>
          </a:bodyPr>
          <a:lstStyle>
            <a:lvl1pPr algn="ctr">
              <a:buNone/>
              <a:defRPr sz="1500">
                <a:latin typeface="Meiryo UI" panose="020B0604030504040204" pitchFamily="50" charset="-128"/>
                <a:ea typeface="Meiryo UI" panose="020B0604030504040204" pitchFamily="50" charset="-128"/>
              </a:defRPr>
            </a:lvl1pPr>
          </a:lstStyle>
          <a:p>
            <a:pPr rtl="0"/>
            <a:endParaRPr lang="ja-JP" altLang="en-US" noProof="0"/>
          </a:p>
        </p:txBody>
      </p:sp>
      <p:sp>
        <p:nvSpPr>
          <p:cNvPr id="26" name="図プレースホルダー 25">
            <a:extLst>
              <a:ext uri="{FF2B5EF4-FFF2-40B4-BE49-F238E27FC236}">
                <a16:creationId xmlns:a16="http://schemas.microsoft.com/office/drawing/2014/main" id="{32959C17-53EC-4A48-8276-E73A5CF1258A}"/>
              </a:ext>
            </a:extLst>
          </p:cNvPr>
          <p:cNvSpPr>
            <a:spLocks noGrp="1"/>
          </p:cNvSpPr>
          <p:nvPr>
            <p:ph type="pic" sz="quarter" idx="13"/>
          </p:nvPr>
        </p:nvSpPr>
        <p:spPr>
          <a:xfrm>
            <a:off x="486229" y="3058477"/>
            <a:ext cx="109727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rtlCol="0" anchor="ctr">
            <a:noAutofit/>
          </a:bodyPr>
          <a:lstStyle>
            <a:lvl1pPr algn="ctr">
              <a:buNone/>
              <a:defRPr sz="1500">
                <a:latin typeface="Meiryo UI" panose="020B0604030504040204" pitchFamily="50" charset="-128"/>
                <a:ea typeface="Meiryo UI" panose="020B0604030504040204" pitchFamily="50" charset="-128"/>
              </a:defRPr>
            </a:lvl1pPr>
          </a:lstStyle>
          <a:p>
            <a:pPr rtl="0"/>
            <a:endParaRPr lang="ja-JP" altLang="en-US" noProof="0"/>
          </a:p>
        </p:txBody>
      </p:sp>
      <p:sp>
        <p:nvSpPr>
          <p:cNvPr id="2" name="タイトル 1">
            <a:extLst>
              <a:ext uri="{FF2B5EF4-FFF2-40B4-BE49-F238E27FC236}">
                <a16:creationId xmlns:a16="http://schemas.microsoft.com/office/drawing/2014/main" id="{465D02BC-5A24-47F7-A4DF-B93FBC0C51B0}"/>
              </a:ext>
            </a:extLst>
          </p:cNvPr>
          <p:cNvSpPr>
            <a:spLocks noGrp="1"/>
          </p:cNvSpPr>
          <p:nvPr>
            <p:ph type="title"/>
          </p:nvPr>
        </p:nvSpPr>
        <p:spPr>
          <a:xfrm>
            <a:off x="0" y="365126"/>
            <a:ext cx="9141714" cy="1325563"/>
          </a:xfrm>
        </p:spPr>
        <p:txBody>
          <a:bodyPr rtlCol="0"/>
          <a:lstStyle>
            <a:lvl1pPr algn="ctr">
              <a:defRPr sz="5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5" name="フッター プレースホルダー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19" name="長方形 18" descr="Tag=AccentColor&#10;Flavor=Light&#10;Target=FillAndLine">
            <a:extLst>
              <a:ext uri="{FF2B5EF4-FFF2-40B4-BE49-F238E27FC236}">
                <a16:creationId xmlns:a16="http://schemas.microsoft.com/office/drawing/2014/main" id="{2D7984C8-AF4A-4D59-BB2D-72D92F873C07}"/>
              </a:ext>
            </a:extLst>
          </p:cNvPr>
          <p:cNvSpPr/>
          <p:nvPr userDrawn="1"/>
        </p:nvSpPr>
        <p:spPr>
          <a:xfrm flipV="1">
            <a:off x="486229" y="2067561"/>
            <a:ext cx="8175164"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
        <p:nvSpPr>
          <p:cNvPr id="33" name="テキスト プレースホルダー 32">
            <a:extLst>
              <a:ext uri="{FF2B5EF4-FFF2-40B4-BE49-F238E27FC236}">
                <a16:creationId xmlns:a16="http://schemas.microsoft.com/office/drawing/2014/main" id="{EC125114-9BE9-4C21-BEC1-81B685162210}"/>
              </a:ext>
            </a:extLst>
          </p:cNvPr>
          <p:cNvSpPr>
            <a:spLocks noGrp="1"/>
          </p:cNvSpPr>
          <p:nvPr>
            <p:ph type="body" sz="quarter" idx="18" hasCustomPrompt="1"/>
          </p:nvPr>
        </p:nvSpPr>
        <p:spPr>
          <a:xfrm>
            <a:off x="473202" y="4754880"/>
            <a:ext cx="1110996" cy="740664"/>
          </a:xfrm>
        </p:spPr>
        <p:txBody>
          <a:bodyPr rtlCol="0">
            <a:noAutofit/>
          </a:bodyPr>
          <a:lstStyle>
            <a:lvl1pPr marL="0" indent="0" algn="ctr">
              <a:lnSpc>
                <a:spcPct val="100000"/>
              </a:lnSpc>
              <a:spcBef>
                <a:spcPts val="0"/>
              </a:spcBef>
              <a:buNone/>
              <a:defRPr sz="18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350">
                <a:latin typeface="Meiryo UI" panose="020B0604030504040204" pitchFamily="50" charset="-128"/>
                <a:ea typeface="Meiryo UI" panose="020B0604030504040204" pitchFamily="50" charset="-128"/>
              </a:defRPr>
            </a:lvl2pPr>
          </a:lstStyle>
          <a:p>
            <a:pPr lvl="0" rtl="0"/>
            <a:r>
              <a:rPr lang="ja-JP" altLang="en-US" noProof="0"/>
              <a:t>名前</a:t>
            </a:r>
          </a:p>
          <a:p>
            <a:pPr lvl="1" rtl="0"/>
            <a:r>
              <a:rPr lang="ja-JP" altLang="en-US" noProof="0"/>
              <a:t>タイトル</a:t>
            </a:r>
          </a:p>
        </p:txBody>
      </p:sp>
      <p:sp>
        <p:nvSpPr>
          <p:cNvPr id="34" name="テキスト プレースホルダー 32">
            <a:extLst>
              <a:ext uri="{FF2B5EF4-FFF2-40B4-BE49-F238E27FC236}">
                <a16:creationId xmlns:a16="http://schemas.microsoft.com/office/drawing/2014/main" id="{2AB98BFD-4068-4EDA-8DE5-E5D978EDDF2E}"/>
              </a:ext>
            </a:extLst>
          </p:cNvPr>
          <p:cNvSpPr>
            <a:spLocks noGrp="1"/>
          </p:cNvSpPr>
          <p:nvPr>
            <p:ph type="body" sz="quarter" idx="19" hasCustomPrompt="1"/>
          </p:nvPr>
        </p:nvSpPr>
        <p:spPr>
          <a:xfrm>
            <a:off x="2244852" y="4754880"/>
            <a:ext cx="1110996" cy="740664"/>
          </a:xfrm>
        </p:spPr>
        <p:txBody>
          <a:bodyPr rtlCol="0">
            <a:noAutofit/>
          </a:bodyPr>
          <a:lstStyle>
            <a:lvl1pPr marL="0" indent="0" algn="ctr">
              <a:lnSpc>
                <a:spcPct val="100000"/>
              </a:lnSpc>
              <a:spcBef>
                <a:spcPts val="0"/>
              </a:spcBef>
              <a:buNone/>
              <a:defRPr sz="18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350">
                <a:latin typeface="Meiryo UI" panose="020B0604030504040204" pitchFamily="50" charset="-128"/>
                <a:ea typeface="Meiryo UI" panose="020B0604030504040204" pitchFamily="50" charset="-128"/>
              </a:defRPr>
            </a:lvl2pPr>
          </a:lstStyle>
          <a:p>
            <a:pPr lvl="0" rtl="0"/>
            <a:r>
              <a:rPr lang="ja-JP" altLang="en-US" noProof="0"/>
              <a:t>名前</a:t>
            </a:r>
          </a:p>
          <a:p>
            <a:pPr lvl="1" rtl="0"/>
            <a:r>
              <a:rPr lang="ja-JP" altLang="en-US" noProof="0"/>
              <a:t>タイトル</a:t>
            </a:r>
          </a:p>
        </p:txBody>
      </p:sp>
      <p:sp>
        <p:nvSpPr>
          <p:cNvPr id="35" name="テキスト プレースホルダー 32">
            <a:extLst>
              <a:ext uri="{FF2B5EF4-FFF2-40B4-BE49-F238E27FC236}">
                <a16:creationId xmlns:a16="http://schemas.microsoft.com/office/drawing/2014/main" id="{937737FC-57C8-4243-BE91-4E9684B83613}"/>
              </a:ext>
            </a:extLst>
          </p:cNvPr>
          <p:cNvSpPr>
            <a:spLocks noGrp="1"/>
          </p:cNvSpPr>
          <p:nvPr>
            <p:ph type="body" sz="quarter" idx="20" hasCustomPrompt="1"/>
          </p:nvPr>
        </p:nvSpPr>
        <p:spPr>
          <a:xfrm>
            <a:off x="4016502" y="4754880"/>
            <a:ext cx="1110996" cy="740664"/>
          </a:xfrm>
        </p:spPr>
        <p:txBody>
          <a:bodyPr rtlCol="0">
            <a:noAutofit/>
          </a:bodyPr>
          <a:lstStyle>
            <a:lvl1pPr marL="0" indent="0" algn="ctr">
              <a:lnSpc>
                <a:spcPct val="100000"/>
              </a:lnSpc>
              <a:spcBef>
                <a:spcPts val="0"/>
              </a:spcBef>
              <a:buNone/>
              <a:defRPr sz="18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350">
                <a:latin typeface="Meiryo UI" panose="020B0604030504040204" pitchFamily="50" charset="-128"/>
                <a:ea typeface="Meiryo UI" panose="020B0604030504040204" pitchFamily="50" charset="-128"/>
              </a:defRPr>
            </a:lvl2pPr>
          </a:lstStyle>
          <a:p>
            <a:pPr lvl="0" rtl="0"/>
            <a:r>
              <a:rPr lang="ja-JP" altLang="en-US" noProof="0"/>
              <a:t>名前</a:t>
            </a:r>
          </a:p>
          <a:p>
            <a:pPr lvl="1" rtl="0"/>
            <a:r>
              <a:rPr lang="ja-JP" altLang="en-US" noProof="0"/>
              <a:t>タイトル</a:t>
            </a:r>
          </a:p>
        </p:txBody>
      </p:sp>
      <p:sp>
        <p:nvSpPr>
          <p:cNvPr id="36" name="テキスト プレースホルダー 32">
            <a:extLst>
              <a:ext uri="{FF2B5EF4-FFF2-40B4-BE49-F238E27FC236}">
                <a16:creationId xmlns:a16="http://schemas.microsoft.com/office/drawing/2014/main" id="{CA78FA67-D083-4763-B647-4554C3C50977}"/>
              </a:ext>
            </a:extLst>
          </p:cNvPr>
          <p:cNvSpPr>
            <a:spLocks noGrp="1"/>
          </p:cNvSpPr>
          <p:nvPr>
            <p:ph type="body" sz="quarter" idx="21" hasCustomPrompt="1"/>
          </p:nvPr>
        </p:nvSpPr>
        <p:spPr>
          <a:xfrm>
            <a:off x="5788152" y="4754880"/>
            <a:ext cx="1110996" cy="740664"/>
          </a:xfrm>
        </p:spPr>
        <p:txBody>
          <a:bodyPr rtlCol="0">
            <a:noAutofit/>
          </a:bodyPr>
          <a:lstStyle>
            <a:lvl1pPr marL="0" indent="0" algn="ctr">
              <a:lnSpc>
                <a:spcPct val="100000"/>
              </a:lnSpc>
              <a:spcBef>
                <a:spcPts val="0"/>
              </a:spcBef>
              <a:buNone/>
              <a:defRPr sz="18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350">
                <a:latin typeface="Meiryo UI" panose="020B0604030504040204" pitchFamily="50" charset="-128"/>
                <a:ea typeface="Meiryo UI" panose="020B0604030504040204" pitchFamily="50" charset="-128"/>
              </a:defRPr>
            </a:lvl2pPr>
          </a:lstStyle>
          <a:p>
            <a:pPr lvl="0" rtl="0"/>
            <a:r>
              <a:rPr lang="ja-JP" altLang="en-US" noProof="0"/>
              <a:t>名前</a:t>
            </a:r>
          </a:p>
          <a:p>
            <a:pPr lvl="1" rtl="0"/>
            <a:r>
              <a:rPr lang="ja-JP" altLang="en-US" noProof="0"/>
              <a:t>タイトル</a:t>
            </a:r>
          </a:p>
        </p:txBody>
      </p:sp>
      <p:sp>
        <p:nvSpPr>
          <p:cNvPr id="37" name="テキスト プレースホルダー 32">
            <a:extLst>
              <a:ext uri="{FF2B5EF4-FFF2-40B4-BE49-F238E27FC236}">
                <a16:creationId xmlns:a16="http://schemas.microsoft.com/office/drawing/2014/main" id="{F1892FE5-DAA3-4902-93EF-46D6565FFB48}"/>
              </a:ext>
            </a:extLst>
          </p:cNvPr>
          <p:cNvSpPr>
            <a:spLocks noGrp="1"/>
          </p:cNvSpPr>
          <p:nvPr>
            <p:ph type="body" sz="quarter" idx="22" hasCustomPrompt="1"/>
          </p:nvPr>
        </p:nvSpPr>
        <p:spPr>
          <a:xfrm>
            <a:off x="7559802" y="4754880"/>
            <a:ext cx="1110996" cy="740664"/>
          </a:xfrm>
        </p:spPr>
        <p:txBody>
          <a:bodyPr rtlCol="0">
            <a:noAutofit/>
          </a:bodyPr>
          <a:lstStyle>
            <a:lvl1pPr marL="0" indent="0" algn="ctr">
              <a:lnSpc>
                <a:spcPct val="100000"/>
              </a:lnSpc>
              <a:spcBef>
                <a:spcPts val="0"/>
              </a:spcBef>
              <a:buNone/>
              <a:defRPr sz="18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350">
                <a:latin typeface="Meiryo UI" panose="020B0604030504040204" pitchFamily="50" charset="-128"/>
                <a:ea typeface="Meiryo UI" panose="020B0604030504040204" pitchFamily="50" charset="-128"/>
              </a:defRPr>
            </a:lvl2pPr>
          </a:lstStyle>
          <a:p>
            <a:pPr lvl="0" rtl="0"/>
            <a:r>
              <a:rPr lang="ja-JP" altLang="en-US" noProof="0"/>
              <a:t>名前</a:t>
            </a:r>
          </a:p>
          <a:p>
            <a:pPr lvl="1" rtl="0"/>
            <a:r>
              <a:rPr lang="ja-JP" altLang="en-US" noProof="0"/>
              <a:t>タイトル</a:t>
            </a:r>
          </a:p>
        </p:txBody>
      </p:sp>
    </p:spTree>
    <p:extLst>
      <p:ext uri="{BB962C8B-B14F-4D97-AF65-F5344CB8AC3E}">
        <p14:creationId xmlns:p14="http://schemas.microsoft.com/office/powerpoint/2010/main" val="2386706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タイトルとコンテンツ センターの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5D02BC-5A24-47F7-A4DF-B93FBC0C51B0}"/>
              </a:ext>
            </a:extLst>
          </p:cNvPr>
          <p:cNvSpPr>
            <a:spLocks noGrp="1"/>
          </p:cNvSpPr>
          <p:nvPr>
            <p:ph type="title"/>
          </p:nvPr>
        </p:nvSpPr>
        <p:spPr>
          <a:xfrm>
            <a:off x="628650" y="365124"/>
            <a:ext cx="7886700" cy="1325880"/>
          </a:xfrm>
        </p:spPr>
        <p:txBody>
          <a:bodyPr rtlCol="0"/>
          <a:lstStyle>
            <a:lvl1pPr algn="ctr">
              <a:defRPr sz="54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48E9219E-EE74-4093-94D6-F663E059C504}"/>
              </a:ext>
            </a:extLst>
          </p:cNvPr>
          <p:cNvSpPr>
            <a:spLocks noGrp="1"/>
          </p:cNvSpPr>
          <p:nvPr>
            <p:ph idx="1"/>
          </p:nvPr>
        </p:nvSpPr>
        <p:spPr>
          <a:xfrm>
            <a:off x="630936" y="2304288"/>
            <a:ext cx="7886700" cy="3877056"/>
          </a:xfrm>
        </p:spPr>
        <p:txBody>
          <a:bodyPr rtlCol="0">
            <a:normAutofit/>
          </a:bodyPr>
          <a:lstStyle>
            <a:lvl1pPr>
              <a:defRPr sz="21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500">
                <a:latin typeface="Meiryo UI" panose="020B0604030504040204" pitchFamily="50" charset="-128"/>
                <a:ea typeface="Meiryo UI" panose="020B0604030504040204" pitchFamily="50" charset="-128"/>
              </a:defRPr>
            </a:lvl3pPr>
            <a:lvl4pPr>
              <a:defRPr sz="1350">
                <a:latin typeface="Meiryo UI" panose="020B0604030504040204" pitchFamily="50" charset="-128"/>
                <a:ea typeface="Meiryo UI" panose="020B0604030504040204" pitchFamily="50" charset="-128"/>
              </a:defRPr>
            </a:lvl4pPr>
            <a:lvl5pPr>
              <a:defRPr sz="135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フッター プレースホルダー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7" name="長方形 6" descr="Tag=AccentColor&#10;Flavor=Light&#10;Target=FillAndLine">
            <a:extLst>
              <a:ext uri="{FF2B5EF4-FFF2-40B4-BE49-F238E27FC236}">
                <a16:creationId xmlns:a16="http://schemas.microsoft.com/office/drawing/2014/main" id="{83465705-093A-460D-83A5-4A4F3275ADB7}"/>
              </a:ext>
            </a:extLst>
          </p:cNvPr>
          <p:cNvSpPr/>
          <p:nvPr userDrawn="1"/>
        </p:nvSpPr>
        <p:spPr>
          <a:xfrm flipV="1">
            <a:off x="486229" y="2067561"/>
            <a:ext cx="8175164"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1830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5ADE264-531D-49C1-A8AF-2B4C1D218FAB}"/>
              </a:ext>
            </a:extLst>
          </p:cNvPr>
          <p:cNvSpPr>
            <a:spLocks noGrp="1"/>
          </p:cNvSpPr>
          <p:nvPr>
            <p:ph type="title"/>
          </p:nvPr>
        </p:nvSpPr>
        <p:spPr/>
        <p:txBody>
          <a:bodyPr rtlCol="0"/>
          <a:lstStyle>
            <a:lvl1pPr algn="ctr">
              <a:defRPr>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E4B9A1B8-2F1B-46AA-858A-CFFF5AF7CEB0}"/>
              </a:ext>
            </a:extLst>
          </p:cNvPr>
          <p:cNvSpPr>
            <a:spLocks noGrp="1"/>
          </p:cNvSpPr>
          <p:nvPr>
            <p:ph sz="half" idx="1"/>
          </p:nvPr>
        </p:nvSpPr>
        <p:spPr>
          <a:xfrm>
            <a:off x="628650" y="2304288"/>
            <a:ext cx="3886200" cy="3877056"/>
          </a:xfrm>
        </p:spPr>
        <p:txBody>
          <a:bodyPr rtlCol="0">
            <a:normAutofit/>
          </a:bodyPr>
          <a:lstStyle>
            <a:lvl1pPr>
              <a:defRPr sz="21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500">
                <a:latin typeface="Meiryo UI" panose="020B0604030504040204" pitchFamily="50" charset="-128"/>
                <a:ea typeface="Meiryo UI" panose="020B0604030504040204" pitchFamily="50" charset="-128"/>
              </a:defRPr>
            </a:lvl3pPr>
            <a:lvl4pPr>
              <a:defRPr sz="1350">
                <a:latin typeface="Meiryo UI" panose="020B0604030504040204" pitchFamily="50" charset="-128"/>
                <a:ea typeface="Meiryo UI" panose="020B0604030504040204" pitchFamily="50" charset="-128"/>
              </a:defRPr>
            </a:lvl4pPr>
            <a:lvl5pPr>
              <a:defRPr sz="135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コンテンツ プレースホルダー 3">
            <a:extLst>
              <a:ext uri="{FF2B5EF4-FFF2-40B4-BE49-F238E27FC236}">
                <a16:creationId xmlns:a16="http://schemas.microsoft.com/office/drawing/2014/main" id="{6E6B9631-18C0-43BD-8AF3-9137D6D4C234}"/>
              </a:ext>
            </a:extLst>
          </p:cNvPr>
          <p:cNvSpPr>
            <a:spLocks noGrp="1"/>
          </p:cNvSpPr>
          <p:nvPr>
            <p:ph sz="half" idx="2"/>
          </p:nvPr>
        </p:nvSpPr>
        <p:spPr>
          <a:xfrm>
            <a:off x="4629150" y="2304288"/>
            <a:ext cx="3886200" cy="3877056"/>
          </a:xfrm>
        </p:spPr>
        <p:txBody>
          <a:bodyPr rtlCol="0">
            <a:normAutofit/>
          </a:bodyPr>
          <a:lstStyle>
            <a:lvl1pPr>
              <a:defRPr sz="2100">
                <a:latin typeface="Meiryo UI" panose="020B0604030504040204" pitchFamily="50" charset="-128"/>
                <a:ea typeface="Meiryo UI" panose="020B0604030504040204" pitchFamily="50" charset="-128"/>
              </a:defRPr>
            </a:lvl1pPr>
            <a:lvl2pPr>
              <a:defRPr sz="1800">
                <a:latin typeface="Meiryo UI" panose="020B0604030504040204" pitchFamily="50" charset="-128"/>
                <a:ea typeface="Meiryo UI" panose="020B0604030504040204" pitchFamily="50" charset="-128"/>
              </a:defRPr>
            </a:lvl2pPr>
            <a:lvl3pPr>
              <a:defRPr sz="1500">
                <a:latin typeface="Meiryo UI" panose="020B0604030504040204" pitchFamily="50" charset="-128"/>
                <a:ea typeface="Meiryo UI" panose="020B0604030504040204" pitchFamily="50" charset="-128"/>
              </a:defRPr>
            </a:lvl3pPr>
            <a:lvl4pPr>
              <a:defRPr sz="1350">
                <a:latin typeface="Meiryo UI" panose="020B0604030504040204" pitchFamily="50" charset="-128"/>
                <a:ea typeface="Meiryo UI" panose="020B0604030504040204" pitchFamily="50" charset="-128"/>
              </a:defRPr>
            </a:lvl4pPr>
            <a:lvl5pPr>
              <a:defRPr sz="135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961E5057-693B-4E10-958E-0ABE79FEC705}"/>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8" name="長方形 7" descr="Tag=AccentColor&#10;Flavor=Light&#10;Target=FillAndLine">
            <a:extLst>
              <a:ext uri="{FF2B5EF4-FFF2-40B4-BE49-F238E27FC236}">
                <a16:creationId xmlns:a16="http://schemas.microsoft.com/office/drawing/2014/main" id="{23FEB8C5-87FB-41BA-B300-D935D5EEAECC}"/>
              </a:ext>
            </a:extLst>
          </p:cNvPr>
          <p:cNvSpPr/>
          <p:nvPr userDrawn="1"/>
        </p:nvSpPr>
        <p:spPr>
          <a:xfrm flipV="1">
            <a:off x="486229" y="2067561"/>
            <a:ext cx="8175164"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26217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AE282-8875-4F49-AB21-E1C2BCAEA1F6}"/>
              </a:ext>
            </a:extLst>
          </p:cNvPr>
          <p:cNvSpPr>
            <a:spLocks noGrp="1"/>
          </p:cNvSpPr>
          <p:nvPr>
            <p:ph type="title" hasCustomPrompt="1"/>
          </p:nvPr>
        </p:nvSpPr>
        <p:spPr>
          <a:xfrm>
            <a:off x="629841" y="365126"/>
            <a:ext cx="7886700" cy="1325563"/>
          </a:xfrm>
        </p:spPr>
        <p:txBody>
          <a:bodyPr rtlCol="0"/>
          <a:lstStyle>
            <a:lvl1pPr algn="ctr">
              <a:defRPr>
                <a:latin typeface="Meiryo UI" panose="020B0604030504040204" pitchFamily="50" charset="-128"/>
                <a:ea typeface="Meiryo UI" panose="020B0604030504040204" pitchFamily="50" charset="-128"/>
              </a:defRPr>
            </a:lvl1pPr>
          </a:lstStyle>
          <a:p>
            <a:pPr rtl="0"/>
            <a:r>
              <a:rPr lang="ja-JP" altLang="en-US" noProof="0"/>
              <a:t>クリックしてマスター タイトルの書式設定を編集</a:t>
            </a:r>
          </a:p>
        </p:txBody>
      </p:sp>
      <p:sp>
        <p:nvSpPr>
          <p:cNvPr id="3" name="テキスト プレースホルダー 2">
            <a:extLst>
              <a:ext uri="{FF2B5EF4-FFF2-40B4-BE49-F238E27FC236}">
                <a16:creationId xmlns:a16="http://schemas.microsoft.com/office/drawing/2014/main" id="{81712EA2-EF8C-4F18-BECF-AD121F72816A}"/>
              </a:ext>
            </a:extLst>
          </p:cNvPr>
          <p:cNvSpPr>
            <a:spLocks noGrp="1"/>
          </p:cNvSpPr>
          <p:nvPr>
            <p:ph type="body" idx="1"/>
          </p:nvPr>
        </p:nvSpPr>
        <p:spPr>
          <a:xfrm>
            <a:off x="629842" y="2578608"/>
            <a:ext cx="3868340" cy="823912"/>
          </a:xfrm>
        </p:spPr>
        <p:txBody>
          <a:bodyPr rtlCol="0" anchor="b">
            <a:normAutofit/>
          </a:bodyPr>
          <a:lstStyle>
            <a:lvl1pPr marL="0" indent="0">
              <a:lnSpc>
                <a:spcPct val="100000"/>
              </a:lnSpc>
              <a:buNone/>
              <a:defRPr sz="3300" b="0">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7D7B59D4-E93F-40C1-A1A2-F1867830C678}"/>
              </a:ext>
            </a:extLst>
          </p:cNvPr>
          <p:cNvSpPr>
            <a:spLocks noGrp="1"/>
          </p:cNvSpPr>
          <p:nvPr>
            <p:ph sz="half" idx="2"/>
          </p:nvPr>
        </p:nvSpPr>
        <p:spPr>
          <a:xfrm>
            <a:off x="629842" y="3617843"/>
            <a:ext cx="3868340" cy="2572645"/>
          </a:xfrm>
        </p:spPr>
        <p:txBody>
          <a:bodyPr rtlCol="0">
            <a:normAutofit/>
          </a:bodyPr>
          <a:lstStyle>
            <a:lvl1pPr>
              <a:defRPr sz="1800">
                <a:latin typeface="Meiryo UI" panose="020B0604030504040204" pitchFamily="50" charset="-128"/>
                <a:ea typeface="Meiryo UI" panose="020B0604030504040204" pitchFamily="50" charset="-128"/>
              </a:defRPr>
            </a:lvl1pPr>
            <a:lvl2pPr>
              <a:defRPr sz="1500">
                <a:latin typeface="Meiryo UI" panose="020B0604030504040204" pitchFamily="50" charset="-128"/>
                <a:ea typeface="Meiryo UI" panose="020B0604030504040204" pitchFamily="50" charset="-128"/>
              </a:defRPr>
            </a:lvl2pPr>
            <a:lvl3pPr>
              <a:defRPr sz="135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6E810616-1C77-42AE-8449-D0B64E2B8475}"/>
              </a:ext>
            </a:extLst>
          </p:cNvPr>
          <p:cNvSpPr>
            <a:spLocks noGrp="1"/>
          </p:cNvSpPr>
          <p:nvPr>
            <p:ph type="body" sz="quarter" idx="3"/>
          </p:nvPr>
        </p:nvSpPr>
        <p:spPr>
          <a:xfrm>
            <a:off x="4629150" y="2578608"/>
            <a:ext cx="3887391" cy="823912"/>
          </a:xfrm>
        </p:spPr>
        <p:txBody>
          <a:bodyPr rtlCol="0" anchor="b">
            <a:normAutofit/>
          </a:bodyPr>
          <a:lstStyle>
            <a:lvl1pPr marL="0" indent="0">
              <a:lnSpc>
                <a:spcPct val="100000"/>
              </a:lnSpc>
              <a:buNone/>
              <a:defRPr sz="3300" b="0">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BA74E172-AFE8-48E4-BBB0-CA6D4EC1127C}"/>
              </a:ext>
            </a:extLst>
          </p:cNvPr>
          <p:cNvSpPr>
            <a:spLocks noGrp="1"/>
          </p:cNvSpPr>
          <p:nvPr>
            <p:ph sz="quarter" idx="4"/>
          </p:nvPr>
        </p:nvSpPr>
        <p:spPr>
          <a:xfrm>
            <a:off x="4629150" y="3617843"/>
            <a:ext cx="3887391" cy="2572645"/>
          </a:xfrm>
        </p:spPr>
        <p:txBody>
          <a:bodyPr rtlCol="0">
            <a:normAutofit/>
          </a:bodyPr>
          <a:lstStyle>
            <a:lvl1pPr>
              <a:defRPr sz="1800">
                <a:latin typeface="Meiryo UI" panose="020B0604030504040204" pitchFamily="50" charset="-128"/>
                <a:ea typeface="Meiryo UI" panose="020B0604030504040204" pitchFamily="50" charset="-128"/>
              </a:defRPr>
            </a:lvl1pPr>
            <a:lvl2pPr>
              <a:defRPr sz="1500">
                <a:latin typeface="Meiryo UI" panose="020B0604030504040204" pitchFamily="50" charset="-128"/>
                <a:ea typeface="Meiryo UI" panose="020B0604030504040204" pitchFamily="50" charset="-128"/>
              </a:defRPr>
            </a:lvl2pPr>
            <a:lvl3pPr>
              <a:defRPr sz="135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フッター プレースホルダー 7">
            <a:extLst>
              <a:ext uri="{FF2B5EF4-FFF2-40B4-BE49-F238E27FC236}">
                <a16:creationId xmlns:a16="http://schemas.microsoft.com/office/drawing/2014/main" id="{454070D5-9B7B-47FC-9F75-F6AD9607452E}"/>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a:p>
        </p:txBody>
      </p:sp>
      <p:sp>
        <p:nvSpPr>
          <p:cNvPr id="9" name="スライド番号プレースホルダー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10" name="長方形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486229" y="2067561"/>
            <a:ext cx="8175164"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424130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較対象の 3 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AE282-8875-4F49-AB21-E1C2BCAEA1F6}"/>
              </a:ext>
            </a:extLst>
          </p:cNvPr>
          <p:cNvSpPr>
            <a:spLocks noGrp="1"/>
          </p:cNvSpPr>
          <p:nvPr>
            <p:ph type="title" hasCustomPrompt="1"/>
          </p:nvPr>
        </p:nvSpPr>
        <p:spPr>
          <a:xfrm>
            <a:off x="629841" y="365126"/>
            <a:ext cx="7886700" cy="1325563"/>
          </a:xfrm>
        </p:spPr>
        <p:txBody>
          <a:bodyPr rtlCol="0"/>
          <a:lstStyle>
            <a:lvl1pPr algn="ctr">
              <a:defRPr>
                <a:latin typeface="Meiryo UI" panose="020B0604030504040204" pitchFamily="50" charset="-128"/>
                <a:ea typeface="Meiryo UI" panose="020B0604030504040204" pitchFamily="50" charset="-128"/>
              </a:defRPr>
            </a:lvl1pPr>
          </a:lstStyle>
          <a:p>
            <a:pPr rtl="0"/>
            <a:r>
              <a:rPr lang="ja-JP" altLang="en-US" noProof="0"/>
              <a:t>クリックしてマスター タイトルの書式設定を編集</a:t>
            </a:r>
          </a:p>
        </p:txBody>
      </p:sp>
      <p:sp>
        <p:nvSpPr>
          <p:cNvPr id="3" name="テキスト プレースホルダー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486918" y="2578608"/>
            <a:ext cx="2400300" cy="711244"/>
          </a:xfrm>
        </p:spPr>
        <p:txBody>
          <a:bodyPr rtlCol="0" anchor="b">
            <a:normAutofit/>
          </a:bodyPr>
          <a:lstStyle>
            <a:lvl1pPr marL="0" indent="0">
              <a:lnSpc>
                <a:spcPct val="100000"/>
              </a:lnSpc>
              <a:buNone/>
              <a:defRPr sz="3075" b="0">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サブタイトル</a:t>
            </a:r>
          </a:p>
        </p:txBody>
      </p:sp>
      <p:sp>
        <p:nvSpPr>
          <p:cNvPr id="4" name="コンテンツ プレースホルダー 3">
            <a:extLst>
              <a:ext uri="{FF2B5EF4-FFF2-40B4-BE49-F238E27FC236}">
                <a16:creationId xmlns:a16="http://schemas.microsoft.com/office/drawing/2014/main" id="{7D7B59D4-E93F-40C1-A1A2-F1867830C678}"/>
              </a:ext>
            </a:extLst>
          </p:cNvPr>
          <p:cNvSpPr>
            <a:spLocks noGrp="1"/>
          </p:cNvSpPr>
          <p:nvPr>
            <p:ph sz="half" idx="2"/>
          </p:nvPr>
        </p:nvSpPr>
        <p:spPr>
          <a:xfrm>
            <a:off x="486918" y="3339548"/>
            <a:ext cx="2400300" cy="2900635"/>
          </a:xfrm>
        </p:spPr>
        <p:txBody>
          <a:bodyPr rtlCol="0">
            <a:normAutofit/>
          </a:bodyPr>
          <a:lstStyle>
            <a:lvl1pPr>
              <a:lnSpc>
                <a:spcPct val="90000"/>
              </a:lnSpc>
              <a:defRPr sz="1800">
                <a:latin typeface="Meiryo UI" panose="020B0604030504040204" pitchFamily="50" charset="-128"/>
                <a:ea typeface="Meiryo UI" panose="020B0604030504040204" pitchFamily="50" charset="-128"/>
              </a:defRPr>
            </a:lvl1pPr>
            <a:lvl2pPr>
              <a:lnSpc>
                <a:spcPct val="90000"/>
              </a:lnSpc>
              <a:defRPr sz="1500">
                <a:latin typeface="Meiryo UI" panose="020B0604030504040204" pitchFamily="50" charset="-128"/>
                <a:ea typeface="Meiryo UI" panose="020B0604030504040204" pitchFamily="50" charset="-128"/>
              </a:defRPr>
            </a:lvl2pPr>
            <a:lvl3pPr>
              <a:lnSpc>
                <a:spcPct val="90000"/>
              </a:lnSpc>
              <a:defRPr sz="1350">
                <a:latin typeface="Meiryo UI" panose="020B0604030504040204" pitchFamily="50" charset="-128"/>
                <a:ea typeface="Meiryo UI" panose="020B0604030504040204" pitchFamily="50" charset="-128"/>
              </a:defRPr>
            </a:lvl3pPr>
            <a:lvl4pPr>
              <a:lnSpc>
                <a:spcPct val="90000"/>
              </a:lnSpc>
              <a:defRPr sz="1200">
                <a:latin typeface="Meiryo UI" panose="020B0604030504040204" pitchFamily="50" charset="-128"/>
                <a:ea typeface="Meiryo UI" panose="020B0604030504040204" pitchFamily="50" charset="-128"/>
              </a:defRPr>
            </a:lvl4pPr>
            <a:lvl5pPr>
              <a:lnSpc>
                <a:spcPct val="90000"/>
              </a:lnSpc>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テキスト プレースホルダー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3374136" y="2578608"/>
            <a:ext cx="2400300" cy="713232"/>
          </a:xfrm>
        </p:spPr>
        <p:txBody>
          <a:bodyPr rtlCol="0" anchor="b">
            <a:normAutofit/>
          </a:bodyPr>
          <a:lstStyle>
            <a:lvl1pPr marL="0" indent="0">
              <a:lnSpc>
                <a:spcPct val="100000"/>
              </a:lnSpc>
              <a:buNone/>
              <a:defRPr sz="3075" b="0">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サブタイトル</a:t>
            </a:r>
          </a:p>
        </p:txBody>
      </p:sp>
      <p:sp>
        <p:nvSpPr>
          <p:cNvPr id="6" name="コンテンツ プレースホルダー 5">
            <a:extLst>
              <a:ext uri="{FF2B5EF4-FFF2-40B4-BE49-F238E27FC236}">
                <a16:creationId xmlns:a16="http://schemas.microsoft.com/office/drawing/2014/main" id="{BA74E172-AFE8-48E4-BBB0-CA6D4EC1127C}"/>
              </a:ext>
            </a:extLst>
          </p:cNvPr>
          <p:cNvSpPr>
            <a:spLocks noGrp="1"/>
          </p:cNvSpPr>
          <p:nvPr>
            <p:ph sz="quarter" idx="4"/>
          </p:nvPr>
        </p:nvSpPr>
        <p:spPr>
          <a:xfrm>
            <a:off x="3374136" y="3339548"/>
            <a:ext cx="2400300" cy="2850940"/>
          </a:xfrm>
        </p:spPr>
        <p:txBody>
          <a:bodyPr rtlCol="0">
            <a:normAutofit/>
          </a:bodyPr>
          <a:lstStyle>
            <a:lvl1pPr>
              <a:lnSpc>
                <a:spcPct val="90000"/>
              </a:lnSpc>
              <a:defRPr sz="1800">
                <a:latin typeface="Meiryo UI" panose="020B0604030504040204" pitchFamily="50" charset="-128"/>
                <a:ea typeface="Meiryo UI" panose="020B0604030504040204" pitchFamily="50" charset="-128"/>
              </a:defRPr>
            </a:lvl1pPr>
            <a:lvl2pPr>
              <a:lnSpc>
                <a:spcPct val="90000"/>
              </a:lnSpc>
              <a:defRPr sz="1500">
                <a:latin typeface="Meiryo UI" panose="020B0604030504040204" pitchFamily="50" charset="-128"/>
                <a:ea typeface="Meiryo UI" panose="020B0604030504040204" pitchFamily="50" charset="-128"/>
              </a:defRPr>
            </a:lvl2pPr>
            <a:lvl3pPr>
              <a:lnSpc>
                <a:spcPct val="90000"/>
              </a:lnSpc>
              <a:defRPr sz="1350">
                <a:latin typeface="Meiryo UI" panose="020B0604030504040204" pitchFamily="50" charset="-128"/>
                <a:ea typeface="Meiryo UI" panose="020B0604030504040204" pitchFamily="50" charset="-128"/>
              </a:defRPr>
            </a:lvl3pPr>
            <a:lvl4pPr>
              <a:lnSpc>
                <a:spcPct val="90000"/>
              </a:lnSpc>
              <a:defRPr sz="1200">
                <a:latin typeface="Meiryo UI" panose="020B0604030504040204" pitchFamily="50" charset="-128"/>
                <a:ea typeface="Meiryo UI" panose="020B0604030504040204" pitchFamily="50" charset="-128"/>
              </a:defRPr>
            </a:lvl4pPr>
            <a:lvl5pPr>
              <a:lnSpc>
                <a:spcPct val="90000"/>
              </a:lnSpc>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8" name="フッター プレースホルダー 7">
            <a:extLst>
              <a:ext uri="{FF2B5EF4-FFF2-40B4-BE49-F238E27FC236}">
                <a16:creationId xmlns:a16="http://schemas.microsoft.com/office/drawing/2014/main" id="{454070D5-9B7B-47FC-9F75-F6AD9607452E}"/>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a:p>
        </p:txBody>
      </p:sp>
      <p:sp>
        <p:nvSpPr>
          <p:cNvPr id="9" name="スライド番号プレースホルダー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10" name="長方形 9" descr="Tag=AccentColor&#10;Flavor=Light&#10;Target=FillAndLine">
            <a:extLst>
              <a:ext uri="{FF2B5EF4-FFF2-40B4-BE49-F238E27FC236}">
                <a16:creationId xmlns:a16="http://schemas.microsoft.com/office/drawing/2014/main" id="{5A11B4AA-D861-4DDC-9A8A-7036C40D909C}"/>
              </a:ext>
            </a:extLst>
          </p:cNvPr>
          <p:cNvSpPr/>
          <p:nvPr userDrawn="1"/>
        </p:nvSpPr>
        <p:spPr>
          <a:xfrm flipV="1">
            <a:off x="486229" y="2067561"/>
            <a:ext cx="8175164"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
        <p:nvSpPr>
          <p:cNvPr id="11" name="テキスト プレースホルダー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6254496" y="2578608"/>
            <a:ext cx="2400300" cy="713232"/>
          </a:xfrm>
        </p:spPr>
        <p:txBody>
          <a:bodyPr rtlCol="0" anchor="b">
            <a:normAutofit/>
          </a:bodyPr>
          <a:lstStyle>
            <a:lvl1pPr marL="0" indent="0">
              <a:lnSpc>
                <a:spcPct val="100000"/>
              </a:lnSpc>
              <a:buNone/>
              <a:defRPr sz="3075" b="0">
                <a:latin typeface="Meiryo UI" panose="020B0604030504040204" pitchFamily="50" charset="-128"/>
                <a:ea typeface="Meiryo UI" panose="020B0604030504040204" pitchFamily="50" charset="-128"/>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rtl="0"/>
            <a:r>
              <a:rPr lang="ja-JP" altLang="en-US" noProof="0"/>
              <a:t>サブタイトル</a:t>
            </a:r>
          </a:p>
        </p:txBody>
      </p:sp>
      <p:sp>
        <p:nvSpPr>
          <p:cNvPr id="12" name="コンテンツ プレースホルダー 5">
            <a:extLst>
              <a:ext uri="{FF2B5EF4-FFF2-40B4-BE49-F238E27FC236}">
                <a16:creationId xmlns:a16="http://schemas.microsoft.com/office/drawing/2014/main" id="{498877DB-362B-4B53-84A8-D53090240FDB}"/>
              </a:ext>
            </a:extLst>
          </p:cNvPr>
          <p:cNvSpPr>
            <a:spLocks noGrp="1"/>
          </p:cNvSpPr>
          <p:nvPr>
            <p:ph sz="quarter" idx="14"/>
          </p:nvPr>
        </p:nvSpPr>
        <p:spPr>
          <a:xfrm>
            <a:off x="6254496" y="3339548"/>
            <a:ext cx="2400300" cy="2850940"/>
          </a:xfrm>
        </p:spPr>
        <p:txBody>
          <a:bodyPr rtlCol="0">
            <a:normAutofit/>
          </a:bodyPr>
          <a:lstStyle>
            <a:lvl1pPr>
              <a:lnSpc>
                <a:spcPct val="90000"/>
              </a:lnSpc>
              <a:defRPr sz="1800">
                <a:latin typeface="Meiryo UI" panose="020B0604030504040204" pitchFamily="50" charset="-128"/>
                <a:ea typeface="Meiryo UI" panose="020B0604030504040204" pitchFamily="50" charset="-128"/>
              </a:defRPr>
            </a:lvl1pPr>
            <a:lvl2pPr>
              <a:lnSpc>
                <a:spcPct val="90000"/>
              </a:lnSpc>
              <a:defRPr sz="1500">
                <a:latin typeface="Meiryo UI" panose="020B0604030504040204" pitchFamily="50" charset="-128"/>
                <a:ea typeface="Meiryo UI" panose="020B0604030504040204" pitchFamily="50" charset="-128"/>
              </a:defRPr>
            </a:lvl2pPr>
            <a:lvl3pPr>
              <a:lnSpc>
                <a:spcPct val="90000"/>
              </a:lnSpc>
              <a:defRPr sz="1350">
                <a:latin typeface="Meiryo UI" panose="020B0604030504040204" pitchFamily="50" charset="-128"/>
                <a:ea typeface="Meiryo UI" panose="020B0604030504040204" pitchFamily="50" charset="-128"/>
              </a:defRPr>
            </a:lvl3pPr>
            <a:lvl4pPr>
              <a:lnSpc>
                <a:spcPct val="90000"/>
              </a:lnSpc>
              <a:defRPr sz="1200">
                <a:latin typeface="Meiryo UI" panose="020B0604030504040204" pitchFamily="50" charset="-128"/>
                <a:ea typeface="Meiryo UI" panose="020B0604030504040204" pitchFamily="50" charset="-128"/>
              </a:defRPr>
            </a:lvl4pPr>
            <a:lvl5pPr>
              <a:lnSpc>
                <a:spcPct val="90000"/>
              </a:lnSpc>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2224827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タイトルとコンテンツ (4 枚の画像)">
    <p:spTree>
      <p:nvGrpSpPr>
        <p:cNvPr id="1" name=""/>
        <p:cNvGrpSpPr/>
        <p:nvPr/>
      </p:nvGrpSpPr>
      <p:grpSpPr>
        <a:xfrm>
          <a:off x="0" y="0"/>
          <a:ext cx="0" cy="0"/>
          <a:chOff x="0" y="0"/>
          <a:chExt cx="0" cy="0"/>
        </a:xfrm>
      </p:grpSpPr>
      <p:sp>
        <p:nvSpPr>
          <p:cNvPr id="26" name="図プレースホルダー 25">
            <a:extLst>
              <a:ext uri="{FF2B5EF4-FFF2-40B4-BE49-F238E27FC236}">
                <a16:creationId xmlns:a16="http://schemas.microsoft.com/office/drawing/2014/main" id="{95429EAB-EC88-4283-9CAC-5C4336D68761}"/>
              </a:ext>
            </a:extLst>
          </p:cNvPr>
          <p:cNvSpPr>
            <a:spLocks noGrp="1"/>
          </p:cNvSpPr>
          <p:nvPr>
            <p:ph type="pic" sz="quarter" idx="14"/>
          </p:nvPr>
        </p:nvSpPr>
        <p:spPr>
          <a:xfrm>
            <a:off x="6197926" y="-1"/>
            <a:ext cx="2946068"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rtlCol="0" anchor="ctr">
            <a:noAutofit/>
          </a:bodyPr>
          <a:lstStyle>
            <a:lvl1pPr algn="ctr">
              <a:buNone/>
              <a:defRPr sz="1800">
                <a:latin typeface="Meiryo UI" panose="020B0604030504040204" pitchFamily="50" charset="-128"/>
                <a:ea typeface="Meiryo UI" panose="020B0604030504040204" pitchFamily="50" charset="-128"/>
              </a:defRPr>
            </a:lvl1pPr>
          </a:lstStyle>
          <a:p>
            <a:pPr rtl="0"/>
            <a:endParaRPr lang="ja-JP" altLang="en-US" noProof="0"/>
          </a:p>
        </p:txBody>
      </p:sp>
      <p:sp>
        <p:nvSpPr>
          <p:cNvPr id="25" name="図プレースホルダー 24">
            <a:extLst>
              <a:ext uri="{FF2B5EF4-FFF2-40B4-BE49-F238E27FC236}">
                <a16:creationId xmlns:a16="http://schemas.microsoft.com/office/drawing/2014/main" id="{95853130-EDA3-41D2-A3D5-E39613A79C81}"/>
              </a:ext>
            </a:extLst>
          </p:cNvPr>
          <p:cNvSpPr>
            <a:spLocks noGrp="1"/>
          </p:cNvSpPr>
          <p:nvPr>
            <p:ph type="pic" sz="quarter" idx="15"/>
          </p:nvPr>
        </p:nvSpPr>
        <p:spPr>
          <a:xfrm>
            <a:off x="6210772" y="4328340"/>
            <a:ext cx="293322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rtlCol="0" anchor="ctr">
            <a:noAutofit/>
          </a:bodyPr>
          <a:lstStyle>
            <a:lvl1pPr algn="ctr">
              <a:buNone/>
              <a:defRPr sz="1800">
                <a:latin typeface="Meiryo UI" panose="020B0604030504040204" pitchFamily="50" charset="-128"/>
                <a:ea typeface="Meiryo UI" panose="020B0604030504040204" pitchFamily="50" charset="-128"/>
              </a:defRPr>
            </a:lvl1pPr>
          </a:lstStyle>
          <a:p>
            <a:pPr rtl="0"/>
            <a:endParaRPr lang="ja-JP" altLang="en-US" noProof="0"/>
          </a:p>
        </p:txBody>
      </p:sp>
      <p:sp>
        <p:nvSpPr>
          <p:cNvPr id="24" name="図プレースホルダー 23">
            <a:extLst>
              <a:ext uri="{FF2B5EF4-FFF2-40B4-BE49-F238E27FC236}">
                <a16:creationId xmlns:a16="http://schemas.microsoft.com/office/drawing/2014/main" id="{3A9F270A-23C2-4A09-BC7C-5CB160B890C0}"/>
              </a:ext>
            </a:extLst>
          </p:cNvPr>
          <p:cNvSpPr>
            <a:spLocks noGrp="1"/>
          </p:cNvSpPr>
          <p:nvPr>
            <p:ph type="pic" sz="quarter" idx="16"/>
          </p:nvPr>
        </p:nvSpPr>
        <p:spPr>
          <a:xfrm>
            <a:off x="3766494" y="3792431"/>
            <a:ext cx="2280997"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rtlCol="0" anchor="ctr">
            <a:noAutofit/>
          </a:bodyPr>
          <a:lstStyle>
            <a:lvl1pPr algn="ctr">
              <a:buNone/>
              <a:defRPr sz="1800">
                <a:latin typeface="Meiryo UI" panose="020B0604030504040204" pitchFamily="50" charset="-128"/>
                <a:ea typeface="Meiryo UI" panose="020B0604030504040204" pitchFamily="50" charset="-128"/>
              </a:defRPr>
            </a:lvl1pPr>
          </a:lstStyle>
          <a:p>
            <a:pPr rtl="0"/>
            <a:endParaRPr lang="ja-JP" altLang="en-US" noProof="0"/>
          </a:p>
        </p:txBody>
      </p:sp>
      <p:sp>
        <p:nvSpPr>
          <p:cNvPr id="23" name="図プレースホルダー 22">
            <a:extLst>
              <a:ext uri="{FF2B5EF4-FFF2-40B4-BE49-F238E27FC236}">
                <a16:creationId xmlns:a16="http://schemas.microsoft.com/office/drawing/2014/main" id="{AE3DF8F2-18BB-45CB-8A9F-A6F8DED4CE61}"/>
              </a:ext>
            </a:extLst>
          </p:cNvPr>
          <p:cNvSpPr>
            <a:spLocks noGrp="1"/>
          </p:cNvSpPr>
          <p:nvPr>
            <p:ph type="pic" sz="quarter" idx="13"/>
          </p:nvPr>
        </p:nvSpPr>
        <p:spPr>
          <a:xfrm>
            <a:off x="3770698" y="1"/>
            <a:ext cx="2276846"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rtlCol="0" anchor="ctr">
            <a:noAutofit/>
          </a:bodyPr>
          <a:lstStyle>
            <a:lvl1pPr algn="ctr">
              <a:buNone/>
              <a:defRPr sz="1800">
                <a:latin typeface="Meiryo UI" panose="020B0604030504040204" pitchFamily="50" charset="-128"/>
                <a:ea typeface="Meiryo UI" panose="020B0604030504040204" pitchFamily="50" charset="-128"/>
              </a:defRPr>
            </a:lvl1pPr>
          </a:lstStyle>
          <a:p>
            <a:pPr rtl="0"/>
            <a:endParaRPr lang="ja-JP" altLang="en-US" noProof="0"/>
          </a:p>
        </p:txBody>
      </p:sp>
      <p:sp>
        <p:nvSpPr>
          <p:cNvPr id="2" name="タイトル 1">
            <a:extLst>
              <a:ext uri="{FF2B5EF4-FFF2-40B4-BE49-F238E27FC236}">
                <a16:creationId xmlns:a16="http://schemas.microsoft.com/office/drawing/2014/main" id="{465D02BC-5A24-47F7-A4DF-B93FBC0C51B0}"/>
              </a:ext>
            </a:extLst>
          </p:cNvPr>
          <p:cNvSpPr>
            <a:spLocks noGrp="1"/>
          </p:cNvSpPr>
          <p:nvPr>
            <p:ph type="title" hasCustomPrompt="1"/>
          </p:nvPr>
        </p:nvSpPr>
        <p:spPr>
          <a:xfrm>
            <a:off x="473202" y="429768"/>
            <a:ext cx="2942082" cy="1645920"/>
          </a:xfrm>
        </p:spPr>
        <p:txBody>
          <a:bodyPr rtlCol="0" anchor="b"/>
          <a:lstStyle>
            <a:lvl1pPr>
              <a:defRPr sz="4050">
                <a:latin typeface="Meiryo UI" panose="020B0604030504040204" pitchFamily="50" charset="-128"/>
                <a:ea typeface="Meiryo UI" panose="020B0604030504040204" pitchFamily="50" charset="-128"/>
              </a:defRPr>
            </a:lvl1pPr>
          </a:lstStyle>
          <a:p>
            <a:pPr rtl="0"/>
            <a:r>
              <a:rPr lang="ja-JP" altLang="en-US" noProof="0"/>
              <a:t>タイトル</a:t>
            </a:r>
          </a:p>
        </p:txBody>
      </p:sp>
      <p:sp>
        <p:nvSpPr>
          <p:cNvPr id="3" name="コンテンツ プレースホルダー 2">
            <a:extLst>
              <a:ext uri="{FF2B5EF4-FFF2-40B4-BE49-F238E27FC236}">
                <a16:creationId xmlns:a16="http://schemas.microsoft.com/office/drawing/2014/main" id="{48E9219E-EE74-4093-94D6-F663E059C504}"/>
              </a:ext>
            </a:extLst>
          </p:cNvPr>
          <p:cNvSpPr>
            <a:spLocks noGrp="1"/>
          </p:cNvSpPr>
          <p:nvPr>
            <p:ph idx="1"/>
          </p:nvPr>
        </p:nvSpPr>
        <p:spPr>
          <a:xfrm>
            <a:off x="473202" y="2706624"/>
            <a:ext cx="2948940" cy="3383280"/>
          </a:xfrm>
        </p:spPr>
        <p:txBody>
          <a:bodyPr rtlCol="0">
            <a:normAutofit/>
          </a:bodyPr>
          <a:lstStyle>
            <a:lvl1pPr marL="0" indent="0">
              <a:buNone/>
              <a:defRPr sz="1800">
                <a:latin typeface="Meiryo UI" panose="020B0604030504040204" pitchFamily="50" charset="-128"/>
                <a:ea typeface="Meiryo UI" panose="020B0604030504040204" pitchFamily="50" charset="-128"/>
              </a:defRPr>
            </a:lvl1pPr>
            <a:lvl2pPr>
              <a:defRPr sz="1500">
                <a:latin typeface="Meiryo UI" panose="020B0604030504040204" pitchFamily="50" charset="-128"/>
                <a:ea typeface="Meiryo UI" panose="020B0604030504040204" pitchFamily="50" charset="-128"/>
              </a:defRPr>
            </a:lvl2pPr>
            <a:lvl3pPr>
              <a:defRPr sz="1350">
                <a:latin typeface="Meiryo UI" panose="020B0604030504040204" pitchFamily="50" charset="-128"/>
                <a:ea typeface="Meiryo UI" panose="020B0604030504040204" pitchFamily="50" charset="-128"/>
              </a:defRPr>
            </a:lvl3pPr>
            <a:lvl4pPr>
              <a:defRPr sz="1200">
                <a:latin typeface="Meiryo UI" panose="020B0604030504040204" pitchFamily="50" charset="-128"/>
                <a:ea typeface="Meiryo UI" panose="020B0604030504040204" pitchFamily="50" charset="-128"/>
              </a:defRPr>
            </a:lvl4pPr>
            <a:lvl5pPr>
              <a:defRPr sz="1200">
                <a:latin typeface="Meiryo UI" panose="020B0604030504040204" pitchFamily="50" charset="-128"/>
                <a:ea typeface="Meiryo UI" panose="020B0604030504040204" pitchFamily="50" charset="-128"/>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7" name="長方形 6" descr="Tag=AccentColor&#10;Flavor=Light&#10;Target=FillAndLine">
            <a:extLst>
              <a:ext uri="{FF2B5EF4-FFF2-40B4-BE49-F238E27FC236}">
                <a16:creationId xmlns:a16="http://schemas.microsoft.com/office/drawing/2014/main" id="{3D56BB16-3103-4F61-889C-DDC4E4A678C2}"/>
              </a:ext>
            </a:extLst>
          </p:cNvPr>
          <p:cNvSpPr/>
          <p:nvPr userDrawn="1"/>
        </p:nvSpPr>
        <p:spPr>
          <a:xfrm>
            <a:off x="471996" y="2423160"/>
            <a:ext cx="2907792"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4179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結び">
    <p:spTree>
      <p:nvGrpSpPr>
        <p:cNvPr id="1" name=""/>
        <p:cNvGrpSpPr/>
        <p:nvPr/>
      </p:nvGrpSpPr>
      <p:grpSpPr>
        <a:xfrm>
          <a:off x="0" y="0"/>
          <a:ext cx="0" cy="0"/>
          <a:chOff x="0" y="0"/>
          <a:chExt cx="0" cy="0"/>
        </a:xfrm>
      </p:grpSpPr>
      <p:sp>
        <p:nvSpPr>
          <p:cNvPr id="9" name="フリーフォーム:図形 8" descr="Tag=AccentColor&#10;Flavor=Light&#10;Target=Fill">
            <a:extLst>
              <a:ext uri="{FF2B5EF4-FFF2-40B4-BE49-F238E27FC236}">
                <a16:creationId xmlns:a16="http://schemas.microsoft.com/office/drawing/2014/main" id="{6E9FA88B-AFEE-4852-B85E-7E7C8AF78BFF}"/>
              </a:ext>
            </a:extLst>
          </p:cNvPr>
          <p:cNvSpPr/>
          <p:nvPr userDrawn="1"/>
        </p:nvSpPr>
        <p:spPr>
          <a:xfrm>
            <a:off x="0" y="0"/>
            <a:ext cx="9144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pPr rtl="0"/>
            <a:endParaRPr lang="ja-JP" altLang="en-US" sz="1350" noProof="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465D02BC-5A24-47F7-A4DF-B93FBC0C51B0}"/>
              </a:ext>
            </a:extLst>
          </p:cNvPr>
          <p:cNvSpPr>
            <a:spLocks noGrp="1"/>
          </p:cNvSpPr>
          <p:nvPr>
            <p:ph type="title"/>
          </p:nvPr>
        </p:nvSpPr>
        <p:spPr>
          <a:xfrm>
            <a:off x="630936" y="402336"/>
            <a:ext cx="7886700" cy="1344168"/>
          </a:xfrm>
        </p:spPr>
        <p:txBody>
          <a:bodyPr rtlCol="0"/>
          <a:lstStyle>
            <a:lvl1pPr algn="ctr">
              <a:defRPr sz="5400">
                <a:solidFill>
                  <a:schemeClr val="bg1"/>
                </a:solidFill>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5" name="フッター プレースホルダー 4">
            <a:extLst>
              <a:ext uri="{FF2B5EF4-FFF2-40B4-BE49-F238E27FC236}">
                <a16:creationId xmlns:a16="http://schemas.microsoft.com/office/drawing/2014/main" id="{2AD2029B-6646-4DBF-A302-76A513FC64DB}"/>
              </a:ext>
            </a:extLst>
          </p:cNvPr>
          <p:cNvSpPr>
            <a:spLocks noGrp="1"/>
          </p:cNvSpPr>
          <p:nvPr>
            <p:ph type="ftr" sz="quarter" idx="11"/>
          </p:nvPr>
        </p:nvSpPr>
        <p:spPr/>
        <p:txBody>
          <a:bodyPr rtlCol="0"/>
          <a:lstStyle>
            <a:lvl1pPr>
              <a:defRPr>
                <a:solidFill>
                  <a:schemeClr val="tx1"/>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rtlCol="0"/>
          <a:lstStyle>
            <a:lvl1pPr>
              <a:defRPr>
                <a:solidFill>
                  <a:schemeClr val="tx1"/>
                </a:solidFill>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10" name="図プレースホルダー 9">
            <a:extLst>
              <a:ext uri="{FF2B5EF4-FFF2-40B4-BE49-F238E27FC236}">
                <a16:creationId xmlns:a16="http://schemas.microsoft.com/office/drawing/2014/main" id="{4308AE94-7094-4D70-9812-D22ECD79C7D9}"/>
              </a:ext>
            </a:extLst>
          </p:cNvPr>
          <p:cNvSpPr>
            <a:spLocks noGrp="1"/>
          </p:cNvSpPr>
          <p:nvPr>
            <p:ph type="pic" sz="quarter" idx="17"/>
          </p:nvPr>
        </p:nvSpPr>
        <p:spPr>
          <a:xfrm>
            <a:off x="7279767" y="3511296"/>
            <a:ext cx="548640" cy="731520"/>
          </a:xfrm>
          <a:prstGeom prst="rect">
            <a:avLst/>
          </a:prstGeom>
        </p:spPr>
        <p:txBody>
          <a:bodyPr wrap="square" rtlCol="0" anchor="ctr">
            <a:noAutofit/>
          </a:bodyPr>
          <a:lstStyle>
            <a:lvl1pPr marL="0" indent="0" algn="ctr">
              <a:lnSpc>
                <a:spcPct val="100000"/>
              </a:lnSpc>
              <a:spcBef>
                <a:spcPts val="0"/>
              </a:spcBef>
              <a:buNone/>
              <a:defRPr sz="1500">
                <a:latin typeface="Meiryo UI" panose="020B0604030504040204" pitchFamily="50" charset="-128"/>
                <a:ea typeface="Meiryo UI" panose="020B0604030504040204" pitchFamily="50" charset="-128"/>
              </a:defRPr>
            </a:lvl1pPr>
          </a:lstStyle>
          <a:p>
            <a:pPr rtl="0"/>
            <a:endParaRPr lang="ja-JP" altLang="en-US" noProof="0"/>
          </a:p>
        </p:txBody>
      </p:sp>
      <p:sp>
        <p:nvSpPr>
          <p:cNvPr id="11" name="図プレースホルダー 10">
            <a:extLst>
              <a:ext uri="{FF2B5EF4-FFF2-40B4-BE49-F238E27FC236}">
                <a16:creationId xmlns:a16="http://schemas.microsoft.com/office/drawing/2014/main" id="{2B505429-1B51-4AA8-8307-05F64474936C}"/>
              </a:ext>
            </a:extLst>
          </p:cNvPr>
          <p:cNvSpPr>
            <a:spLocks noGrp="1"/>
          </p:cNvSpPr>
          <p:nvPr>
            <p:ph type="pic" sz="quarter" idx="15"/>
          </p:nvPr>
        </p:nvSpPr>
        <p:spPr>
          <a:xfrm>
            <a:off x="4296537" y="3511296"/>
            <a:ext cx="548640" cy="731520"/>
          </a:xfrm>
          <a:prstGeom prst="rect">
            <a:avLst/>
          </a:prstGeom>
        </p:spPr>
        <p:txBody>
          <a:bodyPr wrap="square" rtlCol="0" anchor="ctr">
            <a:noAutofit/>
          </a:bodyPr>
          <a:lstStyle>
            <a:lvl1pPr marL="0" indent="0" algn="ctr">
              <a:lnSpc>
                <a:spcPct val="100000"/>
              </a:lnSpc>
              <a:spcBef>
                <a:spcPts val="0"/>
              </a:spcBef>
              <a:buNone/>
              <a:defRPr sz="1500">
                <a:latin typeface="Meiryo UI" panose="020B0604030504040204" pitchFamily="50" charset="-128"/>
                <a:ea typeface="Meiryo UI" panose="020B0604030504040204" pitchFamily="50" charset="-128"/>
              </a:defRPr>
            </a:lvl1pPr>
          </a:lstStyle>
          <a:p>
            <a:pPr rtl="0"/>
            <a:endParaRPr lang="ja-JP" altLang="en-US" noProof="0"/>
          </a:p>
        </p:txBody>
      </p:sp>
      <p:sp>
        <p:nvSpPr>
          <p:cNvPr id="12" name="図プレースホルダー 11">
            <a:extLst>
              <a:ext uri="{FF2B5EF4-FFF2-40B4-BE49-F238E27FC236}">
                <a16:creationId xmlns:a16="http://schemas.microsoft.com/office/drawing/2014/main" id="{F3F3360D-2801-410A-A4E5-7AE529A3E3C8}"/>
              </a:ext>
            </a:extLst>
          </p:cNvPr>
          <p:cNvSpPr>
            <a:spLocks noGrp="1"/>
          </p:cNvSpPr>
          <p:nvPr>
            <p:ph type="pic" sz="quarter" idx="13"/>
          </p:nvPr>
        </p:nvSpPr>
        <p:spPr>
          <a:xfrm>
            <a:off x="1313307" y="3511296"/>
            <a:ext cx="548640" cy="731520"/>
          </a:xfrm>
          <a:prstGeom prst="rect">
            <a:avLst/>
          </a:prstGeom>
        </p:spPr>
        <p:txBody>
          <a:bodyPr wrap="square" rtlCol="0" anchor="ctr">
            <a:noAutofit/>
          </a:bodyPr>
          <a:lstStyle>
            <a:lvl1pPr algn="ctr">
              <a:buNone/>
              <a:defRPr sz="1500">
                <a:latin typeface="Meiryo UI" panose="020B0604030504040204" pitchFamily="50" charset="-128"/>
                <a:ea typeface="Meiryo UI" panose="020B0604030504040204" pitchFamily="50" charset="-128"/>
              </a:defRPr>
            </a:lvl1pPr>
          </a:lstStyle>
          <a:p>
            <a:pPr rtl="0"/>
            <a:endParaRPr lang="ja-JP" altLang="en-US" noProof="0"/>
          </a:p>
        </p:txBody>
      </p:sp>
      <p:sp>
        <p:nvSpPr>
          <p:cNvPr id="13" name="テキスト プレースホルダー 32">
            <a:extLst>
              <a:ext uri="{FF2B5EF4-FFF2-40B4-BE49-F238E27FC236}">
                <a16:creationId xmlns:a16="http://schemas.microsoft.com/office/drawing/2014/main" id="{B745A5D6-A4E0-4308-9600-DE5E19572946}"/>
              </a:ext>
            </a:extLst>
          </p:cNvPr>
          <p:cNvSpPr>
            <a:spLocks noGrp="1"/>
          </p:cNvSpPr>
          <p:nvPr>
            <p:ph type="body" sz="quarter" idx="18" hasCustomPrompt="1"/>
          </p:nvPr>
        </p:nvSpPr>
        <p:spPr>
          <a:xfrm>
            <a:off x="438912" y="4315968"/>
            <a:ext cx="2297430" cy="548640"/>
          </a:xfrm>
          <a:prstGeom prst="rect">
            <a:avLst/>
          </a:prstGeom>
        </p:spPr>
        <p:txBody>
          <a:bodyPr rtlCol="0"/>
          <a:lstStyle>
            <a:lvl1pPr marL="0" indent="0" algn="ctr">
              <a:lnSpc>
                <a:spcPct val="110000"/>
              </a:lnSpc>
              <a:spcBef>
                <a:spcPts val="750"/>
              </a:spcBef>
              <a:buNone/>
              <a:defRPr sz="18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350"/>
            </a:lvl2pPr>
          </a:lstStyle>
          <a:p>
            <a:pPr lvl="0" rtl="0"/>
            <a:r>
              <a:rPr lang="ja-JP" altLang="en-US" noProof="0"/>
              <a:t>発表者名</a:t>
            </a:r>
          </a:p>
        </p:txBody>
      </p:sp>
      <p:sp>
        <p:nvSpPr>
          <p:cNvPr id="14" name="テキスト プレースホルダー 32">
            <a:extLst>
              <a:ext uri="{FF2B5EF4-FFF2-40B4-BE49-F238E27FC236}">
                <a16:creationId xmlns:a16="http://schemas.microsoft.com/office/drawing/2014/main" id="{C3466BB8-D955-4280-BA4D-66F3DC034164}"/>
              </a:ext>
            </a:extLst>
          </p:cNvPr>
          <p:cNvSpPr>
            <a:spLocks noGrp="1"/>
          </p:cNvSpPr>
          <p:nvPr>
            <p:ph type="body" sz="quarter" idx="20" hasCustomPrompt="1"/>
          </p:nvPr>
        </p:nvSpPr>
        <p:spPr>
          <a:xfrm>
            <a:off x="3422142" y="4315968"/>
            <a:ext cx="2297430" cy="548640"/>
          </a:xfrm>
        </p:spPr>
        <p:txBody>
          <a:bodyPr rtlCol="0"/>
          <a:lstStyle>
            <a:lvl1pPr marL="0" indent="0" algn="ctr">
              <a:lnSpc>
                <a:spcPct val="110000"/>
              </a:lnSpc>
              <a:spcBef>
                <a:spcPts val="750"/>
              </a:spcBef>
              <a:buNone/>
              <a:defRPr sz="18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350"/>
            </a:lvl2pPr>
          </a:lstStyle>
          <a:p>
            <a:pPr lvl="0" rtl="0"/>
            <a:r>
              <a:rPr lang="ja-JP" altLang="en-US" noProof="0"/>
              <a:t>メール</a:t>
            </a:r>
          </a:p>
        </p:txBody>
      </p:sp>
      <p:sp>
        <p:nvSpPr>
          <p:cNvPr id="15" name="テキスト プレースホルダー 32">
            <a:extLst>
              <a:ext uri="{FF2B5EF4-FFF2-40B4-BE49-F238E27FC236}">
                <a16:creationId xmlns:a16="http://schemas.microsoft.com/office/drawing/2014/main" id="{F829B8DE-3184-4E0A-AAD4-8F27B55DA95F}"/>
              </a:ext>
            </a:extLst>
          </p:cNvPr>
          <p:cNvSpPr>
            <a:spLocks noGrp="1"/>
          </p:cNvSpPr>
          <p:nvPr>
            <p:ph type="body" sz="quarter" idx="22" hasCustomPrompt="1"/>
          </p:nvPr>
        </p:nvSpPr>
        <p:spPr>
          <a:xfrm>
            <a:off x="6405372" y="4315968"/>
            <a:ext cx="2297430" cy="548640"/>
          </a:xfrm>
        </p:spPr>
        <p:txBody>
          <a:bodyPr rtlCol="0"/>
          <a:lstStyle>
            <a:lvl1pPr marL="0" indent="0" algn="ctr">
              <a:lnSpc>
                <a:spcPct val="110000"/>
              </a:lnSpc>
              <a:spcBef>
                <a:spcPts val="750"/>
              </a:spcBef>
              <a:buNone/>
              <a:defRPr sz="1800">
                <a:latin typeface="Meiryo UI" panose="020B0604030504040204" pitchFamily="50" charset="-128"/>
                <a:ea typeface="Meiryo UI" panose="020B0604030504040204" pitchFamily="50" charset="-128"/>
              </a:defRPr>
            </a:lvl1pPr>
            <a:lvl2pPr marL="0" indent="0" algn="ctr">
              <a:lnSpc>
                <a:spcPct val="100000"/>
              </a:lnSpc>
              <a:spcBef>
                <a:spcPts val="0"/>
              </a:spcBef>
              <a:buNone/>
              <a:defRPr sz="1350"/>
            </a:lvl2pPr>
          </a:lstStyle>
          <a:p>
            <a:pPr lvl="0" rtl="0"/>
            <a:r>
              <a:rPr lang="en-US" altLang="ja-JP" noProof="0"/>
              <a:t>Web </a:t>
            </a:r>
            <a:r>
              <a:rPr lang="ja-JP" altLang="en-US" noProof="0"/>
              <a:t>サイト</a:t>
            </a:r>
          </a:p>
        </p:txBody>
      </p:sp>
    </p:spTree>
    <p:extLst>
      <p:ext uri="{BB962C8B-B14F-4D97-AF65-F5344CB8AC3E}">
        <p14:creationId xmlns:p14="http://schemas.microsoft.com/office/powerpoint/2010/main" val="21413239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A5FC3464-F026-4C77-9441-55ECA5054D50}"/>
              </a:ext>
            </a:extLst>
          </p:cNvPr>
          <p:cNvSpPr>
            <a:spLocks noGrp="1"/>
          </p:cNvSpPr>
          <p:nvPr>
            <p:ph type="ftr" sz="quarter" idx="11"/>
          </p:nvPr>
        </p:nvSpPr>
        <p:spPr/>
        <p:txBody>
          <a:bodyPr rtlCol="0"/>
          <a:lstStyle/>
          <a:p>
            <a:pPr rtl="0"/>
            <a:endParaRPr lang="ja-JP" altLang="en-US" noProof="0"/>
          </a:p>
        </p:txBody>
      </p:sp>
      <p:sp>
        <p:nvSpPr>
          <p:cNvPr id="4" name="スライド番号プレースホルダー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rtlCol="0"/>
          <a:lstStyle/>
          <a:p>
            <a:pPr rtl="0"/>
            <a:fld id="{2C18C1E5-FB55-42F5-BD6D-9CC153FCDBE6}" type="slidenum">
              <a:rPr lang="en-US" altLang="ja-JP" noProof="0" smtClean="0"/>
              <a:t>‹#›</a:t>
            </a:fld>
            <a:endParaRPr lang="ja-JP" altLang="en-US" noProof="0"/>
          </a:p>
        </p:txBody>
      </p:sp>
    </p:spTree>
    <p:extLst>
      <p:ext uri="{BB962C8B-B14F-4D97-AF65-F5344CB8AC3E}">
        <p14:creationId xmlns:p14="http://schemas.microsoft.com/office/powerpoint/2010/main" val="667107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A1C48E-F751-45A2-9010-208B81EDBE69}"/>
              </a:ext>
            </a:extLst>
          </p:cNvPr>
          <p:cNvSpPr>
            <a:spLocks noGrp="1"/>
          </p:cNvSpPr>
          <p:nvPr>
            <p:ph type="title"/>
          </p:nvPr>
        </p:nvSpPr>
        <p:spPr>
          <a:xfrm>
            <a:off x="629841" y="457200"/>
            <a:ext cx="2949178" cy="3429000"/>
          </a:xfrm>
        </p:spPr>
        <p:txBody>
          <a:bodyPr rtlCol="0" anchor="b">
            <a:normAutofit/>
          </a:bodyPr>
          <a:lstStyle>
            <a:lvl1pPr>
              <a:defRPr sz="45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コンテンツ プレースホルダー 2">
            <a:extLst>
              <a:ext uri="{FF2B5EF4-FFF2-40B4-BE49-F238E27FC236}">
                <a16:creationId xmlns:a16="http://schemas.microsoft.com/office/drawing/2014/main" id="{59D501F6-8430-4758-8636-74D68E990EC3}"/>
              </a:ext>
            </a:extLst>
          </p:cNvPr>
          <p:cNvSpPr>
            <a:spLocks noGrp="1"/>
          </p:cNvSpPr>
          <p:nvPr>
            <p:ph idx="1"/>
          </p:nvPr>
        </p:nvSpPr>
        <p:spPr>
          <a:xfrm>
            <a:off x="3977640" y="548640"/>
            <a:ext cx="4539996" cy="5431536"/>
          </a:xfrm>
        </p:spPr>
        <p:txBody>
          <a:bodyPr rtlCol="0" anchor="ctr"/>
          <a:lstStyle>
            <a:lvl1pPr>
              <a:defRPr sz="2400">
                <a:latin typeface="Meiryo UI" panose="020B0604030504040204" pitchFamily="50" charset="-128"/>
                <a:ea typeface="Meiryo UI" panose="020B0604030504040204" pitchFamily="50" charset="-128"/>
              </a:defRPr>
            </a:lvl1pPr>
            <a:lvl2pPr>
              <a:defRPr sz="2100">
                <a:latin typeface="Meiryo UI" panose="020B0604030504040204" pitchFamily="50" charset="-128"/>
                <a:ea typeface="Meiryo UI" panose="020B0604030504040204" pitchFamily="50" charset="-128"/>
              </a:defRPr>
            </a:lvl2pPr>
            <a:lvl3pPr>
              <a:defRPr sz="1800">
                <a:latin typeface="Meiryo UI" panose="020B0604030504040204" pitchFamily="50" charset="-128"/>
                <a:ea typeface="Meiryo UI" panose="020B0604030504040204" pitchFamily="50" charset="-128"/>
              </a:defRPr>
            </a:lvl3pPr>
            <a:lvl4pPr>
              <a:defRPr sz="1500">
                <a:latin typeface="Meiryo UI" panose="020B0604030504040204" pitchFamily="50" charset="-128"/>
                <a:ea typeface="Meiryo UI" panose="020B0604030504040204" pitchFamily="50" charset="-128"/>
              </a:defRPr>
            </a:lvl4pPr>
            <a:lvl5pPr>
              <a:defRPr sz="1500">
                <a:latin typeface="Meiryo UI" panose="020B0604030504040204" pitchFamily="50" charset="-128"/>
                <a:ea typeface="Meiryo UI" panose="020B0604030504040204" pitchFamily="50" charset="-128"/>
              </a:defRPr>
            </a:lvl5pPr>
            <a:lvl6pPr>
              <a:defRPr sz="1500"/>
            </a:lvl6pPr>
            <a:lvl7pPr>
              <a:defRPr sz="1500"/>
            </a:lvl7pPr>
            <a:lvl8pPr>
              <a:defRPr sz="1500"/>
            </a:lvl8pPr>
            <a:lvl9pPr>
              <a:defRPr sz="15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テキスト プレースホルダー 3">
            <a:extLst>
              <a:ext uri="{FF2B5EF4-FFF2-40B4-BE49-F238E27FC236}">
                <a16:creationId xmlns:a16="http://schemas.microsoft.com/office/drawing/2014/main" id="{2E79DC39-A29C-494C-98B6-999746C5F38A}"/>
              </a:ext>
            </a:extLst>
          </p:cNvPr>
          <p:cNvSpPr>
            <a:spLocks noGrp="1"/>
          </p:cNvSpPr>
          <p:nvPr>
            <p:ph type="body" sz="half" idx="2"/>
          </p:nvPr>
        </p:nvSpPr>
        <p:spPr>
          <a:xfrm>
            <a:off x="629841" y="3977640"/>
            <a:ext cx="2949178" cy="2002536"/>
          </a:xfrm>
        </p:spPr>
        <p:txBody>
          <a:bodyPr rtlCol="0">
            <a:normAutofit/>
          </a:bodyPr>
          <a:lstStyle>
            <a:lvl1pPr marL="0" indent="0">
              <a:buNone/>
              <a:defRPr sz="24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
        <p:nvSpPr>
          <p:cNvPr id="6" name="フッター プレースホルダー 5">
            <a:extLst>
              <a:ext uri="{FF2B5EF4-FFF2-40B4-BE49-F238E27FC236}">
                <a16:creationId xmlns:a16="http://schemas.microsoft.com/office/drawing/2014/main" id="{02BC39C3-81EB-4828-9AD3-2F1FAC521E63}"/>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8" name="長方形 6" descr="Tag=AccentColor&#10;Flavor=Light&#10;Target=FillAndLine">
            <a:extLst>
              <a:ext uri="{FF2B5EF4-FFF2-40B4-BE49-F238E27FC236}">
                <a16:creationId xmlns:a16="http://schemas.microsoft.com/office/drawing/2014/main" id="{B9F96F3A-E64D-4401-B02C-BCD5CAA97CFF}"/>
              </a:ext>
            </a:extLst>
          </p:cNvPr>
          <p:cNvSpPr/>
          <p:nvPr/>
        </p:nvSpPr>
        <p:spPr>
          <a:xfrm rot="5400000">
            <a:off x="1538049" y="3257572"/>
            <a:ext cx="4480560" cy="20574"/>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98678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4CD75ED-CEAF-4C48-86A4-5659C4438AAF}"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white">
                  <a:tint val="75000"/>
                </a:prstClr>
              </a:solidFill>
            </a:endParaRPr>
          </a:p>
        </p:txBody>
      </p:sp>
      <p:sp>
        <p:nvSpPr>
          <p:cNvPr id="5" name="スライド番号プレースホルダー 4"/>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725407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237704-80BD-41B0-8395-41618EC3AFBC}"/>
              </a:ext>
            </a:extLst>
          </p:cNvPr>
          <p:cNvSpPr>
            <a:spLocks noGrp="1"/>
          </p:cNvSpPr>
          <p:nvPr>
            <p:ph type="title"/>
          </p:nvPr>
        </p:nvSpPr>
        <p:spPr>
          <a:xfrm>
            <a:off x="629841" y="457200"/>
            <a:ext cx="2948940" cy="3429000"/>
          </a:xfrm>
        </p:spPr>
        <p:txBody>
          <a:bodyPr rtlCol="0" anchor="b">
            <a:normAutofit/>
          </a:bodyPr>
          <a:lstStyle>
            <a:lvl1pPr>
              <a:defRPr sz="4500">
                <a:latin typeface="Meiryo UI" panose="020B0604030504040204" pitchFamily="50" charset="-128"/>
                <a:ea typeface="Meiryo UI" panose="020B0604030504040204" pitchFamily="50" charset="-128"/>
              </a:defRPr>
            </a:lvl1pPr>
          </a:lstStyle>
          <a:p>
            <a:pPr rtl="0"/>
            <a:r>
              <a:rPr lang="ja-JP" altLang="en-US" noProof="0"/>
              <a:t>マスター タイトルの書式設定</a:t>
            </a:r>
          </a:p>
        </p:txBody>
      </p:sp>
      <p:sp>
        <p:nvSpPr>
          <p:cNvPr id="3" name="図プレースホルダー 2">
            <a:extLst>
              <a:ext uri="{FF2B5EF4-FFF2-40B4-BE49-F238E27FC236}">
                <a16:creationId xmlns:a16="http://schemas.microsoft.com/office/drawing/2014/main" id="{14DA4032-EC66-4974-BD30-898B60E4B562}"/>
              </a:ext>
            </a:extLst>
          </p:cNvPr>
          <p:cNvSpPr>
            <a:spLocks noGrp="1"/>
          </p:cNvSpPr>
          <p:nvPr>
            <p:ph type="pic" idx="1" hasCustomPrompt="1"/>
          </p:nvPr>
        </p:nvSpPr>
        <p:spPr>
          <a:xfrm>
            <a:off x="3977640" y="548640"/>
            <a:ext cx="4539996" cy="5431536"/>
          </a:xfrm>
        </p:spPr>
        <p:txBody>
          <a:bodyPr rtlCol="0"/>
          <a:lstStyle>
            <a:lvl1pPr marL="0" indent="0">
              <a:buNone/>
              <a:defRPr sz="2400">
                <a:latin typeface="Meiryo UI" panose="020B0604030504040204" pitchFamily="50" charset="-128"/>
                <a:ea typeface="Meiryo UI" panose="020B0604030504040204" pitchFamily="50" charset="-128"/>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rtl="0"/>
            <a:r>
              <a:rPr lang="ja-JP" altLang="en-US" noProof="0"/>
              <a:t>アイコンをクリックして画像を追加</a:t>
            </a:r>
          </a:p>
        </p:txBody>
      </p:sp>
      <p:sp>
        <p:nvSpPr>
          <p:cNvPr id="4" name="テキスト プレースホルダー 3">
            <a:extLst>
              <a:ext uri="{FF2B5EF4-FFF2-40B4-BE49-F238E27FC236}">
                <a16:creationId xmlns:a16="http://schemas.microsoft.com/office/drawing/2014/main" id="{921802D0-5574-4631-BA49-92362F8E40DC}"/>
              </a:ext>
            </a:extLst>
          </p:cNvPr>
          <p:cNvSpPr>
            <a:spLocks noGrp="1"/>
          </p:cNvSpPr>
          <p:nvPr>
            <p:ph type="body" sz="half" idx="2"/>
          </p:nvPr>
        </p:nvSpPr>
        <p:spPr>
          <a:xfrm>
            <a:off x="629841" y="3977640"/>
            <a:ext cx="2948940" cy="2002536"/>
          </a:xfrm>
        </p:spPr>
        <p:txBody>
          <a:bodyPr rtlCol="0">
            <a:normAutofit/>
          </a:bodyPr>
          <a:lstStyle>
            <a:lvl1pPr marL="0" indent="0">
              <a:buNone/>
              <a:defRPr sz="2400">
                <a:latin typeface="Meiryo UI" panose="020B0604030504040204" pitchFamily="50" charset="-128"/>
                <a:ea typeface="Meiryo UI" panose="020B0604030504040204" pitchFamily="50" charset="-128"/>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rtl="0"/>
            <a:r>
              <a:rPr lang="ja-JP" altLang="en-US" noProof="0"/>
              <a:t>マスター テキストの書式設定</a:t>
            </a:r>
          </a:p>
        </p:txBody>
      </p:sp>
      <p:sp>
        <p:nvSpPr>
          <p:cNvPr id="6" name="フッター プレースホルダー 5">
            <a:extLst>
              <a:ext uri="{FF2B5EF4-FFF2-40B4-BE49-F238E27FC236}">
                <a16:creationId xmlns:a16="http://schemas.microsoft.com/office/drawing/2014/main" id="{D4FA8D36-8865-48E7-8249-ED729A5F709D}"/>
              </a:ext>
            </a:extLst>
          </p:cNvPr>
          <p:cNvSpPr>
            <a:spLocks noGrp="1"/>
          </p:cNvSpPr>
          <p:nvPr>
            <p:ph type="ftr" sz="quarter" idx="11"/>
          </p:nvPr>
        </p:nvSpPr>
        <p:spPr/>
        <p:txBody>
          <a:bodyPr rtlCol="0"/>
          <a:lstStyle>
            <a:lvl1pPr>
              <a:defRPr>
                <a:latin typeface="Meiryo UI" panose="020B0604030504040204" pitchFamily="50" charset="-128"/>
                <a:ea typeface="Meiryo UI" panose="020B0604030504040204" pitchFamily="50" charset="-128"/>
              </a:defRPr>
            </a:lvl1pPr>
          </a:lstStyle>
          <a:p>
            <a:endParaRPr lang="ja-JP" altLang="en-US" noProof="0"/>
          </a:p>
        </p:txBody>
      </p:sp>
      <p:sp>
        <p:nvSpPr>
          <p:cNvPr id="7" name="スライド番号プレースホルダー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rtlCol="0"/>
          <a:lstStyle>
            <a:lvl1pPr>
              <a:defRPr>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
        <p:nvSpPr>
          <p:cNvPr id="8" name="長方形 6" descr="Tag=AccentColor&#10;Flavor=Light&#10;Target=FillAndLine">
            <a:extLst>
              <a:ext uri="{FF2B5EF4-FFF2-40B4-BE49-F238E27FC236}">
                <a16:creationId xmlns:a16="http://schemas.microsoft.com/office/drawing/2014/main" id="{FE511AB6-FEAF-4549-BA88-0764BD10B63D}"/>
              </a:ext>
            </a:extLst>
          </p:cNvPr>
          <p:cNvSpPr/>
          <p:nvPr/>
        </p:nvSpPr>
        <p:spPr>
          <a:xfrm rot="5400000">
            <a:off x="1538478" y="3257572"/>
            <a:ext cx="4480560" cy="20574"/>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350" noProof="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8098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AC7DC9-199E-47F8-8824-8C06A1F4150E}"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white">
                  <a:tint val="75000"/>
                </a:prstClr>
              </a:solidFill>
            </a:endParaRPr>
          </a:p>
        </p:txBody>
      </p:sp>
      <p:sp>
        <p:nvSpPr>
          <p:cNvPr id="4" name="スライド番号プレースホルダー 3"/>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2397713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18ABD12-A2AD-4ED7-ACBC-720FE3E8DA05}"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116257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755104C-7BC9-46C7-960B-871CADA93B25}"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white">
                  <a:tint val="75000"/>
                </a:prstClr>
              </a:solidFill>
            </a:endParaRPr>
          </a:p>
        </p:txBody>
      </p:sp>
      <p:sp>
        <p:nvSpPr>
          <p:cNvPr id="7" name="スライド番号プレースホルダー 6"/>
          <p:cNvSpPr>
            <a:spLocks noGrp="1"/>
          </p:cNvSpPr>
          <p:nvPr>
            <p:ph type="sldNum" sz="quarter" idx="12"/>
          </p:nvPr>
        </p:nvSpPr>
        <p:spPr/>
        <p:txBody>
          <a:body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02004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97965E-F426-47C7-AABF-94FFDFE2512B}"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42444100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895207FF-FE05-4439-AF42-909A9E178604}" type="datetime1">
              <a:rPr lang="ja-JP" altLang="en-US" smtClean="0"/>
              <a:t>2023/12/5</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3A06AFF-3F08-4FA6-B6C5-91F011480F66}" type="slidenum">
              <a:rPr lang="ja-JP" altLang="en-US"/>
              <a:pPr>
                <a:defRPr/>
              </a:pPr>
              <a:t>‹#›</a:t>
            </a:fld>
            <a:endParaRPr lang="ja-JP" altLang="en-US"/>
          </a:p>
        </p:txBody>
      </p:sp>
    </p:spTree>
    <p:extLst>
      <p:ext uri="{BB962C8B-B14F-4D97-AF65-F5344CB8AC3E}">
        <p14:creationId xmlns:p14="http://schemas.microsoft.com/office/powerpoint/2010/main" val="26858388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A995A6-6626-43AE-B878-7B3A35B7A35C}" type="datetime1">
              <a:rPr lang="ja-JP" altLang="en-US" smtClean="0">
                <a:solidFill>
                  <a:prstClr val="white">
                    <a:tint val="75000"/>
                  </a:prstClr>
                </a:solidFill>
              </a:rPr>
              <a:t>2023/12/5</a:t>
            </a:fld>
            <a:endParaRPr lang="ja-JP" altLang="en-US">
              <a:solidFill>
                <a:prstClr val="white">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white">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25D55B-7101-42B4-B146-5BDB85CFE78B}" type="slidenum">
              <a:rPr lang="ja-JP" altLang="en-US" smtClean="0">
                <a:solidFill>
                  <a:prstClr val="white">
                    <a:tint val="75000"/>
                  </a:prstClr>
                </a:solidFill>
              </a:rPr>
              <a:pPr/>
              <a:t>‹#›</a:t>
            </a:fld>
            <a:endParaRPr lang="ja-JP" altLang="en-US">
              <a:solidFill>
                <a:prstClr val="white">
                  <a:tint val="75000"/>
                </a:prstClr>
              </a:solidFill>
            </a:endParaRPr>
          </a:p>
        </p:txBody>
      </p:sp>
    </p:spTree>
    <p:extLst>
      <p:ext uri="{BB962C8B-B14F-4D97-AF65-F5344CB8AC3E}">
        <p14:creationId xmlns:p14="http://schemas.microsoft.com/office/powerpoint/2010/main" val="332781822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3FB0D-BA3A-494B-8A8F-A02270F000D9}" type="datetime1">
              <a:rPr lang="ja-JP" altLang="en-US" smtClean="0">
                <a:solidFill>
                  <a:prstClr val="black">
                    <a:tint val="75000"/>
                  </a:prstClr>
                </a:solidFill>
              </a:rPr>
              <a:t>2023/12/5</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9DF84-5952-4C2A-BDD4-199A02BCD2F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309259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F72D13B-FFCB-4650-AD3C-CB503735257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ja-JP" altLang="en-US" noProof="0"/>
              <a:t>マスター タイトルの書式設定</a:t>
            </a:r>
          </a:p>
        </p:txBody>
      </p:sp>
      <p:sp>
        <p:nvSpPr>
          <p:cNvPr id="3" name="テキスト プレースホルダー 2">
            <a:extLst>
              <a:ext uri="{FF2B5EF4-FFF2-40B4-BE49-F238E27FC236}">
                <a16:creationId xmlns:a16="http://schemas.microsoft.com/office/drawing/2014/main" id="{D0CA9470-DF15-46A1-BF0E-8A5367A4B0F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a:extLst>
              <a:ext uri="{FF2B5EF4-FFF2-40B4-BE49-F238E27FC236}">
                <a16:creationId xmlns:a16="http://schemas.microsoft.com/office/drawing/2014/main" id="{263047CB-E94D-482F-BACA-681E96C0EC2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latin typeface="Meiryo UI" panose="020B0604030504040204" pitchFamily="50" charset="-128"/>
                <a:ea typeface="Meiryo UI" panose="020B0604030504040204" pitchFamily="50" charset="-128"/>
              </a:defRPr>
            </a:lvl1pPr>
          </a:lstStyle>
          <a:p>
            <a:fld id="{FEF673BB-B5AF-4DC9-AF55-BD1D4DA29D21}" type="datetime1">
              <a:rPr lang="ja-JP" altLang="en-US" noProof="0" smtClean="0"/>
              <a:t>2023/12/5</a:t>
            </a:fld>
            <a:endParaRPr lang="ja-JP" altLang="en-US" noProof="0"/>
          </a:p>
        </p:txBody>
      </p:sp>
      <p:sp>
        <p:nvSpPr>
          <p:cNvPr id="5" name="フッター プレースホルダー 4">
            <a:extLst>
              <a:ext uri="{FF2B5EF4-FFF2-40B4-BE49-F238E27FC236}">
                <a16:creationId xmlns:a16="http://schemas.microsoft.com/office/drawing/2014/main" id="{2CFDA4B5-E797-42FC-8B7A-2294DF24A3D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latin typeface="Meiryo UI" panose="020B0604030504040204" pitchFamily="50" charset="-128"/>
                <a:ea typeface="Meiryo UI" panose="020B0604030504040204" pitchFamily="50" charset="-128"/>
              </a:defRPr>
            </a:lvl1pPr>
          </a:lstStyle>
          <a:p>
            <a:endParaRPr lang="ja-JP" altLang="en-US" noProof="0"/>
          </a:p>
        </p:txBody>
      </p:sp>
      <p:sp>
        <p:nvSpPr>
          <p:cNvPr id="6" name="スライド番号プレースホルダー 5">
            <a:extLst>
              <a:ext uri="{FF2B5EF4-FFF2-40B4-BE49-F238E27FC236}">
                <a16:creationId xmlns:a16="http://schemas.microsoft.com/office/drawing/2014/main" id="{678ED201-6D0E-422C-B4EC-566A3DC2980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latin typeface="Meiryo UI" panose="020B0604030504040204" pitchFamily="50" charset="-128"/>
                <a:ea typeface="Meiryo UI" panose="020B0604030504040204" pitchFamily="50" charset="-128"/>
              </a:defRPr>
            </a:lvl1pPr>
          </a:lstStyle>
          <a:p>
            <a:fld id="{2C18C1E5-FB55-42F5-BD6D-9CC153FCDBE6}" type="slidenum">
              <a:rPr lang="en-US" altLang="ja-JP" noProof="0" smtClean="0"/>
              <a:pPr/>
              <a:t>‹#›</a:t>
            </a:fld>
            <a:endParaRPr lang="ja-JP" altLang="en-US" noProof="0"/>
          </a:p>
        </p:txBody>
      </p:sp>
    </p:spTree>
    <p:extLst>
      <p:ext uri="{BB962C8B-B14F-4D97-AF65-F5344CB8AC3E}">
        <p14:creationId xmlns:p14="http://schemas.microsoft.com/office/powerpoint/2010/main" val="3061484696"/>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Lst>
  <p:hf sldNum="0" hdr="0" ftr="0" dt="0"/>
  <p:txStyles>
    <p:titleStyle>
      <a:lvl1pPr algn="l" defTabSz="685800" rtl="0" eaLnBrk="1" latinLnBrk="0" hangingPunct="1">
        <a:lnSpc>
          <a:spcPct val="100000"/>
        </a:lnSpc>
        <a:spcBef>
          <a:spcPct val="0"/>
        </a:spcBef>
        <a:buNone/>
        <a:defRPr sz="5400" kern="1200">
          <a:solidFill>
            <a:schemeClr val="tx1"/>
          </a:solidFill>
          <a:latin typeface="Meiryo UI" panose="020B0604030504040204" pitchFamily="50" charset="-128"/>
          <a:ea typeface="Meiryo UI" panose="020B0604030504040204" pitchFamily="50" charset="-128"/>
          <a:cs typeface="+mj-cs"/>
        </a:defRPr>
      </a:lvl1pPr>
    </p:titleStyle>
    <p:bodyStyle>
      <a:lvl1pPr marL="171450" indent="-171450" algn="l" defTabSz="685800" rtl="0" eaLnBrk="1" latinLnBrk="0" hangingPunct="1">
        <a:lnSpc>
          <a:spcPct val="110000"/>
        </a:lnSpc>
        <a:spcBef>
          <a:spcPts val="750"/>
        </a:spcBef>
        <a:buFont typeface="Arial" panose="020B0604020202020204" pitchFamily="34" charset="0"/>
        <a:buChar char="•"/>
        <a:defRPr sz="2400" kern="1200">
          <a:solidFill>
            <a:schemeClr val="tx1"/>
          </a:solidFill>
          <a:latin typeface="Meiryo UI" panose="020B0604030504040204" pitchFamily="50" charset="-128"/>
          <a:ea typeface="Meiryo UI" panose="020B0604030504040204" pitchFamily="50" charset="-128"/>
          <a:cs typeface="+mn-cs"/>
        </a:defRPr>
      </a:lvl1pPr>
      <a:lvl2pPr marL="514350" indent="-171450" algn="l" defTabSz="685800" rtl="0" eaLnBrk="1" latinLnBrk="0" hangingPunct="1">
        <a:lnSpc>
          <a:spcPct val="110000"/>
        </a:lnSpc>
        <a:spcBef>
          <a:spcPts val="375"/>
        </a:spcBef>
        <a:buFont typeface="Arial" panose="020B0604020202020204" pitchFamily="34" charset="0"/>
        <a:buChar char="•"/>
        <a:defRPr sz="2100" kern="1200">
          <a:solidFill>
            <a:schemeClr val="tx1"/>
          </a:solidFill>
          <a:latin typeface="Meiryo UI" panose="020B0604030504040204" pitchFamily="50" charset="-128"/>
          <a:ea typeface="Meiryo UI" panose="020B0604030504040204" pitchFamily="50" charset="-128"/>
          <a:cs typeface="+mn-cs"/>
        </a:defRPr>
      </a:lvl2pPr>
      <a:lvl3pPr marL="857250" indent="-171450" algn="l" defTabSz="685800" rtl="0" eaLnBrk="1" latinLnBrk="0" hangingPunct="1">
        <a:lnSpc>
          <a:spcPct val="110000"/>
        </a:lnSpc>
        <a:spcBef>
          <a:spcPts val="375"/>
        </a:spcBef>
        <a:buFont typeface="Arial" panose="020B0604020202020204" pitchFamily="34" charset="0"/>
        <a:buChar char="•"/>
        <a:defRPr sz="1800" kern="1200">
          <a:solidFill>
            <a:schemeClr val="tx1"/>
          </a:solidFill>
          <a:latin typeface="Meiryo UI" panose="020B0604030504040204" pitchFamily="50" charset="-128"/>
          <a:ea typeface="Meiryo UI" panose="020B0604030504040204" pitchFamily="50" charset="-128"/>
          <a:cs typeface="+mn-cs"/>
        </a:defRPr>
      </a:lvl3pPr>
      <a:lvl4pPr marL="12001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eiryo UI" panose="020B0604030504040204" pitchFamily="50" charset="-128"/>
          <a:ea typeface="Meiryo UI" panose="020B0604030504040204" pitchFamily="50" charset="-128"/>
          <a:cs typeface="+mn-cs"/>
        </a:defRPr>
      </a:lvl4pPr>
      <a:lvl5pPr marL="1543050" indent="-171450" algn="l" defTabSz="685800" rtl="0" eaLnBrk="1" latinLnBrk="0" hangingPunct="1">
        <a:lnSpc>
          <a:spcPct val="110000"/>
        </a:lnSpc>
        <a:spcBef>
          <a:spcPts val="375"/>
        </a:spcBef>
        <a:buFont typeface="Arial" panose="020B0604020202020204" pitchFamily="34" charset="0"/>
        <a:buChar char="•"/>
        <a:defRPr sz="1500" kern="1200">
          <a:solidFill>
            <a:schemeClr val="tx1"/>
          </a:solidFill>
          <a:latin typeface="Meiryo UI" panose="020B0604030504040204" pitchFamily="50" charset="-128"/>
          <a:ea typeface="Meiryo UI" panose="020B0604030504040204" pitchFamily="50"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5.xml"/><Relationship Id="rId5" Type="http://schemas.openxmlformats.org/officeDocument/2006/relationships/image" Target="../media/image11.gi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8.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gif"/><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jpeg"/><Relationship Id="rId15" Type="http://schemas.openxmlformats.org/officeDocument/2006/relationships/image" Target="../media/image15.jp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8520" y="1916832"/>
            <a:ext cx="9144000" cy="1728192"/>
          </a:xfrm>
          <a:prstGeom prst="rect">
            <a:avLst/>
          </a:prstGeom>
        </p:spPr>
        <p:txBody>
          <a:bodyPr vert="horz" rtlCol="0" anchor="ctr">
            <a:normAutofit/>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800" b="0" i="0" u="none" strike="noStrike" kern="1200" cap="none" spc="0" normalizeH="0" baseline="0" noProof="0" dirty="0">
              <a:ln>
                <a:noFill/>
              </a:ln>
              <a:solidFill>
                <a:srgbClr val="4F81BD">
                  <a:lumMod val="75000"/>
                </a:srgbClr>
              </a:solidFill>
              <a:effectLst/>
              <a:uLnTx/>
              <a:uFillTx/>
              <a:latin typeface="HG創英角ｺﾞｼｯｸUB" panose="020B0909000000000000" pitchFamily="49" charset="-128"/>
              <a:ea typeface="HG創英角ｺﾞｼｯｸUB" panose="020B0909000000000000" pitchFamily="49" charset="-128"/>
              <a:cs typeface="+mj-cs"/>
            </a:endParaRPr>
          </a:p>
        </p:txBody>
      </p:sp>
      <p:sp>
        <p:nvSpPr>
          <p:cNvPr id="8" name="サブタイトル 2"/>
          <p:cNvSpPr txBox="1">
            <a:spLocks/>
          </p:cNvSpPr>
          <p:nvPr/>
        </p:nvSpPr>
        <p:spPr bwMode="auto">
          <a:xfrm>
            <a:off x="35496" y="-12302"/>
            <a:ext cx="6764949" cy="8528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sz="1800" b="0" i="0" u="none" strike="noStrike" kern="1200" cap="none" spc="0" normalizeH="0" baseline="0" noProof="0" dirty="0">
              <a:ln>
                <a:noFill/>
              </a:ln>
              <a:solidFill>
                <a:srgbClr val="4F81BD">
                  <a:lumMod val="75000"/>
                </a:srgbClr>
              </a:solidFill>
              <a:effectLst/>
              <a:uLnTx/>
              <a:uFillTx/>
              <a:latin typeface="メイリオ"/>
              <a:ea typeface="メイリオ"/>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「地域と学校の連携・協働」推進実践</a:t>
            </a:r>
            <a:r>
              <a:rPr kumimoji="1" lang="ja-JP" altLang="en-US"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交流会</a:t>
            </a:r>
            <a:endParaRPr kumimoji="1" lang="en-US" altLang="ja-JP" sz="2800" b="0" i="0" u="none" strike="noStrike" kern="1200" cap="none" spc="0" normalizeH="0" baseline="0" noProof="0" dirty="0">
              <a:ln>
                <a:solidFill>
                  <a:srgbClr val="0070C0"/>
                </a:solidFill>
              </a:ln>
              <a:solidFill>
                <a:srgbClr val="4F81BD">
                  <a:lumMod val="75000"/>
                </a:srgbClr>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9" name="サブタイトル 2"/>
          <p:cNvSpPr txBox="1">
            <a:spLocks/>
          </p:cNvSpPr>
          <p:nvPr/>
        </p:nvSpPr>
        <p:spPr bwMode="auto">
          <a:xfrm>
            <a:off x="107504" y="1196752"/>
            <a:ext cx="4752528" cy="72196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4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研修１　行政説明</a:t>
            </a:r>
            <a:endParaRPr kumimoji="1" lang="en-US" altLang="ja-JP"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10" name="サブタイトル 2"/>
          <p:cNvSpPr txBox="1">
            <a:spLocks/>
          </p:cNvSpPr>
          <p:nvPr/>
        </p:nvSpPr>
        <p:spPr bwMode="auto">
          <a:xfrm>
            <a:off x="395536" y="2609220"/>
            <a:ext cx="7330456" cy="17588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4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地域と学校の連携・協働の意義について</a:t>
            </a:r>
            <a:endParaRPr kumimoji="1" lang="en-US" altLang="ja-JP" sz="4800" b="0" i="0" u="none" strike="noStrike" kern="1200" cap="none" spc="0" normalizeH="0" baseline="0" noProof="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3740300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txBox="1">
            <a:spLocks/>
          </p:cNvSpPr>
          <p:nvPr/>
        </p:nvSpPr>
        <p:spPr bwMode="auto">
          <a:xfrm>
            <a:off x="155166" y="1484784"/>
            <a:ext cx="8881330" cy="446449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lvl="0" algn="l" defTabSz="342900" eaLnBrk="1" fontAlgn="auto" hangingPunct="1">
              <a:spcBef>
                <a:spcPct val="20000"/>
              </a:spcBef>
              <a:spcAft>
                <a:spcPts val="450"/>
              </a:spcAft>
              <a:buClr>
                <a:prstClr val="white"/>
              </a:buClr>
              <a:buSzPct val="80000"/>
              <a:defRPr/>
            </a:pPr>
            <a:r>
              <a:rPr lang="ja-JP" altLang="en-US" sz="2800" dirty="0" smtClean="0">
                <a:latin typeface="UD デジタル 教科書体 N-B" panose="02020700000000000000" pitchFamily="17" charset="-128"/>
                <a:ea typeface="UD デジタル 教科書体 N-B" panose="02020700000000000000" pitchFamily="17" charset="-128"/>
              </a:rPr>
              <a:t>○楽しくて、より分かりやすい授業</a:t>
            </a:r>
            <a:r>
              <a:rPr lang="ja-JP" altLang="en-US" sz="2800" dirty="0">
                <a:latin typeface="UD デジタル 教科書体 N-B" panose="02020700000000000000" pitchFamily="17" charset="-128"/>
                <a:ea typeface="UD デジタル 教科書体 N-B" panose="02020700000000000000" pitchFamily="17" charset="-128"/>
              </a:rPr>
              <a:t>が</a:t>
            </a:r>
            <a:r>
              <a:rPr lang="ja-JP" altLang="en-US" sz="2800" dirty="0" smtClean="0">
                <a:latin typeface="UD デジタル 教科書体 N-B" panose="02020700000000000000" pitchFamily="17" charset="-128"/>
                <a:ea typeface="UD デジタル 教科書体 N-B" panose="02020700000000000000" pitchFamily="17" charset="-128"/>
              </a:rPr>
              <a:t>受けられる。</a:t>
            </a:r>
            <a:r>
              <a:rPr lang="ja-JP" altLang="en-US" sz="2800" dirty="0">
                <a:latin typeface="UD デジタル 教科書体 N-B" panose="02020700000000000000" pitchFamily="17" charset="-128"/>
                <a:ea typeface="UD デジタル 教科書体 N-B" panose="02020700000000000000" pitchFamily="17" charset="-128"/>
              </a:rPr>
              <a:t>　</a:t>
            </a:r>
            <a:endParaRPr lang="en-US" altLang="ja-JP" sz="28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smtClean="0">
                <a:latin typeface="UD デジタル 教科書体 N-B" panose="02020700000000000000" pitchFamily="17" charset="-128"/>
                <a:ea typeface="UD デジタル 教科書体 N-B" panose="02020700000000000000" pitchFamily="17" charset="-128"/>
              </a:rPr>
              <a:t>○</a:t>
            </a:r>
            <a:r>
              <a:rPr lang="ja-JP" altLang="en-US" sz="2800" dirty="0">
                <a:latin typeface="UD デジタル 教科書体 N-B" panose="02020700000000000000" pitchFamily="17" charset="-128"/>
                <a:ea typeface="UD デジタル 教科書体 N-B" panose="02020700000000000000" pitchFamily="17" charset="-128"/>
              </a:rPr>
              <a:t>ふる</a:t>
            </a:r>
            <a:r>
              <a:rPr lang="ja-JP" altLang="en-US" sz="2800" dirty="0" smtClean="0">
                <a:latin typeface="UD デジタル 教科書体 N-B" panose="02020700000000000000" pitchFamily="17" charset="-128"/>
                <a:ea typeface="UD デジタル 教科書体 N-B" panose="02020700000000000000" pitchFamily="17" charset="-128"/>
              </a:rPr>
              <a:t>さとのよさ（人や文化</a:t>
            </a:r>
            <a:r>
              <a:rPr lang="ja-JP" altLang="en-US" sz="2800" dirty="0">
                <a:latin typeface="UD デジタル 教科書体 N-B" panose="02020700000000000000" pitchFamily="17" charset="-128"/>
                <a:ea typeface="UD デジタル 教科書体 N-B" panose="02020700000000000000" pitchFamily="17" charset="-128"/>
              </a:rPr>
              <a:t>、歴史、</a:t>
            </a:r>
            <a:r>
              <a:rPr lang="ja-JP" altLang="en-US" sz="2800" dirty="0" smtClean="0">
                <a:latin typeface="UD デジタル 教科書体 N-B" panose="02020700000000000000" pitchFamily="17" charset="-128"/>
                <a:ea typeface="UD デジタル 教科書体 N-B" panose="02020700000000000000" pitchFamily="17" charset="-128"/>
              </a:rPr>
              <a:t>産業等）を知る</a:t>
            </a:r>
            <a:endParaRPr lang="en-US" altLang="ja-JP" sz="2800" dirty="0" smtClean="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a:latin typeface="UD デジタル 教科書体 N-B" panose="02020700000000000000" pitchFamily="17" charset="-128"/>
                <a:ea typeface="UD デジタル 教科書体 N-B" panose="02020700000000000000" pitchFamily="17" charset="-128"/>
              </a:rPr>
              <a:t>　</a:t>
            </a:r>
            <a:r>
              <a:rPr lang="ja-JP" altLang="en-US" sz="2800" dirty="0" smtClean="0">
                <a:latin typeface="UD デジタル 教科書体 N-B" panose="02020700000000000000" pitchFamily="17" charset="-128"/>
                <a:ea typeface="UD デジタル 教科書体 N-B" panose="02020700000000000000" pitchFamily="17" charset="-128"/>
              </a:rPr>
              <a:t>ことができる。</a:t>
            </a:r>
            <a:endParaRPr lang="en-US" altLang="ja-JP" sz="2800" dirty="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smtClean="0">
                <a:latin typeface="UD デジタル 教科書体 N-B" panose="02020700000000000000" pitchFamily="17" charset="-128"/>
                <a:ea typeface="UD デジタル 教科書体 N-B" panose="02020700000000000000" pitchFamily="17" charset="-128"/>
              </a:rPr>
              <a:t>○</a:t>
            </a:r>
            <a:r>
              <a:rPr lang="ja-JP" altLang="en-US" sz="2800" dirty="0">
                <a:latin typeface="UD デジタル 教科書体 N-B" panose="02020700000000000000" pitchFamily="17" charset="-128"/>
                <a:ea typeface="UD デジタル 教科書体 N-B" panose="02020700000000000000" pitchFamily="17" charset="-128"/>
              </a:rPr>
              <a:t>地域の人々に</a:t>
            </a:r>
            <a:r>
              <a:rPr lang="ja-JP" altLang="en-US" sz="2800" dirty="0" smtClean="0">
                <a:latin typeface="UD デジタル 教科書体 N-B" panose="02020700000000000000" pitchFamily="17" charset="-128"/>
                <a:ea typeface="UD デジタル 教科書体 N-B" panose="02020700000000000000" pitchFamily="17" charset="-128"/>
              </a:rPr>
              <a:t>愛され、</a:t>
            </a:r>
            <a:r>
              <a:rPr lang="ja-JP" altLang="en-US" sz="2800" dirty="0">
                <a:latin typeface="UD デジタル 教科書体 N-B" panose="02020700000000000000" pitchFamily="17" charset="-128"/>
                <a:ea typeface="UD デジタル 教科書体 N-B" panose="02020700000000000000" pitchFamily="17" charset="-128"/>
              </a:rPr>
              <a:t>支えられていると</a:t>
            </a:r>
            <a:r>
              <a:rPr lang="ja-JP" altLang="en-US" sz="2800" dirty="0" smtClean="0">
                <a:latin typeface="UD デジタル 教科書体 N-B" panose="02020700000000000000" pitchFamily="17" charset="-128"/>
                <a:ea typeface="UD デジタル 教科書体 N-B" panose="02020700000000000000" pitchFamily="17" charset="-128"/>
              </a:rPr>
              <a:t>いう気持ち</a:t>
            </a:r>
            <a:endParaRPr lang="en-US" altLang="ja-JP" sz="2800" dirty="0" smtClean="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a:latin typeface="UD デジタル 教科書体 N-B" panose="02020700000000000000" pitchFamily="17" charset="-128"/>
                <a:ea typeface="UD デジタル 教科書体 N-B" panose="02020700000000000000" pitchFamily="17" charset="-128"/>
              </a:rPr>
              <a:t>　</a:t>
            </a:r>
            <a:r>
              <a:rPr lang="ja-JP" altLang="en-US" sz="2800" dirty="0" smtClean="0">
                <a:latin typeface="UD デジタル 教科書体 N-B" panose="02020700000000000000" pitchFamily="17" charset="-128"/>
                <a:ea typeface="UD デジタル 教科書体 N-B" panose="02020700000000000000" pitchFamily="17" charset="-128"/>
              </a:rPr>
              <a:t>を感じる。</a:t>
            </a:r>
            <a:endParaRPr lang="en-US" altLang="ja-JP" sz="2800" dirty="0" smtClean="0">
              <a:latin typeface="UD デジタル 教科書体 N-B" panose="02020700000000000000" pitchFamily="17" charset="-128"/>
              <a:ea typeface="UD デジタル 教科書体 N-B" panose="02020700000000000000" pitchFamily="17" charset="-128"/>
            </a:endParaRPr>
          </a:p>
          <a:p>
            <a:pPr lvl="0" algn="l" defTabSz="342900" eaLnBrk="1" fontAlgn="auto" hangingPunct="1">
              <a:spcBef>
                <a:spcPct val="20000"/>
              </a:spcBef>
              <a:spcAft>
                <a:spcPts val="450"/>
              </a:spcAft>
              <a:buClr>
                <a:prstClr val="white"/>
              </a:buClr>
              <a:buSzPct val="80000"/>
              <a:defRPr/>
            </a:pPr>
            <a:r>
              <a:rPr lang="ja-JP" altLang="en-US" sz="2800" dirty="0" smtClean="0">
                <a:latin typeface="UD デジタル 教科書体 N-B" panose="02020700000000000000" pitchFamily="17" charset="-128"/>
                <a:ea typeface="UD デジタル 教科書体 N-B" panose="02020700000000000000" pitchFamily="17" charset="-128"/>
              </a:rPr>
              <a:t>○地域に貢献し、地域を大切</a:t>
            </a:r>
            <a:r>
              <a:rPr lang="ja-JP" altLang="en-US" sz="2800" dirty="0">
                <a:latin typeface="UD デジタル 教科書体 N-B" panose="02020700000000000000" pitchFamily="17" charset="-128"/>
                <a:ea typeface="UD デジタル 教科書体 N-B" panose="02020700000000000000" pitchFamily="17" charset="-128"/>
              </a:rPr>
              <a:t>にする</a:t>
            </a:r>
            <a:r>
              <a:rPr lang="ja-JP" altLang="en-US" sz="2800" dirty="0" smtClean="0">
                <a:latin typeface="UD デジタル 教科書体 N-B" panose="02020700000000000000" pitchFamily="17" charset="-128"/>
                <a:ea typeface="UD デジタル 教科書体 N-B" panose="02020700000000000000" pitchFamily="17" charset="-128"/>
              </a:rPr>
              <a:t>気持ちが強くなる。</a:t>
            </a:r>
            <a:endParaRPr lang="en-US" altLang="ja-JP" sz="2800" dirty="0">
              <a:latin typeface="UD デジタル 教科書体 N-B" panose="02020700000000000000" pitchFamily="17" charset="-128"/>
              <a:ea typeface="UD デジタル 教科書体 N-B" panose="02020700000000000000" pitchFamily="17" charset="-128"/>
            </a:endParaRPr>
          </a:p>
        </p:txBody>
      </p:sp>
      <p:sp>
        <p:nvSpPr>
          <p:cNvPr id="38" name="角丸四角形 37"/>
          <p:cNvSpPr/>
          <p:nvPr/>
        </p:nvSpPr>
        <p:spPr>
          <a:xfrm>
            <a:off x="1617199" y="608431"/>
            <a:ext cx="5976664" cy="768938"/>
          </a:xfrm>
          <a:prstGeom prst="roundRect">
            <a:avLst/>
          </a:prstGeom>
          <a:gradFill>
            <a:gsLst>
              <a:gs pos="0">
                <a:srgbClr val="92D05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子ども</a:t>
            </a:r>
            <a:r>
              <a:rPr kumimoji="1" lang="ja-JP" altLang="en-US" sz="4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にとってのプラス</a:t>
            </a:r>
            <a:endPar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303682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47C5F8E4-63A0-443A-AEFC-D6B7137F673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233519" y="1772816"/>
            <a:ext cx="882097" cy="1181512"/>
          </a:xfrm>
          <a:prstGeom prst="rect">
            <a:avLst/>
          </a:prstGeom>
        </p:spPr>
      </p:pic>
      <p:sp>
        <p:nvSpPr>
          <p:cNvPr id="2" name="角丸四角形 1"/>
          <p:cNvSpPr/>
          <p:nvPr/>
        </p:nvSpPr>
        <p:spPr>
          <a:xfrm>
            <a:off x="107504" y="1700808"/>
            <a:ext cx="8784976" cy="259079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下矢印 14"/>
          <p:cNvSpPr/>
          <p:nvPr/>
        </p:nvSpPr>
        <p:spPr>
          <a:xfrm>
            <a:off x="3795198" y="4472204"/>
            <a:ext cx="1368152" cy="6649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角丸四角形吹き出し 2"/>
          <p:cNvSpPr/>
          <p:nvPr/>
        </p:nvSpPr>
        <p:spPr>
          <a:xfrm>
            <a:off x="1487819" y="2152742"/>
            <a:ext cx="1196576" cy="432048"/>
          </a:xfrm>
          <a:prstGeom prst="wedgeRoundRectCallout">
            <a:avLst>
              <a:gd name="adj1" fmla="val -57633"/>
              <a:gd name="adj2" fmla="val -2495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すごい！</a:t>
            </a:r>
          </a:p>
        </p:txBody>
      </p:sp>
      <p:sp>
        <p:nvSpPr>
          <p:cNvPr id="20" name="角丸四角形吹き出し 19"/>
          <p:cNvSpPr/>
          <p:nvPr/>
        </p:nvSpPr>
        <p:spPr>
          <a:xfrm>
            <a:off x="6338328" y="3798567"/>
            <a:ext cx="2040818" cy="432048"/>
          </a:xfrm>
          <a:prstGeom prst="wedgeRoundRectCallout">
            <a:avLst>
              <a:gd name="adj1" fmla="val 24109"/>
              <a:gd name="adj2" fmla="val -7030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助かったよ！</a:t>
            </a:r>
          </a:p>
        </p:txBody>
      </p:sp>
      <p:sp>
        <p:nvSpPr>
          <p:cNvPr id="21" name="角丸四角形吹き出し 20"/>
          <p:cNvSpPr/>
          <p:nvPr/>
        </p:nvSpPr>
        <p:spPr>
          <a:xfrm>
            <a:off x="4321292" y="3230149"/>
            <a:ext cx="1944216" cy="432048"/>
          </a:xfrm>
          <a:prstGeom prst="wedgeRoundRectCallout">
            <a:avLst>
              <a:gd name="adj1" fmla="val 34141"/>
              <a:gd name="adj2" fmla="val -7246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またお願いね！</a:t>
            </a:r>
          </a:p>
        </p:txBody>
      </p:sp>
      <p:sp>
        <p:nvSpPr>
          <p:cNvPr id="22" name="角丸四角形吹き出し 21"/>
          <p:cNvSpPr/>
          <p:nvPr/>
        </p:nvSpPr>
        <p:spPr>
          <a:xfrm>
            <a:off x="6111223" y="2698847"/>
            <a:ext cx="2496096" cy="432048"/>
          </a:xfrm>
          <a:prstGeom prst="wedgeRoundRectCallout">
            <a:avLst>
              <a:gd name="adj1" fmla="val 22780"/>
              <a:gd name="adj2" fmla="val -7894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よくがんばってるね！</a:t>
            </a:r>
          </a:p>
        </p:txBody>
      </p:sp>
      <p:sp>
        <p:nvSpPr>
          <p:cNvPr id="23" name="角丸四角形吹き出し 22"/>
          <p:cNvSpPr/>
          <p:nvPr/>
        </p:nvSpPr>
        <p:spPr>
          <a:xfrm>
            <a:off x="4479274" y="2161519"/>
            <a:ext cx="2040818" cy="432048"/>
          </a:xfrm>
          <a:prstGeom prst="wedgeRoundRectCallout">
            <a:avLst>
              <a:gd name="adj1" fmla="val 57027"/>
              <a:gd name="adj2" fmla="val -2927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来てよかった！</a:t>
            </a:r>
          </a:p>
        </p:txBody>
      </p:sp>
      <p:sp>
        <p:nvSpPr>
          <p:cNvPr id="24" name="角丸四角形吹き出し 23"/>
          <p:cNvSpPr/>
          <p:nvPr/>
        </p:nvSpPr>
        <p:spPr>
          <a:xfrm>
            <a:off x="3379585" y="2707431"/>
            <a:ext cx="2645241" cy="432048"/>
          </a:xfrm>
          <a:prstGeom prst="wedgeRoundRectCallout">
            <a:avLst>
              <a:gd name="adj1" fmla="val 24318"/>
              <a:gd name="adj2" fmla="val -48708"/>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一緒にできてうれしい！</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角丸四角形吹き出し 24"/>
          <p:cNvSpPr/>
          <p:nvPr/>
        </p:nvSpPr>
        <p:spPr>
          <a:xfrm>
            <a:off x="6310335" y="3234163"/>
            <a:ext cx="2482144" cy="432048"/>
          </a:xfrm>
          <a:prstGeom prst="wedgeRoundRectCallout">
            <a:avLst>
              <a:gd name="adj1" fmla="val 22855"/>
              <a:gd name="adj2" fmla="val -7030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知ってもらえてよかった！</a:t>
            </a:r>
            <a:endPar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6" name="タイトル 1"/>
          <p:cNvSpPr txBox="1">
            <a:spLocks/>
          </p:cNvSpPr>
          <p:nvPr/>
        </p:nvSpPr>
        <p:spPr bwMode="auto">
          <a:xfrm>
            <a:off x="825939" y="227421"/>
            <a:ext cx="7390822" cy="1308702"/>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地域（人・</a:t>
            </a:r>
            <a:r>
              <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自然</a:t>
            </a: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・歴史・よさ）との</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かかわり・出会い・発見・ふれあい</a:t>
            </a: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6" name="タイトル 1"/>
          <p:cNvSpPr txBox="1">
            <a:spLocks/>
          </p:cNvSpPr>
          <p:nvPr/>
        </p:nvSpPr>
        <p:spPr bwMode="auto">
          <a:xfrm>
            <a:off x="147062" y="5411402"/>
            <a:ext cx="8741350" cy="465793"/>
          </a:xfrm>
          <a:prstGeom prst="rect">
            <a:avLst/>
          </a:prstGeom>
          <a:solidFill>
            <a:srgbClr val="FFFF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子どもたち</a:t>
            </a:r>
            <a:r>
              <a:rPr kumimoji="1" lang="ja-JP" altLang="en-US" sz="3200" b="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の</a:t>
            </a:r>
            <a:r>
              <a:rPr kumimoji="1" lang="ja-JP" altLang="en-US" sz="32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自己有用感・自己</a:t>
            </a:r>
            <a:r>
              <a:rPr kumimoji="1" lang="ja-JP" altLang="en-US" sz="3200" b="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肯定感・自信</a:t>
            </a:r>
            <a:endParaRPr kumimoji="1" lang="en-US" altLang="ja-JP" sz="4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endParaRPr>
          </a:p>
        </p:txBody>
      </p:sp>
      <p:sp>
        <p:nvSpPr>
          <p:cNvPr id="27" name="タイトル 1"/>
          <p:cNvSpPr txBox="1">
            <a:spLocks/>
          </p:cNvSpPr>
          <p:nvPr/>
        </p:nvSpPr>
        <p:spPr bwMode="auto">
          <a:xfrm>
            <a:off x="179512" y="6021288"/>
            <a:ext cx="4567568" cy="465793"/>
          </a:xfrm>
          <a:prstGeom prst="rect">
            <a:avLst/>
          </a:prstGeom>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ふるさと</a:t>
            </a:r>
            <a:r>
              <a:rPr kumimoji="1" lang="ja-JP" altLang="en-US" sz="3200" b="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を愛する気持ち</a:t>
            </a:r>
            <a:endParaRPr kumimoji="1" lang="en-US" altLang="ja-JP" sz="4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endParaRPr>
          </a:p>
        </p:txBody>
      </p:sp>
      <p:sp>
        <p:nvSpPr>
          <p:cNvPr id="29" name="タイトル 1"/>
          <p:cNvSpPr txBox="1">
            <a:spLocks/>
          </p:cNvSpPr>
          <p:nvPr/>
        </p:nvSpPr>
        <p:spPr bwMode="auto">
          <a:xfrm>
            <a:off x="4989249" y="6024015"/>
            <a:ext cx="3899163" cy="465793"/>
          </a:xfrm>
          <a:prstGeom prst="rect">
            <a:avLst/>
          </a:prstGeom>
          <a:solidFill>
            <a:schemeClr val="accent5">
              <a:lumMod val="40000"/>
              <a:lumOff val="60000"/>
            </a:schemeClr>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rPr>
              <a:t>学習や生活への意欲</a:t>
            </a:r>
            <a:endParaRPr kumimoji="1" lang="en-US" altLang="ja-JP" sz="4400" b="0"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j-cs"/>
            </a:endParaRPr>
          </a:p>
        </p:txBody>
      </p:sp>
      <p:sp>
        <p:nvSpPr>
          <p:cNvPr id="30" name="角丸四角形吹き出し 29"/>
          <p:cNvSpPr/>
          <p:nvPr/>
        </p:nvSpPr>
        <p:spPr>
          <a:xfrm>
            <a:off x="2537114" y="3230149"/>
            <a:ext cx="1758319" cy="432048"/>
          </a:xfrm>
          <a:prstGeom prst="wedgeRoundRectCallout">
            <a:avLst>
              <a:gd name="adj1" fmla="val -45705"/>
              <a:gd name="adj2" fmla="val -681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知らなかった！</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角丸四角形吹き出し 30"/>
          <p:cNvSpPr/>
          <p:nvPr/>
        </p:nvSpPr>
        <p:spPr>
          <a:xfrm>
            <a:off x="2833980" y="2143925"/>
            <a:ext cx="1572308" cy="432048"/>
          </a:xfrm>
          <a:prstGeom prst="wedgeRoundRectCallout">
            <a:avLst>
              <a:gd name="adj1" fmla="val 55288"/>
              <a:gd name="adj2" fmla="val -31431"/>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ありがとう！</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2" name="角丸四角形吹き出し 31"/>
          <p:cNvSpPr/>
          <p:nvPr/>
        </p:nvSpPr>
        <p:spPr>
          <a:xfrm>
            <a:off x="3100697" y="3787551"/>
            <a:ext cx="2821902" cy="432048"/>
          </a:xfrm>
          <a:prstGeom prst="wedgeRoundRectCallout">
            <a:avLst>
              <a:gd name="adj1" fmla="val -37139"/>
              <a:gd name="adj2" fmla="val -6382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こんな</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大人</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がいるんだ！</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3" name="角丸四角形吹き出し 32"/>
          <p:cNvSpPr/>
          <p:nvPr/>
        </p:nvSpPr>
        <p:spPr>
          <a:xfrm>
            <a:off x="147062" y="3230121"/>
            <a:ext cx="2371390" cy="432048"/>
          </a:xfrm>
          <a:prstGeom prst="wedgeRoundRectCallout">
            <a:avLst>
              <a:gd name="adj1" fmla="val 6532"/>
              <a:gd name="adj2" fmla="val -70304"/>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ほめられてうれしい！</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4" name="角丸四角形吹き出し 33"/>
          <p:cNvSpPr/>
          <p:nvPr/>
        </p:nvSpPr>
        <p:spPr>
          <a:xfrm>
            <a:off x="1200840" y="2718212"/>
            <a:ext cx="2092348" cy="432048"/>
          </a:xfrm>
          <a:prstGeom prst="wedgeRoundRectCallout">
            <a:avLst>
              <a:gd name="adj1" fmla="val 6739"/>
              <a:gd name="adj2" fmla="val -659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大事にしたいな！</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角丸四角形吹き出し 34"/>
          <p:cNvSpPr/>
          <p:nvPr/>
        </p:nvSpPr>
        <p:spPr>
          <a:xfrm>
            <a:off x="459866" y="3740896"/>
            <a:ext cx="2455950" cy="432048"/>
          </a:xfrm>
          <a:prstGeom prst="wedgeRoundRectCallout">
            <a:avLst>
              <a:gd name="adj1" fmla="val 8686"/>
              <a:gd name="adj2" fmla="val -681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わたし</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もがんばろう！</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6" name="図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43608" y="2040730"/>
            <a:ext cx="2112010" cy="574234"/>
          </a:xfrm>
          <a:prstGeom prst="rect">
            <a:avLst/>
          </a:prstGeom>
        </p:spPr>
      </p:pic>
    </p:spTree>
    <p:extLst>
      <p:ext uri="{BB962C8B-B14F-4D97-AF65-F5344CB8AC3E}">
        <p14:creationId xmlns:p14="http://schemas.microsoft.com/office/powerpoint/2010/main" val="176547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txBox="1">
            <a:spLocks/>
          </p:cNvSpPr>
          <p:nvPr/>
        </p:nvSpPr>
        <p:spPr bwMode="auto">
          <a:xfrm>
            <a:off x="179512" y="1340768"/>
            <a:ext cx="8766605" cy="5184576"/>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a:t>
            </a:r>
            <a:r>
              <a:rPr lang="ja-JP" altLang="en-US" sz="3200" dirty="0">
                <a:latin typeface="UD デジタル 教科書体 N-B" panose="02020700000000000000" pitchFamily="17" charset="-128"/>
                <a:ea typeface="UD デジタル 教科書体 N-B" panose="02020700000000000000" pitchFamily="17" charset="-128"/>
                <a:cs typeface="+mn-cs"/>
              </a:rPr>
              <a:t>学校の様々な</a:t>
            </a:r>
            <a:r>
              <a:rPr lang="ja-JP" altLang="en-US" sz="3200" dirty="0" smtClean="0">
                <a:latin typeface="UD デジタル 教科書体 N-B" panose="02020700000000000000" pitchFamily="17" charset="-128"/>
                <a:ea typeface="UD デジタル 教科書体 N-B" panose="02020700000000000000" pitchFamily="17" charset="-128"/>
                <a:cs typeface="+mn-cs"/>
              </a:rPr>
              <a:t>課題が解決される。</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　（</a:t>
            </a:r>
            <a:r>
              <a:rPr lang="ja-JP" altLang="en-US" sz="2800" dirty="0" smtClean="0">
                <a:latin typeface="UD デジタル 教科書体 N-B" panose="02020700000000000000" pitchFamily="17" charset="-128"/>
                <a:ea typeface="UD デジタル 教科書体 N-B" panose="02020700000000000000" pitchFamily="17" charset="-128"/>
                <a:cs typeface="+mn-cs"/>
              </a:rPr>
              <a:t>安全な登下校、環境整備、各行事の手伝い</a:t>
            </a:r>
            <a:r>
              <a:rPr lang="ja-JP" altLang="en-US" sz="3200" dirty="0" smtClean="0">
                <a:latin typeface="UD デジタル 教科書体 N-B" panose="02020700000000000000" pitchFamily="17" charset="-128"/>
                <a:ea typeface="UD デジタル 教科書体 N-B" panose="02020700000000000000" pitchFamily="17" charset="-128"/>
                <a:cs typeface="+mn-cs"/>
              </a:rPr>
              <a:t>）</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○地域のよさを生かした学習や体験で、特色</a:t>
            </a:r>
            <a:r>
              <a:rPr lang="ja-JP" altLang="en-US" sz="3200" dirty="0" err="1" smtClean="0">
                <a:latin typeface="UD デジタル 教科書体 N-B" panose="02020700000000000000" pitchFamily="17" charset="-128"/>
                <a:ea typeface="UD デジタル 教科書体 N-B" panose="02020700000000000000" pitchFamily="17" charset="-128"/>
                <a:cs typeface="+mn-cs"/>
              </a:rPr>
              <a:t>あ</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cs typeface="+mn-cs"/>
              </a:rPr>
              <a:t>　</a:t>
            </a:r>
            <a:r>
              <a:rPr lang="ja-JP" altLang="en-US" sz="3200" dirty="0" err="1" smtClean="0">
                <a:latin typeface="UD デジタル 教科書体 N-B" panose="02020700000000000000" pitchFamily="17" charset="-128"/>
                <a:ea typeface="UD デジタル 教科書体 N-B" panose="02020700000000000000" pitchFamily="17" charset="-128"/>
                <a:cs typeface="+mn-cs"/>
              </a:rPr>
              <a:t>る</a:t>
            </a:r>
            <a:r>
              <a:rPr lang="ja-JP" altLang="en-US" sz="3200" dirty="0" smtClean="0">
                <a:latin typeface="UD デジタル 教科書体 N-B" panose="02020700000000000000" pitchFamily="17" charset="-128"/>
                <a:ea typeface="UD デジタル 教科書体 N-B" panose="02020700000000000000" pitchFamily="17" charset="-128"/>
                <a:cs typeface="+mn-cs"/>
              </a:rPr>
              <a:t>教育ができ、子どもの心の成長</a:t>
            </a:r>
            <a:r>
              <a:rPr lang="ja-JP" altLang="en-US" sz="3200" dirty="0">
                <a:latin typeface="UD デジタル 教科書体 N-B" panose="02020700000000000000" pitchFamily="17" charset="-128"/>
                <a:ea typeface="UD デジタル 教科書体 N-B" panose="02020700000000000000" pitchFamily="17" charset="-128"/>
                <a:cs typeface="+mn-cs"/>
              </a:rPr>
              <a:t>や</a:t>
            </a:r>
            <a:r>
              <a:rPr lang="ja-JP" altLang="en-US" sz="3200" dirty="0" smtClean="0">
                <a:latin typeface="UD デジタル 教科書体 N-B" panose="02020700000000000000" pitchFamily="17" charset="-128"/>
                <a:ea typeface="UD デジタル 教科書体 N-B" panose="02020700000000000000" pitchFamily="17" charset="-128"/>
                <a:cs typeface="+mn-cs"/>
              </a:rPr>
              <a:t>学力向上</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cs typeface="+mn-cs"/>
              </a:rPr>
              <a:t>　</a:t>
            </a:r>
            <a:r>
              <a:rPr lang="ja-JP" altLang="en-US" sz="3200" dirty="0" smtClean="0">
                <a:latin typeface="UD デジタル 教科書体 N-B" panose="02020700000000000000" pitchFamily="17" charset="-128"/>
                <a:ea typeface="UD デジタル 教科書体 N-B" panose="02020700000000000000" pitchFamily="17" charset="-128"/>
                <a:cs typeface="+mn-cs"/>
              </a:rPr>
              <a:t>につながる。</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　（見学、ゲストティーチャー）</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○教職員の働き方改革につながる。</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cs typeface="+mn-cs"/>
              </a:rPr>
              <a:t>○学校への地域住民の理解が高まる。</a:t>
            </a:r>
            <a:endParaRPr lang="en-US" altLang="ja-JP" sz="3200" dirty="0" smtClean="0">
              <a:latin typeface="UD デジタル 教科書体 N-B" panose="02020700000000000000" pitchFamily="17" charset="-128"/>
              <a:ea typeface="UD デジタル 教科書体 N-B" panose="02020700000000000000" pitchFamily="17" charset="-128"/>
              <a:cs typeface="+mn-cs"/>
            </a:endParaRPr>
          </a:p>
          <a:p>
            <a:pPr lvl="0" algn="l" defTabSz="342900" eaLnBrk="1" fontAlgn="auto" hangingPunct="1">
              <a:spcBef>
                <a:spcPts val="0"/>
              </a:spcBef>
              <a:spcAft>
                <a:spcPts val="450"/>
              </a:spcAft>
              <a:buClr>
                <a:prstClr val="white"/>
              </a:buClr>
            </a:pPr>
            <a:endParaRPr kumimoji="1" lang="en-US" altLang="ja-JP"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38" name="角丸四角形 37"/>
          <p:cNvSpPr/>
          <p:nvPr/>
        </p:nvSpPr>
        <p:spPr>
          <a:xfrm>
            <a:off x="1907704" y="260648"/>
            <a:ext cx="5616624" cy="768938"/>
          </a:xfrm>
          <a:prstGeom prst="roundRect">
            <a:avLst/>
          </a:prstGeom>
          <a:gradFill>
            <a:gsLst>
              <a:gs pos="0">
                <a:srgbClr val="92D05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学校にとってのプラス</a:t>
            </a:r>
            <a:endPar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281988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EC60EF-9F20-4E94-8801-8BA37007F39B}"/>
              </a:ext>
            </a:extLst>
          </p:cNvPr>
          <p:cNvSpPr>
            <a:spLocks noGrp="1"/>
          </p:cNvSpPr>
          <p:nvPr>
            <p:ph type="title" idx="4294967295"/>
          </p:nvPr>
        </p:nvSpPr>
        <p:spPr>
          <a:xfrm>
            <a:off x="0" y="40967"/>
            <a:ext cx="3586298" cy="458772"/>
          </a:xfrm>
        </p:spPr>
        <p:txBody>
          <a:bodyPr rtlCol="0">
            <a:noAutofit/>
          </a:bodyPr>
          <a:lstStyle/>
          <a:p>
            <a:r>
              <a:rPr lang="ja-JP" altLang="en-US" sz="1800" dirty="0" smtClean="0">
                <a:latin typeface="UD デジタル 教科書体 NP-B" panose="02020700000000000000" pitchFamily="18" charset="-128"/>
                <a:ea typeface="UD デジタル 教科書体 NP-B" panose="02020700000000000000" pitchFamily="18" charset="-128"/>
              </a:rPr>
              <a:t>＜</a:t>
            </a:r>
            <a:r>
              <a:rPr lang="en-US" altLang="ja-JP" sz="1800" dirty="0" smtClean="0">
                <a:latin typeface="UD デジタル 教科書体 NP-B" panose="02020700000000000000" pitchFamily="18" charset="-128"/>
                <a:ea typeface="UD デジタル 教科書体 NP-B" panose="02020700000000000000" pitchFamily="18" charset="-128"/>
              </a:rPr>
              <a:t>R5</a:t>
            </a:r>
            <a:r>
              <a:rPr lang="ja-JP" altLang="en-US" sz="1800" dirty="0" smtClean="0">
                <a:latin typeface="UD デジタル 教科書体 NP-B" panose="02020700000000000000" pitchFamily="18" charset="-128"/>
                <a:ea typeface="UD デジタル 教科書体 NP-B" panose="02020700000000000000" pitchFamily="18" charset="-128"/>
              </a:rPr>
              <a:t>　全国学力学習状況調査＞</a:t>
            </a:r>
            <a:endParaRPr lang="ja-JP" altLang="en-US" sz="1800" dirty="0">
              <a:latin typeface="UD デジタル 教科書体 NP-B" panose="02020700000000000000" pitchFamily="18" charset="-128"/>
              <a:ea typeface="UD デジタル 教科書体 NP-B" panose="02020700000000000000" pitchFamily="18" charset="-128"/>
            </a:endParaRPr>
          </a:p>
        </p:txBody>
      </p:sp>
      <p:graphicFrame>
        <p:nvGraphicFramePr>
          <p:cNvPr id="5" name="グラフ 4"/>
          <p:cNvGraphicFramePr/>
          <p:nvPr>
            <p:extLst>
              <p:ext uri="{D42A27DB-BD31-4B8C-83A1-F6EECF244321}">
                <p14:modId xmlns:p14="http://schemas.microsoft.com/office/powerpoint/2010/main" val="50979093"/>
              </p:ext>
            </p:extLst>
          </p:nvPr>
        </p:nvGraphicFramePr>
        <p:xfrm>
          <a:off x="1449796" y="404664"/>
          <a:ext cx="3744417" cy="44644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p:nvPr>
            <p:extLst>
              <p:ext uri="{D42A27DB-BD31-4B8C-83A1-F6EECF244321}">
                <p14:modId xmlns:p14="http://schemas.microsoft.com/office/powerpoint/2010/main" val="3623513652"/>
              </p:ext>
            </p:extLst>
          </p:nvPr>
        </p:nvGraphicFramePr>
        <p:xfrm>
          <a:off x="5194213" y="388641"/>
          <a:ext cx="3794929" cy="4480441"/>
        </p:xfrm>
        <a:graphic>
          <a:graphicData uri="http://schemas.openxmlformats.org/drawingml/2006/chart">
            <c:chart xmlns:c="http://schemas.openxmlformats.org/drawingml/2006/chart" xmlns:r="http://schemas.openxmlformats.org/officeDocument/2006/relationships" r:id="rId4"/>
          </a:graphicData>
        </a:graphic>
      </p:graphicFrame>
      <p:sp>
        <p:nvSpPr>
          <p:cNvPr id="11" name="角丸四角形 10"/>
          <p:cNvSpPr/>
          <p:nvPr/>
        </p:nvSpPr>
        <p:spPr>
          <a:xfrm>
            <a:off x="155746" y="5125824"/>
            <a:ext cx="8881638" cy="1656184"/>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400" dirty="0" smtClean="0">
                <a:solidFill>
                  <a:prstClr val="white"/>
                </a:solidFill>
                <a:latin typeface="UD デジタル 教科書体 NP-B" panose="02020700000000000000" pitchFamily="18" charset="-128"/>
                <a:ea typeface="UD デジタル 教科書体 NP-B" panose="02020700000000000000" pitchFamily="18" charset="-128"/>
              </a:rPr>
              <a:t>〇小・中学校ともに、県や全国よりも高かった。</a:t>
            </a:r>
            <a:endParaRPr lang="en-US" altLang="ja-JP" sz="2400" dirty="0" smtClean="0">
              <a:solidFill>
                <a:prstClr val="white"/>
              </a:solidFill>
              <a:latin typeface="UD デジタル 教科書体 NP-B" panose="02020700000000000000" pitchFamily="18" charset="-128"/>
              <a:ea typeface="UD デジタル 教科書体 NP-B" panose="02020700000000000000" pitchFamily="18" charset="-128"/>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400" dirty="0" smtClean="0">
                <a:solidFill>
                  <a:prstClr val="white"/>
                </a:solidFill>
                <a:latin typeface="UD デジタル 教科書体 NP-B" panose="02020700000000000000" pitchFamily="18" charset="-128"/>
                <a:ea typeface="UD デジタル 教科書体 NP-B" panose="02020700000000000000" pitchFamily="18" charset="-128"/>
              </a:rPr>
              <a:t>〇この２つの質問に</a:t>
            </a:r>
            <a:r>
              <a:rPr kumimoji="1" lang="ja-JP" altLang="en-US" sz="2400" b="0"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好意的</a:t>
            </a:r>
            <a:r>
              <a:rPr kumimoji="1" lang="ja-JP" altLang="en-US" sz="24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な回答をしている児童生徒</a:t>
            </a:r>
            <a:r>
              <a:rPr kumimoji="1" lang="ja-JP" altLang="en-US" sz="2400" b="0"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は</a:t>
            </a:r>
            <a:endParaRPr kumimoji="1" lang="en-US" altLang="ja-JP" sz="2400" b="0"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2400" dirty="0">
                <a:solidFill>
                  <a:prstClr val="white"/>
                </a:solidFill>
                <a:latin typeface="UD デジタル 教科書体 NP-B" panose="02020700000000000000" pitchFamily="18" charset="-128"/>
                <a:ea typeface="UD デジタル 教科書体 NP-B" panose="02020700000000000000" pitchFamily="18" charset="-128"/>
              </a:rPr>
              <a:t>　</a:t>
            </a:r>
            <a:r>
              <a:rPr kumimoji="1" lang="ja-JP" altLang="en-US" sz="2400" b="0" i="0" u="sng"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各教科</a:t>
            </a:r>
            <a:r>
              <a:rPr kumimoji="1" lang="ja-JP" altLang="en-US" sz="2400" b="0" i="0" u="sng"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の正答率も高い</a:t>
            </a:r>
            <a:r>
              <a:rPr kumimoji="1" lang="ja-JP" altLang="en-US" sz="2400" b="0" i="0" u="sng"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傾向がみられた。</a:t>
            </a:r>
            <a:endParaRPr kumimoji="1" lang="ja-JP" altLang="en-US" sz="2400" b="0" i="0" u="sng"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3" name="角丸四角形 2"/>
          <p:cNvSpPr/>
          <p:nvPr/>
        </p:nvSpPr>
        <p:spPr>
          <a:xfrm>
            <a:off x="5695528" y="4810969"/>
            <a:ext cx="3240360" cy="2742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smtClean="0">
                <a:ln>
                  <a:noFill/>
                </a:ln>
                <a:solidFill>
                  <a:prstClr val="black"/>
                </a:solidFill>
                <a:effectLst/>
                <a:uLnTx/>
                <a:uFillTx/>
                <a:latin typeface="The Hand Black"/>
                <a:ea typeface="+mn-ea"/>
                <a:cs typeface="+mn-cs"/>
              </a:rPr>
              <a:t>※</a:t>
            </a:r>
            <a:r>
              <a:rPr kumimoji="1" lang="ja-JP" altLang="en-US" sz="1200" b="0" i="0" u="none" strike="noStrike" kern="1200" cap="none" spc="0" normalizeH="0" baseline="0" noProof="0" dirty="0" smtClean="0">
                <a:ln>
                  <a:noFill/>
                </a:ln>
                <a:solidFill>
                  <a:prstClr val="black"/>
                </a:solidFill>
                <a:effectLst/>
                <a:uLnTx/>
                <a:uFillTx/>
                <a:latin typeface="The Hand Black"/>
                <a:ea typeface="+mn-ea"/>
                <a:cs typeface="+mn-cs"/>
              </a:rPr>
              <a:t>棒グラフは左から「天草」「熊本県」「全国」</a:t>
            </a:r>
            <a:endParaRPr kumimoji="1" lang="ja-JP" altLang="en-US" sz="1200" b="0" i="0" u="none" strike="noStrike" kern="1200" cap="none" spc="0" normalizeH="0" baseline="0" noProof="0" dirty="0">
              <a:ln>
                <a:noFill/>
              </a:ln>
              <a:solidFill>
                <a:prstClr val="black"/>
              </a:solidFill>
              <a:effectLst/>
              <a:uLnTx/>
              <a:uFillTx/>
              <a:latin typeface="The Hand Black"/>
              <a:ea typeface="+mn-ea"/>
              <a:cs typeface="+mn-cs"/>
            </a:endParaRPr>
          </a:p>
        </p:txBody>
      </p:sp>
    </p:spTree>
    <p:extLst>
      <p:ext uri="{BB962C8B-B14F-4D97-AF65-F5344CB8AC3E}">
        <p14:creationId xmlns:p14="http://schemas.microsoft.com/office/powerpoint/2010/main" val="276639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タイトル 1"/>
          <p:cNvSpPr txBox="1">
            <a:spLocks/>
          </p:cNvSpPr>
          <p:nvPr/>
        </p:nvSpPr>
        <p:spPr bwMode="auto">
          <a:xfrm>
            <a:off x="125875" y="1268760"/>
            <a:ext cx="8838613" cy="5517232"/>
          </a:xfrm>
          <a:prstGeom prst="rect">
            <a:avLst/>
          </a:prstGeom>
          <a:solidFill>
            <a:schemeClr val="accent6">
              <a:lumMod val="40000"/>
              <a:lumOff val="60000"/>
            </a:schemeClr>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algn="l" defTabSz="342900">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rPr>
              <a:t>○子どもの成長にかかわる「</a:t>
            </a:r>
            <a:r>
              <a:rPr lang="ja-JP" altLang="en-US" sz="3200" dirty="0" smtClean="0">
                <a:latin typeface="UD デジタル 教科書体 N-B" panose="02020700000000000000" pitchFamily="17" charset="-128"/>
                <a:ea typeface="UD デジタル 教科書体 N-B" panose="02020700000000000000" pitchFamily="17" charset="-128"/>
              </a:rPr>
              <a:t>喜び・生きがい・　　</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smtClean="0">
                <a:latin typeface="UD デジタル 教科書体 N-B" panose="02020700000000000000" pitchFamily="17" charset="-128"/>
                <a:ea typeface="UD デジタル 教科書体 N-B" panose="02020700000000000000" pitchFamily="17" charset="-128"/>
              </a:rPr>
              <a:t>感動」が得られる。（地域の方の声から）</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rPr>
              <a:t>○子どもの参加で、地域の行事が活性化する。</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rPr>
              <a:t>　</a:t>
            </a:r>
            <a:endParaRPr lang="en-US" altLang="ja-JP" sz="3200" dirty="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rPr>
              <a:t>○伝統文化や地域で続けてきた活動やイベント</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smtClean="0">
                <a:latin typeface="UD デジタル 教科書体 N-B" panose="02020700000000000000" pitchFamily="17" charset="-128"/>
                <a:ea typeface="UD デジタル 教科書体 N-B" panose="02020700000000000000" pitchFamily="17" charset="-128"/>
              </a:rPr>
              <a:t>が未来につながっていく。</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smtClean="0">
                <a:latin typeface="UD デジタル 教科書体 N-B" panose="02020700000000000000" pitchFamily="17" charset="-128"/>
                <a:ea typeface="UD デジタル 教科書体 N-B" panose="02020700000000000000" pitchFamily="17" charset="-128"/>
              </a:rPr>
              <a:t>○未来の「地域を支える人材」が育つ。</a:t>
            </a:r>
            <a:endParaRPr lang="en-US" altLang="ja-JP" sz="3200" dirty="0" smtClean="0">
              <a:latin typeface="UD デジタル 教科書体 N-B" panose="02020700000000000000" pitchFamily="17" charset="-128"/>
              <a:ea typeface="UD デジタル 教科書体 N-B" panose="02020700000000000000" pitchFamily="17" charset="-128"/>
            </a:endParaRPr>
          </a:p>
          <a:p>
            <a:pPr algn="l" defTabSz="342900">
              <a:spcAft>
                <a:spcPts val="450"/>
              </a:spcAft>
              <a:buClr>
                <a:prstClr val="white"/>
              </a:buClr>
            </a:pPr>
            <a:r>
              <a:rPr lang="ja-JP" altLang="en-US" sz="3200" dirty="0" smtClean="0">
                <a:solidFill>
                  <a:srgbClr val="FF0000"/>
                </a:solidFill>
                <a:latin typeface="UD デジタル 教科書体 N-B" panose="02020700000000000000" pitchFamily="17" charset="-128"/>
                <a:ea typeface="UD デジタル 教科書体 N-B" panose="02020700000000000000" pitchFamily="17" charset="-128"/>
              </a:rPr>
              <a:t>　　　　　（地域の人づくり）</a:t>
            </a:r>
            <a:r>
              <a:rPr lang="ja-JP" altLang="en-US" sz="2800" dirty="0" smtClean="0">
                <a:latin typeface="UD デジタル 教科書体 N-B" panose="02020700000000000000" pitchFamily="17" charset="-128"/>
                <a:ea typeface="UD デジタル 教科書体 N-B" panose="02020700000000000000" pitchFamily="17" charset="-128"/>
              </a:rPr>
              <a:t>　</a:t>
            </a:r>
            <a:endParaRPr lang="ja-JP" altLang="en-US" sz="2800" dirty="0">
              <a:latin typeface="Century Gothic" panose="020B0502020202020204"/>
              <a:ea typeface="メイリオ" panose="020B0604030504040204" pitchFamily="50" charset="-128"/>
            </a:endParaRPr>
          </a:p>
        </p:txBody>
      </p:sp>
      <p:sp>
        <p:nvSpPr>
          <p:cNvPr id="38" name="角丸四角形 37"/>
          <p:cNvSpPr/>
          <p:nvPr/>
        </p:nvSpPr>
        <p:spPr>
          <a:xfrm>
            <a:off x="1619672" y="211790"/>
            <a:ext cx="5760640" cy="768938"/>
          </a:xfrm>
          <a:prstGeom prst="roundRect">
            <a:avLst/>
          </a:prstGeom>
          <a:gradFill>
            <a:gsLst>
              <a:gs pos="0">
                <a:srgbClr val="92D05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dirty="0">
                <a:solidFill>
                  <a:prstClr val="black"/>
                </a:solidFill>
                <a:latin typeface="UD デジタル 教科書体 NK-R" panose="02020400000000000000" pitchFamily="18" charset="-128"/>
                <a:ea typeface="UD デジタル 教科書体 NK-R" panose="02020400000000000000" pitchFamily="18" charset="-128"/>
              </a:rPr>
              <a:t>地域</a:t>
            </a:r>
            <a:r>
              <a:rPr kumimoji="1" lang="ja-JP" altLang="en-US" sz="4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にとってのプラス</a:t>
            </a:r>
            <a:endParaRPr kumimoji="1" lang="ja-JP" altLang="en-US" sz="4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3143813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ドーナツ 3"/>
          <p:cNvSpPr/>
          <p:nvPr/>
        </p:nvSpPr>
        <p:spPr>
          <a:xfrm rot="20846581">
            <a:off x="539553" y="751665"/>
            <a:ext cx="7848872" cy="6510498"/>
          </a:xfrm>
          <a:prstGeom prst="donut">
            <a:avLst>
              <a:gd name="adj" fmla="val 3543"/>
            </a:avLst>
          </a:prstGeom>
          <a:scene3d>
            <a:camera prst="isometricTopUp"/>
            <a:lightRig rig="threePt" dir="t"/>
          </a:scene3d>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662">
              <a:solidFill>
                <a:schemeClr val="tx1"/>
              </a:solidFill>
            </a:endParaRPr>
          </a:p>
        </p:txBody>
      </p:sp>
      <p:sp>
        <p:nvSpPr>
          <p:cNvPr id="95" name="ホームベース 94"/>
          <p:cNvSpPr>
            <a:spLocks/>
          </p:cNvSpPr>
          <p:nvPr/>
        </p:nvSpPr>
        <p:spPr>
          <a:xfrm>
            <a:off x="0" y="-21159"/>
            <a:ext cx="9180512" cy="697196"/>
          </a:xfrm>
          <a:prstGeom prst="homePlate">
            <a:avLst/>
          </a:prstGeom>
          <a:ln/>
        </p:spPr>
        <p:style>
          <a:lnRef idx="1">
            <a:schemeClr val="accent2"/>
          </a:lnRef>
          <a:fillRef idx="2">
            <a:schemeClr val="accent2"/>
          </a:fillRef>
          <a:effectRef idx="1">
            <a:schemeClr val="accent2"/>
          </a:effectRef>
          <a:fontRef idx="minor">
            <a:schemeClr val="dk1"/>
          </a:fontRef>
        </p:style>
        <p:txBody>
          <a:bodyPr lIns="0" tIns="0" rIns="0" bIns="0" anchor="ctr"/>
          <a:lstStyle/>
          <a:p>
            <a:pPr algn="ctr">
              <a:defRPr/>
            </a:pPr>
            <a:r>
              <a:rPr lang="ja-JP" altLang="en-US" sz="2954" b="1" dirty="0">
                <a:solidFill>
                  <a:srgbClr val="002060"/>
                </a:solidFill>
                <a:effectLst>
                  <a:glow rad="101600">
                    <a:prstClr val="white"/>
                  </a:glow>
                </a:effectLst>
                <a:latin typeface="Meiryo UI" pitchFamily="50" charset="-128"/>
                <a:ea typeface="Meiryo UI" pitchFamily="50" charset="-128"/>
                <a:cs typeface="Meiryo UI" pitchFamily="50" charset="-128"/>
              </a:rPr>
              <a:t>五者連携で</a:t>
            </a:r>
            <a:r>
              <a:rPr lang="ja-JP" altLang="en-US" sz="2954" b="1" dirty="0" smtClean="0">
                <a:solidFill>
                  <a:srgbClr val="002060"/>
                </a:solidFill>
                <a:effectLst>
                  <a:glow rad="101600">
                    <a:prstClr val="white"/>
                  </a:glow>
                </a:effectLst>
                <a:latin typeface="Meiryo UI" pitchFamily="50" charset="-128"/>
                <a:ea typeface="Meiryo UI" pitchFamily="50" charset="-128"/>
                <a:cs typeface="Meiryo UI" pitchFamily="50" charset="-128"/>
              </a:rPr>
              <a:t>子どもたち</a:t>
            </a:r>
            <a:r>
              <a:rPr lang="ja-JP" altLang="en-US" sz="2954" b="1" dirty="0">
                <a:solidFill>
                  <a:srgbClr val="002060"/>
                </a:solidFill>
                <a:effectLst>
                  <a:glow rad="101600">
                    <a:prstClr val="white"/>
                  </a:glow>
                </a:effectLst>
                <a:latin typeface="Meiryo UI" pitchFamily="50" charset="-128"/>
                <a:ea typeface="Meiryo UI" pitchFamily="50" charset="-128"/>
                <a:cs typeface="Meiryo UI" pitchFamily="50" charset="-128"/>
              </a:rPr>
              <a:t>が志を果たしていける未来を目指す</a:t>
            </a:r>
            <a:endParaRPr lang="en-US" altLang="ja-JP" sz="2954" b="1" dirty="0">
              <a:solidFill>
                <a:srgbClr val="002060"/>
              </a:solidFill>
              <a:effectLst>
                <a:glow rad="101600">
                  <a:prstClr val="white"/>
                </a:glow>
              </a:effectLst>
              <a:latin typeface="Meiryo UI" pitchFamily="50" charset="-128"/>
              <a:ea typeface="Meiryo UI" pitchFamily="50" charset="-128"/>
              <a:cs typeface="Meiryo UI" pitchFamily="50" charset="-128"/>
            </a:endParaRPr>
          </a:p>
        </p:txBody>
      </p:sp>
      <p:sp>
        <p:nvSpPr>
          <p:cNvPr id="8" name="角丸四角形 7"/>
          <p:cNvSpPr/>
          <p:nvPr/>
        </p:nvSpPr>
        <p:spPr>
          <a:xfrm>
            <a:off x="3390466" y="3240268"/>
            <a:ext cx="2117713" cy="124302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ja-JP" altLang="en-US" sz="2585" b="1" dirty="0">
                <a:solidFill>
                  <a:srgbClr val="0000CC"/>
                </a:solidFill>
                <a:effectLst>
                  <a:glow rad="203200">
                    <a:prstClr val="white"/>
                  </a:glow>
                </a:effectLst>
                <a:latin typeface="Meiryo UI" pitchFamily="50" charset="-128"/>
                <a:ea typeface="Meiryo UI" pitchFamily="50" charset="-128"/>
                <a:cs typeface="Meiryo UI" pitchFamily="50" charset="-128"/>
              </a:rPr>
              <a:t>子供の成長</a:t>
            </a:r>
            <a:endParaRPr lang="en-US" altLang="ja-JP" sz="2585" b="1" dirty="0">
              <a:solidFill>
                <a:srgbClr val="0000CC"/>
              </a:solidFill>
              <a:effectLst>
                <a:glow rad="203200">
                  <a:prstClr val="white"/>
                </a:glow>
              </a:effectLst>
              <a:latin typeface="Meiryo UI" pitchFamily="50" charset="-128"/>
              <a:ea typeface="Meiryo UI" pitchFamily="50" charset="-128"/>
              <a:cs typeface="Meiryo UI" pitchFamily="50" charset="-128"/>
            </a:endParaRPr>
          </a:p>
          <a:p>
            <a:pPr algn="ctr">
              <a:defRPr/>
            </a:pPr>
            <a:r>
              <a:rPr lang="ja-JP" altLang="en-US" sz="2585" b="1" dirty="0">
                <a:solidFill>
                  <a:srgbClr val="0000CC"/>
                </a:solidFill>
                <a:effectLst>
                  <a:glow rad="203200">
                    <a:prstClr val="white"/>
                  </a:glow>
                </a:effectLst>
                <a:latin typeface="Meiryo UI" pitchFamily="50" charset="-128"/>
                <a:ea typeface="Meiryo UI" pitchFamily="50" charset="-128"/>
                <a:cs typeface="Meiryo UI" pitchFamily="50" charset="-128"/>
              </a:rPr>
              <a:t>地域の創生</a:t>
            </a:r>
            <a:endParaRPr lang="en-US" altLang="ja-JP" sz="2585" b="1" dirty="0">
              <a:solidFill>
                <a:srgbClr val="0000CC"/>
              </a:solidFill>
              <a:effectLst>
                <a:glow rad="203200">
                  <a:prstClr val="white"/>
                </a:glow>
              </a:effectLst>
              <a:latin typeface="Meiryo UI" pitchFamily="50" charset="-128"/>
              <a:ea typeface="Meiryo UI" pitchFamily="50" charset="-128"/>
              <a:cs typeface="Meiryo UI" pitchFamily="50" charset="-128"/>
            </a:endParaRPr>
          </a:p>
        </p:txBody>
      </p:sp>
      <p:sp>
        <p:nvSpPr>
          <p:cNvPr id="2" name="円/楕円 1"/>
          <p:cNvSpPr/>
          <p:nvPr/>
        </p:nvSpPr>
        <p:spPr>
          <a:xfrm>
            <a:off x="668470" y="2251944"/>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bwMode="auto">
          <a:xfrm>
            <a:off x="945502" y="2853175"/>
            <a:ext cx="1623766"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家庭</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5" name="右矢印 4"/>
          <p:cNvSpPr/>
          <p:nvPr/>
        </p:nvSpPr>
        <p:spPr>
          <a:xfrm rot="1428295">
            <a:off x="2667433" y="3139815"/>
            <a:ext cx="792088" cy="653377"/>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8" name="円/楕円 27"/>
          <p:cNvSpPr/>
          <p:nvPr/>
        </p:nvSpPr>
        <p:spPr>
          <a:xfrm>
            <a:off x="3346013" y="1106287"/>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bwMode="auto">
          <a:xfrm>
            <a:off x="3585606" y="1653429"/>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学校</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26" name="右矢印 25"/>
          <p:cNvSpPr/>
          <p:nvPr/>
        </p:nvSpPr>
        <p:spPr>
          <a:xfrm rot="5400000">
            <a:off x="4118442" y="2590373"/>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1" name="円/楕円 30"/>
          <p:cNvSpPr/>
          <p:nvPr/>
        </p:nvSpPr>
        <p:spPr>
          <a:xfrm>
            <a:off x="1606825" y="4712481"/>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bwMode="auto">
          <a:xfrm>
            <a:off x="1699489" y="5334467"/>
            <a:ext cx="1778483" cy="774186"/>
          </a:xfrm>
          <a:prstGeom prst="rect">
            <a:avLst/>
          </a:prstGeom>
          <a:noFill/>
        </p:spPr>
        <p:txBody>
          <a:bodyPr wrap="square" anchor="ctr">
            <a:spAutoFit/>
          </a:bodyPr>
          <a:lstStyle/>
          <a:p>
            <a:pPr algn="ctr">
              <a:defRPr/>
            </a:pPr>
            <a:r>
              <a:rPr lang="ja-JP" altLang="en-US" sz="4431" b="1" dirty="0" smtClean="0">
                <a:solidFill>
                  <a:srgbClr val="002060"/>
                </a:solidFill>
                <a:effectLst>
                  <a:glow rad="203200">
                    <a:prstClr val="white"/>
                  </a:glow>
                </a:effectLst>
                <a:latin typeface="Meiryo UI" pitchFamily="50" charset="-128"/>
                <a:ea typeface="Meiryo UI" pitchFamily="50" charset="-128"/>
                <a:cs typeface="Meiryo UI" pitchFamily="50" charset="-128"/>
              </a:rPr>
              <a:t>子ども</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33" name="円/楕円 32"/>
          <p:cNvSpPr/>
          <p:nvPr/>
        </p:nvSpPr>
        <p:spPr>
          <a:xfrm>
            <a:off x="5060422" y="4537394"/>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4" name="テキスト ボックス 33"/>
          <p:cNvSpPr txBox="1"/>
          <p:nvPr/>
        </p:nvSpPr>
        <p:spPr bwMode="auto">
          <a:xfrm>
            <a:off x="5300014" y="5084536"/>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行政</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29" name="円/楕円 28"/>
          <p:cNvSpPr/>
          <p:nvPr/>
        </p:nvSpPr>
        <p:spPr>
          <a:xfrm>
            <a:off x="6249365" y="2019432"/>
            <a:ext cx="2177833" cy="1976648"/>
          </a:xfrm>
          <a:prstGeom prst="ellipse">
            <a:avLst/>
          </a:prstGeom>
          <a:solidFill>
            <a:srgbClr val="FFFF00">
              <a:alpha val="50000"/>
            </a:srgbClr>
          </a:solidFill>
          <a:ln w="95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0" name="テキスト ボックス 29"/>
          <p:cNvSpPr txBox="1"/>
          <p:nvPr/>
        </p:nvSpPr>
        <p:spPr bwMode="auto">
          <a:xfrm>
            <a:off x="6449039" y="2694521"/>
            <a:ext cx="1778483" cy="774186"/>
          </a:xfrm>
          <a:prstGeom prst="rect">
            <a:avLst/>
          </a:prstGeom>
          <a:noFill/>
        </p:spPr>
        <p:txBody>
          <a:bodyPr wrap="square" anchor="ctr">
            <a:spAutoFit/>
          </a:bodyPr>
          <a:lstStyle/>
          <a:p>
            <a:pPr algn="ctr">
              <a:defRPr/>
            </a:pPr>
            <a:r>
              <a:rPr lang="ja-JP" altLang="en-US" sz="4431" b="1" dirty="0">
                <a:solidFill>
                  <a:srgbClr val="002060"/>
                </a:solidFill>
                <a:effectLst>
                  <a:glow rad="203200">
                    <a:prstClr val="white"/>
                  </a:glow>
                </a:effectLst>
                <a:latin typeface="Meiryo UI" pitchFamily="50" charset="-128"/>
                <a:ea typeface="Meiryo UI" pitchFamily="50" charset="-128"/>
                <a:cs typeface="Meiryo UI" pitchFamily="50" charset="-128"/>
              </a:rPr>
              <a:t>地域</a:t>
            </a:r>
            <a:endParaRPr lang="en-US" altLang="ja-JP" sz="4431" b="1" dirty="0">
              <a:solidFill>
                <a:srgbClr val="002060"/>
              </a:solidFill>
              <a:effectLst>
                <a:glow rad="203200">
                  <a:prstClr val="white"/>
                </a:glow>
              </a:effectLst>
              <a:latin typeface="Meiryo UI" pitchFamily="50" charset="-128"/>
              <a:ea typeface="Meiryo UI" pitchFamily="50" charset="-128"/>
              <a:cs typeface="Meiryo UI" pitchFamily="50" charset="-128"/>
            </a:endParaRPr>
          </a:p>
        </p:txBody>
      </p:sp>
      <p:sp>
        <p:nvSpPr>
          <p:cNvPr id="35" name="右矢印 34"/>
          <p:cNvSpPr/>
          <p:nvPr/>
        </p:nvSpPr>
        <p:spPr>
          <a:xfrm rot="20171705" flipH="1">
            <a:off x="5492725" y="3076346"/>
            <a:ext cx="792088" cy="653377"/>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6" name="右矢印 35"/>
          <p:cNvSpPr/>
          <p:nvPr/>
        </p:nvSpPr>
        <p:spPr>
          <a:xfrm rot="18528222" flipV="1">
            <a:off x="3024886" y="4358567"/>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7" name="右矢印 36"/>
          <p:cNvSpPr/>
          <p:nvPr/>
        </p:nvSpPr>
        <p:spPr>
          <a:xfrm rot="3043267" flipH="1" flipV="1">
            <a:off x="5170303" y="4341067"/>
            <a:ext cx="731158" cy="707825"/>
          </a:xfrm>
          <a:prstGeom prst="rightArrow">
            <a:avLst/>
          </a:prstGeom>
          <a:solidFill>
            <a:srgbClr val="00B0F0"/>
          </a:solidFill>
          <a:ln w="28575">
            <a:solidFill>
              <a:srgbClr val="0000CC"/>
            </a:solidFill>
          </a:ln>
        </p:spPr>
        <p:style>
          <a:lnRef idx="1">
            <a:schemeClr val="accent2"/>
          </a:lnRef>
          <a:fillRef idx="2">
            <a:schemeClr val="accent2"/>
          </a:fillRef>
          <a:effectRef idx="1">
            <a:schemeClr val="accent2"/>
          </a:effectRef>
          <a:fontRef idx="minor">
            <a:schemeClr val="dk1"/>
          </a:fontRef>
        </p:style>
        <p:txBody>
          <a:bodyPr lIns="84072" tIns="42036" rIns="84072" bIns="42036" rtlCol="0" anchor="ctr"/>
          <a:lstStyle/>
          <a:p>
            <a:pPr algn="ctr"/>
            <a:endParaRPr lang="ja-JP" altLang="en-US" sz="1108" dirty="0">
              <a:solidFill>
                <a:prstClr val="white"/>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38" name="テキスト ボックス 37"/>
          <p:cNvSpPr txBox="1"/>
          <p:nvPr/>
        </p:nvSpPr>
        <p:spPr bwMode="auto">
          <a:xfrm>
            <a:off x="6635461" y="4166780"/>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39" name="テキスト ボックス 38"/>
          <p:cNvSpPr txBox="1"/>
          <p:nvPr/>
        </p:nvSpPr>
        <p:spPr bwMode="auto">
          <a:xfrm>
            <a:off x="3585606" y="5876269"/>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0" name="テキスト ボックス 39"/>
          <p:cNvSpPr txBox="1"/>
          <p:nvPr/>
        </p:nvSpPr>
        <p:spPr bwMode="auto">
          <a:xfrm>
            <a:off x="268454" y="4524289"/>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1" name="テキスト ボックス 40"/>
          <p:cNvSpPr txBox="1"/>
          <p:nvPr/>
        </p:nvSpPr>
        <p:spPr bwMode="auto">
          <a:xfrm>
            <a:off x="2084378" y="2104936"/>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
        <p:nvSpPr>
          <p:cNvPr id="42" name="テキスト ボックス 41"/>
          <p:cNvSpPr txBox="1"/>
          <p:nvPr/>
        </p:nvSpPr>
        <p:spPr bwMode="auto">
          <a:xfrm>
            <a:off x="5457451" y="1646573"/>
            <a:ext cx="1778483" cy="376385"/>
          </a:xfrm>
          <a:prstGeom prst="rect">
            <a:avLst/>
          </a:prstGeom>
          <a:noFill/>
        </p:spPr>
        <p:txBody>
          <a:bodyPr wrap="square" anchor="ctr">
            <a:spAutoFit/>
          </a:bodyPr>
          <a:lstStyle/>
          <a:p>
            <a:pPr algn="ctr">
              <a:defRPr/>
            </a:pPr>
            <a:r>
              <a:rPr lang="ja-JP" altLang="en-US" sz="1846" b="1" dirty="0">
                <a:solidFill>
                  <a:srgbClr val="FF0000"/>
                </a:solidFill>
                <a:effectLst>
                  <a:glow rad="203200">
                    <a:prstClr val="white"/>
                  </a:glow>
                </a:effectLst>
                <a:latin typeface="Meiryo UI" pitchFamily="50" charset="-128"/>
                <a:ea typeface="Meiryo UI" pitchFamily="50" charset="-128"/>
                <a:cs typeface="Meiryo UI" pitchFamily="50" charset="-128"/>
              </a:rPr>
              <a:t>連携・協働</a:t>
            </a:r>
            <a:endParaRPr lang="en-US" altLang="ja-JP" sz="1846" b="1" dirty="0">
              <a:solidFill>
                <a:srgbClr val="FF0000"/>
              </a:solidFill>
              <a:effectLst>
                <a:glow rad="203200">
                  <a:prstClr val="white"/>
                </a:glow>
              </a:effectLst>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7214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44624"/>
            <a:ext cx="8712968" cy="504056"/>
          </a:xfrm>
          <a:prstGeom prst="roundRect">
            <a:avLst/>
          </a:prstGeom>
          <a:gradFill>
            <a:gsLst>
              <a:gs pos="0">
                <a:srgbClr val="92D050"/>
              </a:gs>
              <a:gs pos="8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推進のポイント</a:t>
            </a:r>
            <a:endPar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正方形/長方形 7"/>
          <p:cNvSpPr/>
          <p:nvPr/>
        </p:nvSpPr>
        <p:spPr>
          <a:xfrm>
            <a:off x="215212" y="620688"/>
            <a:ext cx="8749276" cy="6237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❶</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学校運営協議会を計画的に開催しましょう</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endParaRPr kumimoji="1" lang="en-US" altLang="ja-JP" sz="2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⇒天草管内では</a:t>
            </a:r>
            <a:r>
              <a:rPr kumimoji="1" lang="ja-JP" altLang="en-US" sz="28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年間３回ほど開催する学校が</a:t>
            </a:r>
            <a:endParaRPr kumimoji="1" lang="en-US" altLang="ja-JP" sz="28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dirty="0">
                <a:solidFill>
                  <a:srgbClr val="0070C0"/>
                </a:solidFill>
                <a:latin typeface="UD デジタル 教科書体 N-B" panose="02020700000000000000" pitchFamily="17" charset="-128"/>
                <a:ea typeface="UD デジタル 教科書体 N-B" panose="02020700000000000000" pitchFamily="17" charset="-128"/>
              </a:rPr>
              <a:t>　</a:t>
            </a:r>
            <a:r>
              <a:rPr lang="ja-JP" altLang="en-US" sz="2800" dirty="0" smtClean="0">
                <a:solidFill>
                  <a:srgbClr val="0070C0"/>
                </a:solidFill>
                <a:latin typeface="UD デジタル 教科書体 N-B" panose="02020700000000000000" pitchFamily="17" charset="-128"/>
                <a:ea typeface="UD デジタル 教科書体 N-B" panose="02020700000000000000" pitchFamily="17" charset="-128"/>
              </a:rPr>
              <a:t>　</a:t>
            </a:r>
            <a:r>
              <a:rPr kumimoji="1" lang="ja-JP" altLang="en-US" sz="28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多いです。</a:t>
            </a:r>
            <a:endParaRPr kumimoji="1" lang="en-US" altLang="ja-JP" sz="28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❷</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学校運営協議会で「熟議（じゅくぎ）」</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が</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できるよう</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にしましょう。</a:t>
            </a:r>
            <a:endPar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10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10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400" b="0" i="0" u="none" strike="noStrike" kern="1200" cap="none" spc="-10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（子ども</a:t>
            </a:r>
            <a:r>
              <a:rPr kumimoji="1" lang="ja-JP" altLang="en-US" sz="2400" b="0" i="0" u="none" strike="noStrike" kern="1200" cap="none" spc="-10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・学校・地域の課題</a:t>
            </a:r>
            <a:r>
              <a:rPr kumimoji="1" lang="ja-JP" altLang="en-US" sz="2400" b="0" i="0" u="none" strike="noStrike" kern="1200" cap="none" spc="-10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を共有</a:t>
            </a:r>
            <a:r>
              <a:rPr kumimoji="1" lang="ja-JP" altLang="en-US" sz="2400" b="0" i="0" u="none" strike="noStrike" kern="1200" cap="none" spc="-10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する機会</a:t>
            </a:r>
            <a:r>
              <a:rPr kumimoji="1" lang="ja-JP" altLang="en-US" sz="2400" b="0" i="0" u="none" strike="noStrike" kern="1200" cap="none" spc="-10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に）</a:t>
            </a:r>
            <a:endParaRPr kumimoji="1" lang="en-US" altLang="ja-JP" sz="2400" b="0" i="0" u="none" strike="noStrike" kern="1200" cap="none" spc="-10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100" normalizeH="0" baseline="0" noProof="0" dirty="0" smtClean="0">
                <a:ln>
                  <a:noFill/>
                </a:ln>
                <a:solidFill>
                  <a:srgbClr val="4F81BD"/>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2800" b="0" i="0" u="sng"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「グループ協議」「児童・生徒の代表参加」</a:t>
            </a:r>
            <a:r>
              <a:rPr kumimoji="1" lang="ja-JP" altLang="en-US"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が</a:t>
            </a:r>
            <a:r>
              <a:rPr kumimoji="1" lang="ja-JP" altLang="en-US" sz="2800" b="0" i="0" u="none" strike="noStrike" kern="1200" cap="none" spc="-10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en-US" altLang="ja-JP"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10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ある学校が増えています。</a:t>
            </a:r>
            <a:endParaRPr kumimoji="1" lang="en-US" altLang="ja-JP" sz="2800" b="0" i="0" u="none" strike="noStrike" kern="1200" cap="none" spc="-10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10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❸地域学校協働活動推進員</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と学校、地域と</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の</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打ち合わせ</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の機会</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を確保</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しましょう</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（学期</a:t>
            </a:r>
            <a:r>
              <a:rPr kumimoji="1" lang="ja-JP" altLang="en-US"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に１回</a:t>
            </a:r>
            <a:r>
              <a:rPr kumimoji="1" lang="ja-JP" altLang="en-US" sz="1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程度は確保）</a:t>
            </a:r>
            <a:endParaRPr kumimoji="1" lang="en-US" altLang="ja-JP" sz="1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10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1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2800" b="0" i="0" u="sng"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すぐに</a:t>
            </a:r>
            <a:r>
              <a:rPr kumimoji="1" lang="ja-JP" altLang="en-US"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連絡できる、</a:t>
            </a:r>
            <a:r>
              <a:rPr kumimoji="1" lang="ja-JP" altLang="en-US" sz="2800" b="0" i="0" u="sng"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定期的に</a:t>
            </a:r>
            <a:r>
              <a:rPr kumimoji="1" lang="ja-JP" altLang="en-US"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連絡できるように</a:t>
            </a:r>
            <a:endParaRPr kumimoji="1" lang="en-US" altLang="ja-JP"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10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10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各校で工夫されています。</a:t>
            </a:r>
            <a:endParaRPr kumimoji="1" lang="en-US" altLang="ja-JP" sz="1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Tree>
    <p:extLst>
      <p:ext uri="{BB962C8B-B14F-4D97-AF65-F5344CB8AC3E}">
        <p14:creationId xmlns:p14="http://schemas.microsoft.com/office/powerpoint/2010/main" val="307784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down)">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down)">
                                      <p:cBhvr>
                                        <p:cTn id="27" dur="500"/>
                                        <p:tgtEl>
                                          <p:spTgt spid="8">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6" end="6"/>
                                            </p:txEl>
                                          </p:spTgt>
                                        </p:tgtEl>
                                        <p:attrNameLst>
                                          <p:attrName>style.visibility</p:attrName>
                                        </p:attrNameLst>
                                      </p:cBhvr>
                                      <p:to>
                                        <p:strVal val="visible"/>
                                      </p:to>
                                    </p:set>
                                    <p:animEffect transition="in" filter="wipe(down)">
                                      <p:cBhvr>
                                        <p:cTn id="30" dur="500"/>
                                        <p:tgtEl>
                                          <p:spTgt spid="8">
                                            <p:txEl>
                                              <p:pRg st="6" end="6"/>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7" end="7"/>
                                            </p:txEl>
                                          </p:spTgt>
                                        </p:tgtEl>
                                        <p:attrNameLst>
                                          <p:attrName>style.visibility</p:attrName>
                                        </p:attrNameLst>
                                      </p:cBhvr>
                                      <p:to>
                                        <p:strVal val="visible"/>
                                      </p:to>
                                    </p:set>
                                    <p:animEffect transition="in" filter="wipe(down)">
                                      <p:cBhvr>
                                        <p:cTn id="33" dur="500"/>
                                        <p:tgtEl>
                                          <p:spTgt spid="8">
                                            <p:txEl>
                                              <p:pRg st="7" end="7"/>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8" end="8"/>
                                            </p:txEl>
                                          </p:spTgt>
                                        </p:tgtEl>
                                        <p:attrNameLst>
                                          <p:attrName>style.visibility</p:attrName>
                                        </p:attrNameLst>
                                      </p:cBhvr>
                                      <p:to>
                                        <p:strVal val="visible"/>
                                      </p:to>
                                    </p:set>
                                    <p:animEffect transition="in" filter="wipe(down)">
                                      <p:cBhvr>
                                        <p:cTn id="36" dur="500"/>
                                        <p:tgtEl>
                                          <p:spTgt spid="8">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wipe(down)">
                                      <p:cBhvr>
                                        <p:cTn id="41" dur="500"/>
                                        <p:tgtEl>
                                          <p:spTgt spid="8">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wipe(down)">
                                      <p:cBhvr>
                                        <p:cTn id="46" dur="500"/>
                                        <p:tgtEl>
                                          <p:spTgt spid="8">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8">
                                            <p:txEl>
                                              <p:pRg st="12" end="12"/>
                                            </p:txEl>
                                          </p:spTgt>
                                        </p:tgtEl>
                                        <p:attrNameLst>
                                          <p:attrName>style.visibility</p:attrName>
                                        </p:attrNameLst>
                                      </p:cBhvr>
                                      <p:to>
                                        <p:strVal val="visible"/>
                                      </p:to>
                                    </p:set>
                                    <p:animEffect transition="in" filter="wipe(down)">
                                      <p:cBhvr>
                                        <p:cTn id="51" dur="500"/>
                                        <p:tgtEl>
                                          <p:spTgt spid="8">
                                            <p:txEl>
                                              <p:pRg st="12" end="1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
                                            <p:txEl>
                                              <p:pRg st="13" end="13"/>
                                            </p:txEl>
                                          </p:spTgt>
                                        </p:tgtEl>
                                        <p:attrNameLst>
                                          <p:attrName>style.visibility</p:attrName>
                                        </p:attrNameLst>
                                      </p:cBhvr>
                                      <p:to>
                                        <p:strVal val="visible"/>
                                      </p:to>
                                    </p:set>
                                    <p:animEffect transition="in" filter="wipe(down)">
                                      <p:cBhvr>
                                        <p:cTn id="56" dur="500"/>
                                        <p:tgtEl>
                                          <p:spTgt spid="8">
                                            <p:txEl>
                                              <p:pRg st="13" end="1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8">
                                            <p:txEl>
                                              <p:pRg st="14" end="14"/>
                                            </p:txEl>
                                          </p:spTgt>
                                        </p:tgtEl>
                                        <p:attrNameLst>
                                          <p:attrName>style.visibility</p:attrName>
                                        </p:attrNameLst>
                                      </p:cBhvr>
                                      <p:to>
                                        <p:strVal val="visible"/>
                                      </p:to>
                                    </p:set>
                                    <p:animEffect transition="in" filter="wipe(down)">
                                      <p:cBhvr>
                                        <p:cTn id="61"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79512" y="116632"/>
            <a:ext cx="8856984" cy="66967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❹</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「各教科や行事等の年間計画」に</a:t>
            </a:r>
            <a:r>
              <a:rPr kumimoji="1" lang="ja-JP" altLang="en-US" sz="2800" b="0" i="0" u="none" strike="noStrike" kern="1200" cap="none" spc="0" normalizeH="0" baseline="0" noProof="0" dirty="0">
                <a:ln>
                  <a:noFill/>
                </a:ln>
                <a:solidFill>
                  <a:srgbClr val="1F497D"/>
                </a:solidFill>
                <a:effectLst/>
                <a:uLnTx/>
                <a:uFillTx/>
                <a:latin typeface="UD デジタル 教科書体 N-B" panose="02020700000000000000" pitchFamily="17" charset="-128"/>
                <a:ea typeface="UD デジタル 教科書体 N-B" panose="02020700000000000000" pitchFamily="17" charset="-128"/>
                <a:cs typeface="+mn-cs"/>
              </a:rPr>
              <a:t>無理なく</a:t>
            </a:r>
            <a:endParaRPr kumimoji="1" lang="en-US" altLang="ja-JP" sz="2800" b="0" i="0" u="none" strike="noStrike" kern="1200" cap="none" spc="0" normalizeH="0" baseline="0" noProof="0" dirty="0">
              <a:ln>
                <a:noFill/>
              </a:ln>
              <a:solidFill>
                <a:srgbClr val="1F497D"/>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組み込みましょう</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。（次年度計画作成時に確認）</a:t>
            </a:r>
            <a:endParaRPr kumimoji="1" lang="en-US" altLang="ja-JP" sz="28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32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32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学校</a:t>
            </a:r>
            <a:r>
              <a:rPr kumimoji="1" lang="ja-JP" altLang="en-US" sz="2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と地域で年間の</a:t>
            </a:r>
            <a:r>
              <a:rPr kumimoji="1" lang="ja-JP" altLang="en-US" sz="2800" b="0" i="0" u="sng"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見通し</a:t>
            </a:r>
            <a:r>
              <a:rPr kumimoji="1" lang="ja-JP" altLang="en-US" sz="2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を</a:t>
            </a:r>
            <a:r>
              <a:rPr kumimoji="1" lang="ja-JP" altLang="en-US"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もち、</a:t>
            </a:r>
            <a:endParaRPr kumimoji="1" lang="en-US" altLang="ja-JP"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次年度に向けて</a:t>
            </a:r>
            <a:r>
              <a:rPr kumimoji="1" lang="ja-JP" altLang="en-US" sz="28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修正</a:t>
            </a:r>
            <a:r>
              <a:rPr kumimoji="1" lang="ja-JP" altLang="en-US"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をしながら、</a:t>
            </a:r>
            <a:endParaRPr kumimoji="1" lang="en-US" altLang="ja-JP"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互いに「無理のない」「持続可能な」</a:t>
            </a:r>
            <a:r>
              <a:rPr kumimoji="1" lang="ja-JP" altLang="en-US" sz="2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計画を。</a:t>
            </a:r>
            <a:endParaRPr kumimoji="1" lang="en-US" altLang="ja-JP" sz="2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❺</a:t>
            </a: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地域貢献・地域</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参画も「持続可能」な形で進めて</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いきましょう。</a:t>
            </a:r>
            <a:endParaRPr kumimoji="1" lang="en-US" altLang="ja-JP"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◆地域のボランティアや行事への参加</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0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「地域のニーズ」→「推進員、学校」が内容を確認　→</a:t>
            </a:r>
            <a:endParaRPr kumimoji="1" lang="en-US" altLang="ja-JP" sz="20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0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「意欲</a:t>
            </a:r>
            <a:r>
              <a:rPr kumimoji="1" lang="ja-JP" altLang="en-US" sz="2000" b="0" i="0" u="sng"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ある</a:t>
            </a:r>
            <a:r>
              <a:rPr kumimoji="1" lang="ja-JP" altLang="en-US" sz="20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子ども」が参加</a:t>
            </a:r>
            <a:r>
              <a:rPr kumimoji="1" lang="ja-JP" altLang="en-US" sz="20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　</a:t>
            </a:r>
            <a:r>
              <a:rPr kumimoji="1" lang="ja-JP" altLang="en-US" sz="20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地域</a:t>
            </a:r>
            <a:r>
              <a:rPr kumimoji="1" lang="ja-JP" altLang="en-US" sz="2000" b="0" i="0" u="sng"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で</a:t>
            </a:r>
            <a:r>
              <a:rPr kumimoji="1" lang="ja-JP" altLang="en-US" sz="2000" b="0" i="0" u="sng"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受け入れて実施</a:t>
            </a:r>
            <a:endParaRPr kumimoji="1" lang="en-US" altLang="ja-JP" sz="20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◆地域の企画づくり</a:t>
            </a:r>
            <a:r>
              <a:rPr kumimoji="1" lang="ja-JP" altLang="en-US" sz="2800" b="0" i="0" u="none"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の工夫</a:t>
            </a:r>
            <a:endParaRPr kumimoji="1" lang="en-US" altLang="ja-JP" sz="18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「企画</a:t>
            </a:r>
            <a:r>
              <a:rPr kumimoji="1" lang="ja-JP" altLang="en-US" sz="1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の</a:t>
            </a:r>
            <a:r>
              <a:rPr kumimoji="1" lang="ja-JP" altLang="en-US"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一部（チラシの挿絵</a:t>
            </a:r>
            <a:r>
              <a:rPr kumimoji="1" lang="ja-JP" altLang="en-US" sz="1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準備、片付けなど参加できる部分だけ）」や</a:t>
            </a:r>
            <a:endParaRPr kumimoji="1" lang="en-US" altLang="ja-JP" sz="1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en-US" altLang="ja-JP"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「実際</a:t>
            </a:r>
            <a:r>
              <a:rPr kumimoji="1" lang="ja-JP" altLang="en-US" sz="1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の</a:t>
            </a:r>
            <a:r>
              <a:rPr kumimoji="1" lang="ja-JP" altLang="en-US"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運営（企画、司会、運営スタッフ、一緒に活動など）」を、</a:t>
            </a:r>
            <a:endParaRPr kumimoji="1" lang="en-US" altLang="ja-JP"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rPr>
              <a:t>　　　　子どもたちと“ともに”できないか。</a:t>
            </a:r>
            <a:endParaRPr kumimoji="1" lang="en-US" altLang="ja-JP" sz="1800" b="0" i="0" u="none" strike="noStrike" kern="1200" cap="none" spc="0" normalizeH="0" baseline="0" noProof="0" dirty="0" smtClean="0">
              <a:ln>
                <a:noFill/>
              </a:ln>
              <a:solidFill>
                <a:srgbClr val="0070C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srgbClr val="1F497D"/>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1050" b="0" i="0" u="none" strike="noStrike" kern="1200" cap="none" spc="0" normalizeH="0" baseline="0" noProof="0" dirty="0" smtClean="0">
                <a:ln>
                  <a:noFill/>
                </a:ln>
                <a:solidFill>
                  <a:srgbClr val="1F497D"/>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1600" b="0" i="0" u="none" strike="noStrike" kern="1200" cap="none" spc="0" normalizeH="0" baseline="0" noProof="0" dirty="0" smtClean="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→子どもの参加で「地域</a:t>
            </a: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が</a:t>
            </a:r>
            <a:r>
              <a:rPr kumimoji="1" lang="ja-JP" altLang="en-US" sz="1600" b="0" i="0" u="none" strike="noStrike" kern="1200" cap="none" spc="0" normalizeH="0" baseline="0" noProof="0" dirty="0" smtClean="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活性化」「（将来の）地域の人づくり」</a:t>
            </a:r>
            <a:endParaRPr kumimoji="1" lang="en-US" altLang="ja-JP" sz="1600" b="0" i="0" u="none" strike="noStrike" kern="1200" cap="none" spc="0" normalizeH="0" baseline="0" noProof="0" dirty="0" smtClean="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1600" b="0" i="0" u="none" strike="noStrike" kern="1200" cap="none" spc="0" normalizeH="0" baseline="0" noProof="0" dirty="0" smtClean="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en-US" altLang="ja-JP" sz="1600" b="0" i="0" u="none" strike="noStrike" kern="1200" cap="none" spc="0" normalizeH="0" baseline="0" noProof="0" dirty="0" smtClean="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1600" b="0" i="0" u="none" strike="noStrike" kern="1200" cap="none" spc="0" normalizeH="0" baseline="0" noProof="0" dirty="0" smtClean="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伝統文化、特色あるイベント、地域住民のつながりを引き継ぐ）</a:t>
            </a:r>
            <a:endParaRPr kumimoji="1" lang="en-US" altLang="ja-JP" sz="1600" b="0" i="0" u="none" strike="noStrike" kern="1200" cap="none" spc="0" normalizeH="0" baseline="0" noProof="0" dirty="0" smtClean="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Tree>
    <p:extLst>
      <p:ext uri="{BB962C8B-B14F-4D97-AF65-F5344CB8AC3E}">
        <p14:creationId xmlns:p14="http://schemas.microsoft.com/office/powerpoint/2010/main" val="176302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6" end="6"/>
                                            </p:txEl>
                                          </p:spTgt>
                                        </p:tgtEl>
                                        <p:attrNameLst>
                                          <p:attrName>style.visibility</p:attrName>
                                        </p:attrNameLst>
                                      </p:cBhvr>
                                      <p:to>
                                        <p:strVal val="visible"/>
                                      </p:to>
                                    </p:set>
                                    <p:animEffect transition="in" filter="wipe(down)">
                                      <p:cBhvr>
                                        <p:cTn id="24" dur="500"/>
                                        <p:tgtEl>
                                          <p:spTgt spid="8">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wipe(down)">
                                      <p:cBhvr>
                                        <p:cTn id="29" dur="500"/>
                                        <p:tgtEl>
                                          <p:spTgt spid="8">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wipe(down)">
                                      <p:cBhvr>
                                        <p:cTn id="32" dur="500"/>
                                        <p:tgtEl>
                                          <p:spTgt spid="8">
                                            <p:txEl>
                                              <p:pRg st="8" end="8"/>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9" end="9"/>
                                            </p:txEl>
                                          </p:spTgt>
                                        </p:tgtEl>
                                        <p:attrNameLst>
                                          <p:attrName>style.visibility</p:attrName>
                                        </p:attrNameLst>
                                      </p:cBhvr>
                                      <p:to>
                                        <p:strVal val="visible"/>
                                      </p:to>
                                    </p:set>
                                    <p:animEffect transition="in" filter="wipe(down)">
                                      <p:cBhvr>
                                        <p:cTn id="35" dur="500"/>
                                        <p:tgtEl>
                                          <p:spTgt spid="8">
                                            <p:txEl>
                                              <p:pRg st="9" end="9"/>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8">
                                            <p:txEl>
                                              <p:pRg st="10" end="10"/>
                                            </p:txEl>
                                          </p:spTgt>
                                        </p:tgtEl>
                                        <p:attrNameLst>
                                          <p:attrName>style.visibility</p:attrName>
                                        </p:attrNameLst>
                                      </p:cBhvr>
                                      <p:to>
                                        <p:strVal val="visible"/>
                                      </p:to>
                                    </p:set>
                                    <p:animEffect transition="in" filter="wipe(down)">
                                      <p:cBhvr>
                                        <p:cTn id="38" dur="500"/>
                                        <p:tgtEl>
                                          <p:spTgt spid="8">
                                            <p:txEl>
                                              <p:pRg st="10" end="10"/>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8">
                                            <p:txEl>
                                              <p:pRg st="11" end="11"/>
                                            </p:txEl>
                                          </p:spTgt>
                                        </p:tgtEl>
                                        <p:attrNameLst>
                                          <p:attrName>style.visibility</p:attrName>
                                        </p:attrNameLst>
                                      </p:cBhvr>
                                      <p:to>
                                        <p:strVal val="visible"/>
                                      </p:to>
                                    </p:set>
                                    <p:animEffect transition="in" filter="wipe(down)">
                                      <p:cBhvr>
                                        <p:cTn id="41" dur="500"/>
                                        <p:tgtEl>
                                          <p:spTgt spid="8">
                                            <p:txEl>
                                              <p:pRg st="11" end="11"/>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8">
                                            <p:txEl>
                                              <p:pRg st="12" end="12"/>
                                            </p:txEl>
                                          </p:spTgt>
                                        </p:tgtEl>
                                        <p:attrNameLst>
                                          <p:attrName>style.visibility</p:attrName>
                                        </p:attrNameLst>
                                      </p:cBhvr>
                                      <p:to>
                                        <p:strVal val="visible"/>
                                      </p:to>
                                    </p:set>
                                    <p:animEffect transition="in" filter="wipe(down)">
                                      <p:cBhvr>
                                        <p:cTn id="44" dur="500"/>
                                        <p:tgtEl>
                                          <p:spTgt spid="8">
                                            <p:txEl>
                                              <p:pRg st="12" end="12"/>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8">
                                            <p:txEl>
                                              <p:pRg st="13" end="13"/>
                                            </p:txEl>
                                          </p:spTgt>
                                        </p:tgtEl>
                                        <p:attrNameLst>
                                          <p:attrName>style.visibility</p:attrName>
                                        </p:attrNameLst>
                                      </p:cBhvr>
                                      <p:to>
                                        <p:strVal val="visible"/>
                                      </p:to>
                                    </p:set>
                                    <p:animEffect transition="in" filter="wipe(down)">
                                      <p:cBhvr>
                                        <p:cTn id="47" dur="500"/>
                                        <p:tgtEl>
                                          <p:spTgt spid="8">
                                            <p:txEl>
                                              <p:pRg st="13" end="13"/>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8">
                                            <p:txEl>
                                              <p:pRg st="14" end="14"/>
                                            </p:txEl>
                                          </p:spTgt>
                                        </p:tgtEl>
                                        <p:attrNameLst>
                                          <p:attrName>style.visibility</p:attrName>
                                        </p:attrNameLst>
                                      </p:cBhvr>
                                      <p:to>
                                        <p:strVal val="visible"/>
                                      </p:to>
                                    </p:set>
                                    <p:animEffect transition="in" filter="wipe(down)">
                                      <p:cBhvr>
                                        <p:cTn id="50" dur="500"/>
                                        <p:tgtEl>
                                          <p:spTgt spid="8">
                                            <p:txEl>
                                              <p:pRg st="14" end="14"/>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8">
                                            <p:txEl>
                                              <p:pRg st="15" end="15"/>
                                            </p:txEl>
                                          </p:spTgt>
                                        </p:tgtEl>
                                        <p:attrNameLst>
                                          <p:attrName>style.visibility</p:attrName>
                                        </p:attrNameLst>
                                      </p:cBhvr>
                                      <p:to>
                                        <p:strVal val="visible"/>
                                      </p:to>
                                    </p:set>
                                    <p:animEffect transition="in" filter="wipe(down)">
                                      <p:cBhvr>
                                        <p:cTn id="53" dur="500"/>
                                        <p:tgtEl>
                                          <p:spTgt spid="8">
                                            <p:txEl>
                                              <p:pRg st="15" end="15"/>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8">
                                            <p:txEl>
                                              <p:pRg st="16" end="16"/>
                                            </p:txEl>
                                          </p:spTgt>
                                        </p:tgtEl>
                                        <p:attrNameLst>
                                          <p:attrName>style.visibility</p:attrName>
                                        </p:attrNameLst>
                                      </p:cBhvr>
                                      <p:to>
                                        <p:strVal val="visible"/>
                                      </p:to>
                                    </p:set>
                                    <p:animEffect transition="in" filter="wipe(down)">
                                      <p:cBhvr>
                                        <p:cTn id="56" dur="500"/>
                                        <p:tgtEl>
                                          <p:spTgt spid="8">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108520" y="1916832"/>
            <a:ext cx="9144000" cy="1728192"/>
          </a:xfrm>
          <a:prstGeom prst="rect">
            <a:avLst/>
          </a:prstGeom>
        </p:spPr>
        <p:txBody>
          <a:bodyPr vert="horz" rtlCol="0" anchor="ctr">
            <a:normAutofit/>
          </a:bodyPr>
          <a:lstStyle>
            <a:lvl1pPr algn="ctr" rtl="0" eaLnBrk="1" latinLnBrk="0" hangingPunct="1">
              <a:spcBef>
                <a:spcPct val="0"/>
              </a:spcBef>
              <a:buNone/>
              <a:defRPr kumimoji="1" sz="4400" baseline="0">
                <a:gradFill flip="none" rotWithShape="1">
                  <a:gsLst>
                    <a:gs pos="60000">
                      <a:schemeClr val="tx2"/>
                    </a:gs>
                    <a:gs pos="100000">
                      <a:schemeClr val="tx2">
                        <a:tint val="20000"/>
                      </a:schemeClr>
                    </a:gs>
                  </a:gsLst>
                  <a:lin ang="5400000" scaled="1"/>
                  <a:tileRect/>
                </a:gradFill>
                <a:effectLst>
                  <a:outerShdw blurRad="127000" algn="tl" rotWithShape="0">
                    <a:schemeClr val="bg1">
                      <a:alpha val="90000"/>
                    </a:schemeClr>
                  </a:outerShdw>
                </a:effectLst>
                <a:latin typeface="+mj-lt"/>
                <a:ea typeface="+mj-ea"/>
                <a:cs typeface="+mj-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4800" b="0" i="0" u="none" strike="noStrike" kern="1200" cap="none" spc="0" normalizeH="0" baseline="0" noProof="0" dirty="0">
              <a:ln>
                <a:noFill/>
              </a:ln>
              <a:solidFill>
                <a:srgbClr val="4F81BD">
                  <a:lumMod val="75000"/>
                </a:srgbClr>
              </a:solidFill>
              <a:effectLst/>
              <a:uLnTx/>
              <a:uFillTx/>
              <a:latin typeface="HG創英角ｺﾞｼｯｸUB" panose="020B0909000000000000" pitchFamily="49" charset="-128"/>
              <a:ea typeface="HG創英角ｺﾞｼｯｸUB" panose="020B0909000000000000" pitchFamily="49" charset="-128"/>
              <a:cs typeface="+mj-cs"/>
            </a:endParaRPr>
          </a:p>
        </p:txBody>
      </p:sp>
      <p:sp>
        <p:nvSpPr>
          <p:cNvPr id="7" name="サブタイトル 2"/>
          <p:cNvSpPr txBox="1">
            <a:spLocks/>
          </p:cNvSpPr>
          <p:nvPr/>
        </p:nvSpPr>
        <p:spPr bwMode="auto">
          <a:xfrm>
            <a:off x="197712" y="404664"/>
            <a:ext cx="9055512" cy="55172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lang="en-US" altLang="ja-JP" sz="280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説明の流れ（１０分）</a:t>
            </a:r>
            <a:endParaRPr kumimoji="1" lang="en-US" altLang="ja-JP"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ja-JP" altLang="en-US"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（１）現在の地域や学校の状況</a:t>
            </a:r>
            <a:endParaRPr lang="en-US" altLang="ja-JP"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kumimoji="1" lang="en-US" altLang="ja-JP"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8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２</a:t>
            </a:r>
            <a:r>
              <a:rPr kumimoji="1" lang="ja-JP" altLang="en-US"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）コミュニティ・スクールとは？</a:t>
            </a:r>
            <a:r>
              <a:rPr lang="ja-JP" altLang="en-US" sz="280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 </a:t>
            </a:r>
            <a:r>
              <a:rPr kumimoji="1" lang="ja-JP" altLang="en-US"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地域学校協働活動とは？</a:t>
            </a:r>
            <a:endParaRPr kumimoji="1" lang="en-US" altLang="ja-JP"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lang="en-US" altLang="ja-JP"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lang="ja-JP" altLang="en-US"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a:t>
            </a:r>
            <a:r>
              <a:rPr lang="ja-JP" altLang="en-US" sz="2800" noProof="0" dirty="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３</a:t>
            </a:r>
            <a:r>
              <a:rPr lang="ja-JP" altLang="en-US"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rPr>
              <a:t>）天草管内の活動</a:t>
            </a:r>
            <a:endParaRPr lang="en-US" altLang="ja-JP"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lang="en-US" altLang="ja-JP" sz="2800" noProof="0" dirty="0" smtClean="0">
              <a:ln>
                <a:solidFill>
                  <a:srgbClr val="0070C0"/>
                </a:solidFill>
              </a:ln>
              <a:solidFill>
                <a:prstClr val="black"/>
              </a:solidFill>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1" lang="ja-JP" altLang="en-US" sz="2800" b="0" i="0" u="none" strike="noStrike" kern="1200" cap="none" spc="0" normalizeH="0" baseline="0" dirty="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a:t>
            </a:r>
            <a:r>
              <a:rPr kumimoji="1" lang="ja-JP" altLang="en-US" sz="2800" b="0" i="0" u="none" strike="noStrike" kern="1200" cap="none" spc="0" normalizeH="0" baseline="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４）○○にとってプラスとなる「地域と学校の連携」</a:t>
            </a:r>
            <a:endParaRPr kumimoji="1" lang="en-US" altLang="ja-JP" sz="2800" b="0" i="0" u="none" strike="noStrike" kern="1200" cap="none" spc="0" normalizeH="0" baseline="0" noProof="0" dirty="0" smtClean="0">
              <a:ln>
                <a:solidFill>
                  <a:srgbClr val="0070C0"/>
                </a:solid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Tree>
    <p:extLst>
      <p:ext uri="{BB962C8B-B14F-4D97-AF65-F5344CB8AC3E}">
        <p14:creationId xmlns:p14="http://schemas.microsoft.com/office/powerpoint/2010/main" val="280496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bwMode="auto">
          <a:xfrm>
            <a:off x="1691680" y="1973619"/>
            <a:ext cx="6120680" cy="1167349"/>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学校・地域が</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抱える</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課題</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ja-JP" altLang="en-US" sz="3600" dirty="0">
                <a:solidFill>
                  <a:prstClr val="black"/>
                </a:solidFill>
                <a:latin typeface="UD デジタル 教科書体 NP-B" panose="02020700000000000000" pitchFamily="18" charset="-128"/>
                <a:ea typeface="UD デジタル 教科書体 NP-B" panose="02020700000000000000" pitchFamily="18" charset="-128"/>
              </a:rPr>
              <a:t>　</a:t>
            </a:r>
            <a:r>
              <a:rPr lang="ja-JP" altLang="en-US" sz="3600" dirty="0" smtClean="0">
                <a:solidFill>
                  <a:prstClr val="black"/>
                </a:solidFill>
                <a:latin typeface="UD デジタル 教科書体 NP-B" panose="02020700000000000000" pitchFamily="18" charset="-128"/>
                <a:ea typeface="UD デジタル 教科書体 NP-B" panose="02020700000000000000" pitchFamily="18" charset="-128"/>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複雑化</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・多様化</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nvGrpSpPr>
          <p:cNvPr id="4" name="グループ化 3">
            <a:extLst>
              <a:ext uri="{FF2B5EF4-FFF2-40B4-BE49-F238E27FC236}">
                <a16:creationId xmlns:a16="http://schemas.microsoft.com/office/drawing/2014/main" id="{20408A6B-4B4D-5ED5-D108-81995A0A78AA}"/>
              </a:ext>
            </a:extLst>
          </p:cNvPr>
          <p:cNvGrpSpPr/>
          <p:nvPr/>
        </p:nvGrpSpPr>
        <p:grpSpPr>
          <a:xfrm>
            <a:off x="163096" y="4725144"/>
            <a:ext cx="8654897" cy="1872208"/>
            <a:chOff x="338643" y="4523609"/>
            <a:chExt cx="8481829" cy="2484820"/>
          </a:xfrm>
        </p:grpSpPr>
        <p:sp>
          <p:nvSpPr>
            <p:cNvPr id="10" name="タイトル 1"/>
            <p:cNvSpPr txBox="1">
              <a:spLocks/>
            </p:cNvSpPr>
            <p:nvPr/>
          </p:nvSpPr>
          <p:spPr bwMode="auto">
            <a:xfrm>
              <a:off x="338643" y="5046976"/>
              <a:ext cx="8481829" cy="1961453"/>
            </a:xfrm>
            <a:prstGeom prst="rect">
              <a:avLst/>
            </a:prstGeom>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学校だけでなく社会全体で</a:t>
              </a:r>
              <a:endParaRPr kumimoji="1" lang="en-US" altLang="ja-JP"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子どもの育ちを支える時代</a:t>
              </a:r>
              <a:endParaRPr kumimoji="1" lang="en-US" altLang="ja-JP"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
          <p:nvSpPr>
            <p:cNvPr id="2" name="下矢印 1"/>
            <p:cNvSpPr/>
            <p:nvPr/>
          </p:nvSpPr>
          <p:spPr>
            <a:xfrm>
              <a:off x="3923928" y="4523609"/>
              <a:ext cx="1368152"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grpSp>
        <p:nvGrpSpPr>
          <p:cNvPr id="3" name="グループ化 2">
            <a:extLst>
              <a:ext uri="{FF2B5EF4-FFF2-40B4-BE49-F238E27FC236}">
                <a16:creationId xmlns:a16="http://schemas.microsoft.com/office/drawing/2014/main" id="{CA2030BC-6A4F-6AB4-A425-3214C73EF121}"/>
              </a:ext>
            </a:extLst>
          </p:cNvPr>
          <p:cNvGrpSpPr/>
          <p:nvPr/>
        </p:nvGrpSpPr>
        <p:grpSpPr>
          <a:xfrm>
            <a:off x="313183" y="593710"/>
            <a:ext cx="8676818" cy="1295892"/>
            <a:chOff x="323528" y="602686"/>
            <a:chExt cx="8676818" cy="1016728"/>
          </a:xfrm>
        </p:grpSpPr>
        <p:sp>
          <p:nvSpPr>
            <p:cNvPr id="11" name="タイトル 1"/>
            <p:cNvSpPr txBox="1">
              <a:spLocks/>
            </p:cNvSpPr>
            <p:nvPr/>
          </p:nvSpPr>
          <p:spPr bwMode="auto">
            <a:xfrm>
              <a:off x="323528" y="620615"/>
              <a:ext cx="1815966"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少子高齢化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2" name="タイトル 1"/>
            <p:cNvSpPr txBox="1">
              <a:spLocks/>
            </p:cNvSpPr>
            <p:nvPr/>
          </p:nvSpPr>
          <p:spPr bwMode="auto">
            <a:xfrm>
              <a:off x="2268036" y="602978"/>
              <a:ext cx="3600400"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地域のつながりの希薄化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5" name="タイトル 1"/>
            <p:cNvSpPr txBox="1">
              <a:spLocks/>
            </p:cNvSpPr>
            <p:nvPr/>
          </p:nvSpPr>
          <p:spPr bwMode="auto">
            <a:xfrm>
              <a:off x="5940152" y="602686"/>
              <a:ext cx="3060193"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地域の教育力の低下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6" name="タイトル 1"/>
            <p:cNvSpPr txBox="1">
              <a:spLocks/>
            </p:cNvSpPr>
            <p:nvPr/>
          </p:nvSpPr>
          <p:spPr bwMode="auto">
            <a:xfrm>
              <a:off x="345448" y="1169364"/>
              <a:ext cx="1394415"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貧困</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7" name="タイトル 1"/>
            <p:cNvSpPr txBox="1">
              <a:spLocks/>
            </p:cNvSpPr>
            <p:nvPr/>
          </p:nvSpPr>
          <p:spPr bwMode="auto">
            <a:xfrm>
              <a:off x="6324017" y="1160821"/>
              <a:ext cx="2676329"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福祉的な課題</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8" name="タイトル 1"/>
            <p:cNvSpPr txBox="1">
              <a:spLocks/>
            </p:cNvSpPr>
            <p:nvPr/>
          </p:nvSpPr>
          <p:spPr bwMode="auto">
            <a:xfrm>
              <a:off x="1835696" y="1169364"/>
              <a:ext cx="4392488"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核家族化・保護者の孤立化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sp>
        <p:nvSpPr>
          <p:cNvPr id="5" name="角丸四角形 4"/>
          <p:cNvSpPr/>
          <p:nvPr/>
        </p:nvSpPr>
        <p:spPr>
          <a:xfrm>
            <a:off x="179511" y="72008"/>
            <a:ext cx="3960441" cy="40515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現在</a:t>
            </a: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の学校や地域</a:t>
            </a:r>
            <a:r>
              <a:rPr lang="ja-JP" altLang="en-US" dirty="0" smtClean="0">
                <a:solidFill>
                  <a:prstClr val="white"/>
                </a:solidFill>
                <a:latin typeface="Calibri"/>
                <a:ea typeface="ＭＳ Ｐゴシック" panose="020B0600070205080204" pitchFamily="50" charset="-128"/>
              </a:rPr>
              <a:t>が抱える課題は？</a:t>
            </a:r>
            <a:endParaRPr kumimoji="1" lang="en-US" altLang="ja-JP"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a:extLst>
              <a:ext uri="{FF2B5EF4-FFF2-40B4-BE49-F238E27FC236}">
                <a16:creationId xmlns:a16="http://schemas.microsoft.com/office/drawing/2014/main" id="{2A3EE928-4904-BA2F-8616-63970DA5C9EE}"/>
              </a:ext>
            </a:extLst>
          </p:cNvPr>
          <p:cNvGrpSpPr/>
          <p:nvPr/>
        </p:nvGrpSpPr>
        <p:grpSpPr>
          <a:xfrm>
            <a:off x="313183" y="3224595"/>
            <a:ext cx="8526486" cy="1356533"/>
            <a:chOff x="311914" y="2905331"/>
            <a:chExt cx="8526486" cy="1015356"/>
          </a:xfrm>
        </p:grpSpPr>
        <p:grpSp>
          <p:nvGrpSpPr>
            <p:cNvPr id="8" name="グループ化 7"/>
            <p:cNvGrpSpPr/>
            <p:nvPr/>
          </p:nvGrpSpPr>
          <p:grpSpPr>
            <a:xfrm>
              <a:off x="311914" y="2905331"/>
              <a:ext cx="8526486" cy="1015356"/>
              <a:chOff x="311914" y="2905331"/>
              <a:chExt cx="8526486" cy="1015356"/>
            </a:xfrm>
          </p:grpSpPr>
          <p:sp>
            <p:nvSpPr>
              <p:cNvPr id="19" name="タイトル 1"/>
              <p:cNvSpPr txBox="1">
                <a:spLocks/>
              </p:cNvSpPr>
              <p:nvPr/>
            </p:nvSpPr>
            <p:spPr bwMode="auto">
              <a:xfrm>
                <a:off x="311914" y="2923260"/>
                <a:ext cx="2459886"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グローバル化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0" name="タイトル 1"/>
              <p:cNvSpPr txBox="1">
                <a:spLocks/>
              </p:cNvSpPr>
              <p:nvPr/>
            </p:nvSpPr>
            <p:spPr bwMode="auto">
              <a:xfrm>
                <a:off x="3059832" y="2905623"/>
                <a:ext cx="2459594"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人工知能の進化</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1" name="タイトル 1"/>
              <p:cNvSpPr txBox="1">
                <a:spLocks/>
              </p:cNvSpPr>
              <p:nvPr/>
            </p:nvSpPr>
            <p:spPr bwMode="auto">
              <a:xfrm>
                <a:off x="5778207" y="2905331"/>
                <a:ext cx="3060193"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変化が激しい社会</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24" name="タイトル 1"/>
              <p:cNvSpPr txBox="1">
                <a:spLocks/>
              </p:cNvSpPr>
              <p:nvPr/>
            </p:nvSpPr>
            <p:spPr bwMode="auto">
              <a:xfrm>
                <a:off x="311914" y="3470637"/>
                <a:ext cx="4392488"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予測困難な未来</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sp>
          <p:nvSpPr>
            <p:cNvPr id="25" name="タイトル 1"/>
            <p:cNvSpPr txBox="1">
              <a:spLocks/>
            </p:cNvSpPr>
            <p:nvPr/>
          </p:nvSpPr>
          <p:spPr bwMode="auto">
            <a:xfrm>
              <a:off x="4774449" y="3465888"/>
              <a:ext cx="4063951" cy="45005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未知の職業</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spTree>
    <p:extLst>
      <p:ext uri="{BB962C8B-B14F-4D97-AF65-F5344CB8AC3E}">
        <p14:creationId xmlns:p14="http://schemas.microsoft.com/office/powerpoint/2010/main" val="68193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bwMode="auto">
          <a:xfrm>
            <a:off x="2004227" y="5477699"/>
            <a:ext cx="7056784" cy="1051221"/>
          </a:xfrm>
          <a:prstGeom prst="rect">
            <a:avLst/>
          </a:prstGeom>
          <a:solidFill>
            <a:srgbClr val="FFC000"/>
          </a:solidFill>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「コミュニティ・スクール」と</a:t>
            </a:r>
            <a:endParaRPr kumimoji="1" lang="en-US" altLang="ja-JP"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「地域学校協働活動」の一体的な推進</a:t>
            </a:r>
            <a:endParaRPr kumimoji="1" lang="en-US" altLang="ja-JP"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p:txBody>
      </p:sp>
      <p:sp>
        <p:nvSpPr>
          <p:cNvPr id="5" name="角丸四角形 4"/>
          <p:cNvSpPr/>
          <p:nvPr/>
        </p:nvSpPr>
        <p:spPr>
          <a:xfrm>
            <a:off x="179512" y="72008"/>
            <a:ext cx="4320480" cy="41071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社会に開かれた教育</a:t>
            </a: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課程が必要である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nvGrpSpPr>
          <p:cNvPr id="6" name="グループ化 5">
            <a:extLst>
              <a:ext uri="{FF2B5EF4-FFF2-40B4-BE49-F238E27FC236}">
                <a16:creationId xmlns:a16="http://schemas.microsoft.com/office/drawing/2014/main" id="{19BD3D97-F0A5-4E91-9100-7F0D11B39468}"/>
              </a:ext>
            </a:extLst>
          </p:cNvPr>
          <p:cNvGrpSpPr/>
          <p:nvPr/>
        </p:nvGrpSpPr>
        <p:grpSpPr>
          <a:xfrm>
            <a:off x="-5943" y="1466571"/>
            <a:ext cx="7746295" cy="3690621"/>
            <a:chOff x="1232656" y="1922365"/>
            <a:chExt cx="7204463" cy="3352273"/>
          </a:xfrm>
        </p:grpSpPr>
        <p:grpSp>
          <p:nvGrpSpPr>
            <p:cNvPr id="3" name="グループ化 2">
              <a:extLst>
                <a:ext uri="{FF2B5EF4-FFF2-40B4-BE49-F238E27FC236}">
                  <a16:creationId xmlns:a16="http://schemas.microsoft.com/office/drawing/2014/main" id="{43C00AB1-D8ED-4451-8428-DAE2259DBBD1}"/>
                </a:ext>
              </a:extLst>
            </p:cNvPr>
            <p:cNvGrpSpPr/>
            <p:nvPr/>
          </p:nvGrpSpPr>
          <p:grpSpPr>
            <a:xfrm>
              <a:off x="1943137" y="1922365"/>
              <a:ext cx="6493982" cy="3352272"/>
              <a:chOff x="1943137" y="1922365"/>
              <a:chExt cx="6493982" cy="3352272"/>
            </a:xfrm>
          </p:grpSpPr>
          <p:sp>
            <p:nvSpPr>
              <p:cNvPr id="9" name="タイトル 1"/>
              <p:cNvSpPr txBox="1">
                <a:spLocks/>
              </p:cNvSpPr>
              <p:nvPr/>
            </p:nvSpPr>
            <p:spPr bwMode="auto">
              <a:xfrm>
                <a:off x="1956397" y="1922365"/>
                <a:ext cx="6480722" cy="3352272"/>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社会のつながりの中で学ぶことで</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子供たちは、自分の力で人生や社会をよりよくできるという</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実感をもつことができます。</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このことは、変化の激しい社会において</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子供たちが困難を乗り越え、</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未来に向けて進む希望や力になります。</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そのため、これからの学校には</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社会と連携・協働した教育活動を充実させることが</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ますます求められます。</a:t>
                </a:r>
                <a:endParaRPr kumimoji="1" lang="en-US" altLang="ja-JP" sz="1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2" name="正方形/長方形 11"/>
              <p:cNvSpPr/>
              <p:nvPr/>
            </p:nvSpPr>
            <p:spPr>
              <a:xfrm>
                <a:off x="1956397" y="2162429"/>
                <a:ext cx="5898304" cy="822983"/>
              </a:xfrm>
              <a:prstGeom prst="rect">
                <a:avLst/>
              </a:prstGeom>
              <a:solidFill>
                <a:srgbClr val="FFFF00">
                  <a:alpha val="28000"/>
                </a:srgbClr>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1943137" y="3181631"/>
                <a:ext cx="3998818" cy="821602"/>
              </a:xfrm>
              <a:prstGeom prst="rect">
                <a:avLst/>
              </a:prstGeom>
              <a:solidFill>
                <a:srgbClr val="FFFF00">
                  <a:alpha val="27000"/>
                </a:srgbClr>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1" name="テキスト ボックス 10"/>
            <p:cNvSpPr txBox="1"/>
            <p:nvPr/>
          </p:nvSpPr>
          <p:spPr>
            <a:xfrm>
              <a:off x="1232656" y="4966861"/>
              <a:ext cx="7137492" cy="30777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令和２年２月発行　教育委員会月報　文部科学省教育課程課作成資料より</a:t>
              </a:r>
              <a:r>
                <a:rPr kumimoji="1" lang="en-US" altLang="ja-JP"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1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grpSp>
      <p:sp>
        <p:nvSpPr>
          <p:cNvPr id="7" name="タイトル 1"/>
          <p:cNvSpPr txBox="1">
            <a:spLocks/>
          </p:cNvSpPr>
          <p:nvPr/>
        </p:nvSpPr>
        <p:spPr bwMode="auto">
          <a:xfrm>
            <a:off x="395536" y="620688"/>
            <a:ext cx="6218012" cy="707914"/>
          </a:xfrm>
          <a:prstGeom prst="rect">
            <a:avLst/>
          </a:prstGeom>
          <a:solidFill>
            <a:srgbClr val="FFC000"/>
          </a:soli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「社会に開かれた教育課程」</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7" name="正方形/長方形 16"/>
          <p:cNvSpPr/>
          <p:nvPr/>
        </p:nvSpPr>
        <p:spPr>
          <a:xfrm>
            <a:off x="765736" y="4228506"/>
            <a:ext cx="5412832" cy="589844"/>
          </a:xfrm>
          <a:prstGeom prst="rect">
            <a:avLst/>
          </a:prstGeom>
          <a:solidFill>
            <a:srgbClr val="FFFF00">
              <a:alpha val="27000"/>
            </a:srgbClr>
          </a:solidFill>
          <a:ln w="1905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屈折矢印 7"/>
          <p:cNvSpPr/>
          <p:nvPr/>
        </p:nvSpPr>
        <p:spPr>
          <a:xfrm rot="5400000">
            <a:off x="858400" y="5043994"/>
            <a:ext cx="1101095" cy="7094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3501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631470" y="44624"/>
            <a:ext cx="1512530" cy="1275680"/>
            <a:chOff x="4211960" y="2060849"/>
            <a:chExt cx="2943961" cy="3096344"/>
          </a:xfrm>
        </p:grpSpPr>
        <p:pic>
          <p:nvPicPr>
            <p:cNvPr id="1026" name="Picture 2">
              <a:extLst>
                <a:ext uri="{FF2B5EF4-FFF2-40B4-BE49-F238E27FC236}">
                  <a16:creationId xmlns:a16="http://schemas.microsoft.com/office/drawing/2014/main" id="{1C45C1C8-8805-41B2-AED8-3734B68B35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060849"/>
              <a:ext cx="294396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2" descr="dl_kuma03.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3" y="2320475"/>
              <a:ext cx="2423999" cy="283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角丸四角形 6"/>
          <p:cNvSpPr/>
          <p:nvPr/>
        </p:nvSpPr>
        <p:spPr>
          <a:xfrm>
            <a:off x="179512" y="72008"/>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3" name="角丸四角形吹き出し 2"/>
          <p:cNvSpPr/>
          <p:nvPr/>
        </p:nvSpPr>
        <p:spPr>
          <a:xfrm>
            <a:off x="484600" y="638617"/>
            <a:ext cx="6264696" cy="633766"/>
          </a:xfrm>
          <a:prstGeom prst="wedgeRoundRectCallout">
            <a:avLst>
              <a:gd name="adj1" fmla="val 59592"/>
              <a:gd name="adj2" fmla="val -355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「コミュニティ・スクール」って？</a:t>
            </a:r>
          </a:p>
        </p:txBody>
      </p:sp>
      <p:grpSp>
        <p:nvGrpSpPr>
          <p:cNvPr id="8" name="グループ化 7">
            <a:extLst>
              <a:ext uri="{FF2B5EF4-FFF2-40B4-BE49-F238E27FC236}">
                <a16:creationId xmlns:a16="http://schemas.microsoft.com/office/drawing/2014/main" id="{57921F5E-367C-4807-B132-FAF2FA2854D2}"/>
              </a:ext>
            </a:extLst>
          </p:cNvPr>
          <p:cNvGrpSpPr/>
          <p:nvPr/>
        </p:nvGrpSpPr>
        <p:grpSpPr>
          <a:xfrm>
            <a:off x="179512" y="1340768"/>
            <a:ext cx="8712968" cy="2408439"/>
            <a:chOff x="179512" y="1340768"/>
            <a:chExt cx="8712968" cy="2408439"/>
          </a:xfrm>
        </p:grpSpPr>
        <p:sp>
          <p:nvSpPr>
            <p:cNvPr id="10" name="タイトル 1"/>
            <p:cNvSpPr txBox="1">
              <a:spLocks/>
            </p:cNvSpPr>
            <p:nvPr/>
          </p:nvSpPr>
          <p:spPr bwMode="auto">
            <a:xfrm>
              <a:off x="179512" y="1340768"/>
              <a:ext cx="8712968" cy="2408439"/>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学校運営協議会制度」を導入した学校のこと。学校と地域住民等が力を合わせて学校の運営に取り組むことが可能となる「地域とともにある学校づくり」への転換を図るための有効な仕組み。地域住民が学校運営に責任と権限を持って参画し、合議体として協議する。</a:t>
              </a:r>
            </a:p>
          </p:txBody>
        </p:sp>
        <p:sp>
          <p:nvSpPr>
            <p:cNvPr id="13" name="正方形/長方形 12"/>
            <p:cNvSpPr/>
            <p:nvPr/>
          </p:nvSpPr>
          <p:spPr>
            <a:xfrm>
              <a:off x="359532" y="1412776"/>
              <a:ext cx="5940660" cy="501316"/>
            </a:xfrm>
            <a:prstGeom prst="rect">
              <a:avLst/>
            </a:prstGeom>
            <a:solidFill>
              <a:srgbClr val="FFFF00">
                <a:alpha val="35000"/>
              </a:srgbClr>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6" name="タイトル 1"/>
          <p:cNvSpPr txBox="1">
            <a:spLocks/>
          </p:cNvSpPr>
          <p:nvPr/>
        </p:nvSpPr>
        <p:spPr bwMode="auto">
          <a:xfrm>
            <a:off x="5978442" y="5079177"/>
            <a:ext cx="2802162"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学校運営のビジョン</a:t>
            </a:r>
          </a:p>
        </p:txBody>
      </p:sp>
      <p:sp>
        <p:nvSpPr>
          <p:cNvPr id="19" name="タイトル 1"/>
          <p:cNvSpPr txBox="1">
            <a:spLocks/>
          </p:cNvSpPr>
          <p:nvPr/>
        </p:nvSpPr>
        <p:spPr bwMode="auto">
          <a:xfrm>
            <a:off x="683568" y="6043445"/>
            <a:ext cx="2771509"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育てたい資質・能力</a:t>
            </a:r>
          </a:p>
        </p:txBody>
      </p:sp>
      <p:sp>
        <p:nvSpPr>
          <p:cNvPr id="20" name="タイトル 1"/>
          <p:cNvSpPr txBox="1">
            <a:spLocks/>
          </p:cNvSpPr>
          <p:nvPr/>
        </p:nvSpPr>
        <p:spPr bwMode="auto">
          <a:xfrm>
            <a:off x="5508104" y="5994439"/>
            <a:ext cx="2232248"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目指す子ども像</a:t>
            </a:r>
          </a:p>
        </p:txBody>
      </p:sp>
      <p:sp>
        <p:nvSpPr>
          <p:cNvPr id="21" name="タイトル 1"/>
          <p:cNvSpPr txBox="1">
            <a:spLocks/>
          </p:cNvSpPr>
          <p:nvPr/>
        </p:nvSpPr>
        <p:spPr bwMode="auto">
          <a:xfrm>
            <a:off x="2915816" y="4509120"/>
            <a:ext cx="2655912"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UD デジタル 教科書体 NK-B" panose="02020700000000000000" pitchFamily="18" charset="-128"/>
                <a:ea typeface="UD デジタル 教科書体 NK-B" panose="02020700000000000000" pitchFamily="18" charset="-128"/>
                <a:cs typeface="+mj-cs"/>
              </a:rPr>
              <a:t>学校の魅力や課題</a:t>
            </a:r>
          </a:p>
        </p:txBody>
      </p:sp>
      <p:sp>
        <p:nvSpPr>
          <p:cNvPr id="22" name="タイトル 1"/>
          <p:cNvSpPr txBox="1">
            <a:spLocks/>
          </p:cNvSpPr>
          <p:nvPr/>
        </p:nvSpPr>
        <p:spPr bwMode="auto">
          <a:xfrm>
            <a:off x="363396" y="5071759"/>
            <a:ext cx="1800200" cy="576064"/>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地域の課題</a:t>
            </a:r>
          </a:p>
        </p:txBody>
      </p:sp>
      <p:sp>
        <p:nvSpPr>
          <p:cNvPr id="4" name="楕円 3"/>
          <p:cNvSpPr/>
          <p:nvPr/>
        </p:nvSpPr>
        <p:spPr>
          <a:xfrm>
            <a:off x="2960572" y="5089852"/>
            <a:ext cx="2763556" cy="1147460"/>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共有</a:t>
            </a:r>
          </a:p>
        </p:txBody>
      </p:sp>
      <p:sp>
        <p:nvSpPr>
          <p:cNvPr id="24" name="タイトル 1"/>
          <p:cNvSpPr txBox="1">
            <a:spLocks/>
          </p:cNvSpPr>
          <p:nvPr/>
        </p:nvSpPr>
        <p:spPr bwMode="auto">
          <a:xfrm>
            <a:off x="218590" y="3789040"/>
            <a:ext cx="8673889" cy="648072"/>
          </a:xfrm>
          <a:prstGeom prst="rect">
            <a:avLst/>
          </a:prstGeom>
          <a:gradFill>
            <a:gsLst>
              <a:gs pos="0">
                <a:schemeClr val="accent6">
                  <a:lumMod val="60000"/>
                  <a:lumOff val="40000"/>
                </a:schemeClr>
              </a:gs>
              <a:gs pos="35000">
                <a:schemeClr val="accent6">
                  <a:lumMod val="60000"/>
                  <a:lumOff val="40000"/>
                </a:schemeClr>
              </a:gs>
              <a:gs pos="100000">
                <a:schemeClr val="accent6">
                  <a:lumMod val="20000"/>
                  <a:lumOff val="8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学校運営協議会委員（地域住民、保護者、地域学校協働活動推進員など）</a:t>
            </a:r>
            <a:endParaRPr kumimoji="1" lang="en-US" altLang="ja-JP" sz="20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地方教育行政の組織及び運営に関する法律４７条の５</a:t>
            </a:r>
          </a:p>
        </p:txBody>
      </p:sp>
    </p:spTree>
    <p:extLst>
      <p:ext uri="{BB962C8B-B14F-4D97-AF65-F5344CB8AC3E}">
        <p14:creationId xmlns:p14="http://schemas.microsoft.com/office/powerpoint/2010/main" val="163900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0" grpId="0" animBg="1"/>
      <p:bldP spid="21" grpId="0" animBg="1"/>
      <p:bldP spid="22" grpId="0" animBg="1"/>
      <p:bldP spid="4"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7631470" y="354797"/>
            <a:ext cx="1512530" cy="1275680"/>
            <a:chOff x="4211960" y="2060849"/>
            <a:chExt cx="2943961" cy="3096344"/>
          </a:xfrm>
        </p:grpSpPr>
        <p:pic>
          <p:nvPicPr>
            <p:cNvPr id="1026" name="Picture 2">
              <a:extLst>
                <a:ext uri="{FF2B5EF4-FFF2-40B4-BE49-F238E27FC236}">
                  <a16:creationId xmlns:a16="http://schemas.microsoft.com/office/drawing/2014/main" id="{1C45C1C8-8805-41B2-AED8-3734B68B35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2060849"/>
              <a:ext cx="294396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5" name="図 2" descr="dl_kuma03.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3" y="2320475"/>
              <a:ext cx="2423999" cy="2836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角丸四角形 6"/>
          <p:cNvSpPr/>
          <p:nvPr/>
        </p:nvSpPr>
        <p:spPr>
          <a:xfrm>
            <a:off x="179512" y="72008"/>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3" name="角丸四角形吹き出し 2"/>
          <p:cNvSpPr/>
          <p:nvPr/>
        </p:nvSpPr>
        <p:spPr>
          <a:xfrm>
            <a:off x="179512" y="923026"/>
            <a:ext cx="6264696" cy="633766"/>
          </a:xfrm>
          <a:prstGeom prst="wedgeRoundRectCallout">
            <a:avLst>
              <a:gd name="adj1" fmla="val 59592"/>
              <a:gd name="adj2" fmla="val -35540"/>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「地域学校協働活動」って？</a:t>
            </a:r>
          </a:p>
        </p:txBody>
      </p:sp>
      <p:sp>
        <p:nvSpPr>
          <p:cNvPr id="11" name="タイトル 1"/>
          <p:cNvSpPr txBox="1">
            <a:spLocks/>
          </p:cNvSpPr>
          <p:nvPr/>
        </p:nvSpPr>
        <p:spPr bwMode="auto">
          <a:xfrm>
            <a:off x="179512" y="4906136"/>
            <a:ext cx="3600400"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地域が学校（子ども）を支援する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grpSp>
        <p:nvGrpSpPr>
          <p:cNvPr id="8" name="グループ化 7">
            <a:extLst>
              <a:ext uri="{FF2B5EF4-FFF2-40B4-BE49-F238E27FC236}">
                <a16:creationId xmlns:a16="http://schemas.microsoft.com/office/drawing/2014/main" id="{830464D0-204F-4A32-9581-D01CA3B33EF8}"/>
              </a:ext>
            </a:extLst>
          </p:cNvPr>
          <p:cNvGrpSpPr/>
          <p:nvPr/>
        </p:nvGrpSpPr>
        <p:grpSpPr>
          <a:xfrm>
            <a:off x="179512" y="1912743"/>
            <a:ext cx="8712968" cy="2524369"/>
            <a:chOff x="179512" y="1912743"/>
            <a:chExt cx="8712968" cy="2524369"/>
          </a:xfrm>
        </p:grpSpPr>
        <p:sp>
          <p:nvSpPr>
            <p:cNvPr id="10" name="タイトル 1"/>
            <p:cNvSpPr txBox="1">
              <a:spLocks/>
            </p:cNvSpPr>
            <p:nvPr/>
          </p:nvSpPr>
          <p:spPr bwMode="auto">
            <a:xfrm>
              <a:off x="179512" y="1912743"/>
              <a:ext cx="8712968" cy="2524369"/>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j-cs"/>
                </a:rPr>
                <a:t>地域の高齢者、成人、学生、保護者、ＰＴＡ、ＮＰＯ、民間企業、団体・機関等の幅広い地域住民の参画を得て、地域全体で子供たちの学びや成長を支えるとともに、「学校を核とした地域づくり」を目指して、地域と学校が相互にパートナーとして連携・協働して行う様々な活動</a:t>
              </a:r>
            </a:p>
          </p:txBody>
        </p:sp>
        <p:sp>
          <p:nvSpPr>
            <p:cNvPr id="14" name="正方形/長方形 13"/>
            <p:cNvSpPr/>
            <p:nvPr/>
          </p:nvSpPr>
          <p:spPr>
            <a:xfrm>
              <a:off x="5436169" y="3359732"/>
              <a:ext cx="3456311" cy="501316"/>
            </a:xfrm>
            <a:prstGeom prst="rect">
              <a:avLst/>
            </a:prstGeom>
            <a:solidFill>
              <a:srgbClr val="FFFF00">
                <a:alpha val="35000"/>
              </a:srgbClr>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179512" y="3789040"/>
              <a:ext cx="7200800" cy="501316"/>
            </a:xfrm>
            <a:prstGeom prst="rect">
              <a:avLst/>
            </a:prstGeom>
            <a:solidFill>
              <a:srgbClr val="FFFF00">
                <a:alpha val="35000"/>
              </a:srgbClr>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sp>
        <p:nvSpPr>
          <p:cNvPr id="17" name="タイトル 1"/>
          <p:cNvSpPr txBox="1">
            <a:spLocks/>
          </p:cNvSpPr>
          <p:nvPr/>
        </p:nvSpPr>
        <p:spPr bwMode="auto">
          <a:xfrm>
            <a:off x="5196516" y="4849894"/>
            <a:ext cx="3623956"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学校（子ども）が地域に</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参画する・貢献する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4" name="楕円 3"/>
          <p:cNvSpPr/>
          <p:nvPr/>
        </p:nvSpPr>
        <p:spPr>
          <a:xfrm>
            <a:off x="3923855" y="4581128"/>
            <a:ext cx="1152201" cy="2053200"/>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双方向</a:t>
            </a:r>
          </a:p>
        </p:txBody>
      </p:sp>
    </p:spTree>
    <p:extLst>
      <p:ext uri="{BB962C8B-B14F-4D97-AF65-F5344CB8AC3E}">
        <p14:creationId xmlns:p14="http://schemas.microsoft.com/office/powerpoint/2010/main" val="360604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a:extLst>
              <a:ext uri="{FF2B5EF4-FFF2-40B4-BE49-F238E27FC236}">
                <a16:creationId xmlns:a16="http://schemas.microsoft.com/office/drawing/2014/main" id="{3159715B-8D94-49A4-B5C9-BBC87765EC01}"/>
              </a:ext>
            </a:extLst>
          </p:cNvPr>
          <p:cNvSpPr txBox="1"/>
          <p:nvPr/>
        </p:nvSpPr>
        <p:spPr>
          <a:xfrm rot="545314">
            <a:off x="5886913" y="983060"/>
            <a:ext cx="1618522" cy="302070"/>
          </a:xfrm>
          <a:prstGeom prst="rect">
            <a:avLst/>
          </a:prstGeom>
          <a:solidFill>
            <a:srgbClr val="FF99FF"/>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地域学校協働本部</a:t>
            </a:r>
          </a:p>
        </p:txBody>
      </p:sp>
      <p:sp>
        <p:nvSpPr>
          <p:cNvPr id="6" name="雲 5"/>
          <p:cNvSpPr/>
          <p:nvPr/>
        </p:nvSpPr>
        <p:spPr>
          <a:xfrm>
            <a:off x="1237048" y="941583"/>
            <a:ext cx="3129690" cy="811515"/>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8" name="テキスト ボックス 107">
            <a:extLst>
              <a:ext uri="{FF2B5EF4-FFF2-40B4-BE49-F238E27FC236}">
                <a16:creationId xmlns:a16="http://schemas.microsoft.com/office/drawing/2014/main" id="{1AAF7527-69EC-455E-AEAB-F74368D976A5}"/>
              </a:ext>
            </a:extLst>
          </p:cNvPr>
          <p:cNvSpPr txBox="1"/>
          <p:nvPr/>
        </p:nvSpPr>
        <p:spPr>
          <a:xfrm>
            <a:off x="1545334" y="1013081"/>
            <a:ext cx="2658533" cy="642484"/>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596"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に開かれた教育課程」を実現させていくためには、学校と地域、家庭との間で、これからの子供たちにどんな力が必要かについての共通認識を形成することが求められます。さらに、行政や子供たちも含めた五者連携を図る中で、学校として育成する資質・能力を明確にし、それらを共有し、連携・協働することを重視したものです。単に学校外の体験や外部講師を増やせばよいわけではありません。</a:t>
            </a:r>
            <a:endParaRPr kumimoji="1" lang="en-US" altLang="ja-JP" sz="596"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 name="テキスト ボックス 2">
            <a:extLst>
              <a:ext uri="{FF2B5EF4-FFF2-40B4-BE49-F238E27FC236}">
                <a16:creationId xmlns:a16="http://schemas.microsoft.com/office/drawing/2014/main" id="{1AAF7527-69EC-455E-AEAB-F74368D976A5}"/>
              </a:ext>
            </a:extLst>
          </p:cNvPr>
          <p:cNvSpPr txBox="1"/>
          <p:nvPr/>
        </p:nvSpPr>
        <p:spPr>
          <a:xfrm>
            <a:off x="373119" y="533189"/>
            <a:ext cx="8440615" cy="354584"/>
          </a:xfrm>
          <a:prstGeom prst="rect">
            <a:avLst/>
          </a:prstGeom>
          <a:solidFill>
            <a:srgbClr val="00B0F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704"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熊本県におけるコミュニティ・スクール等と地域学校協働活動の一体的な推進</a:t>
            </a:r>
          </a:p>
        </p:txBody>
      </p:sp>
      <p:sp>
        <p:nvSpPr>
          <p:cNvPr id="2" name="円/楕円 1"/>
          <p:cNvSpPr/>
          <p:nvPr/>
        </p:nvSpPr>
        <p:spPr>
          <a:xfrm>
            <a:off x="706577" y="1233707"/>
            <a:ext cx="7853559" cy="5240672"/>
          </a:xfrm>
          <a:prstGeom prst="ellipse">
            <a:avLst/>
          </a:prstGeom>
          <a:ln>
            <a:solidFill>
              <a:srgbClr val="002060"/>
            </a:solidFill>
          </a:ln>
          <a:effectLst>
            <a:outerShdw blurRad="50800" dist="38100" dir="2700000" algn="tl" rotWithShape="0">
              <a:prstClr val="black">
                <a:alpha val="40000"/>
              </a:prstClr>
            </a:outerShdw>
          </a:effectLst>
          <a:scene3d>
            <a:camera prst="obliqueBottomRight">
              <a:rot lat="2929784" lon="954658" rev="1680501"/>
            </a:camera>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53" name="図 52">
            <a:extLst>
              <a:ext uri="{FF2B5EF4-FFF2-40B4-BE49-F238E27FC236}">
                <a16:creationId xmlns:a16="http://schemas.microsoft.com/office/drawing/2014/main" id="{F53910F0-BDE2-4374-8811-ED9070B410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7371" y="3206516"/>
            <a:ext cx="694688" cy="1192598"/>
          </a:xfrm>
          <a:prstGeom prst="rect">
            <a:avLst/>
          </a:prstGeom>
        </p:spPr>
      </p:pic>
      <p:sp>
        <p:nvSpPr>
          <p:cNvPr id="56" name="円/楕円 1">
            <a:extLst>
              <a:ext uri="{FF2B5EF4-FFF2-40B4-BE49-F238E27FC236}">
                <a16:creationId xmlns:a16="http://schemas.microsoft.com/office/drawing/2014/main" id="{1E6946AE-C026-4FDF-9032-E13FD4A46CFE}"/>
              </a:ext>
            </a:extLst>
          </p:cNvPr>
          <p:cNvSpPr/>
          <p:nvPr/>
        </p:nvSpPr>
        <p:spPr>
          <a:xfrm>
            <a:off x="1654715" y="2033104"/>
            <a:ext cx="5907077" cy="3539421"/>
          </a:xfrm>
          <a:prstGeom prst="ellipse">
            <a:avLst/>
          </a:prstGeom>
          <a:gradFill>
            <a:gsLst>
              <a:gs pos="0">
                <a:srgbClr val="FF66FF"/>
              </a:gs>
              <a:gs pos="35000">
                <a:srgbClr val="FF99FF"/>
              </a:gs>
              <a:gs pos="100000">
                <a:schemeClr val="accent1">
                  <a:tint val="15000"/>
                  <a:satMod val="350000"/>
                </a:schemeClr>
              </a:gs>
            </a:gsLst>
            <a:lin ang="16200000" scaled="1"/>
          </a:gradFill>
          <a:ln>
            <a:solidFill>
              <a:srgbClr val="002060"/>
            </a:solidFill>
          </a:ln>
          <a:effectLst>
            <a:outerShdw blurRad="50800" dist="38100" dir="2700000" algn="tl" rotWithShape="0">
              <a:prstClr val="black">
                <a:alpha val="40000"/>
              </a:prstClr>
            </a:outerShdw>
          </a:effectLst>
          <a:scene3d>
            <a:camera prst="obliqueBottomRight">
              <a:rot lat="2929784" lon="954658" rev="1680501"/>
            </a:camera>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13" name="図 1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9187" y="5657541"/>
            <a:ext cx="707392" cy="707392"/>
          </a:xfrm>
          <a:prstGeom prst="rect">
            <a:avLst/>
          </a:prstGeom>
        </p:spPr>
      </p:pic>
      <p:sp>
        <p:nvSpPr>
          <p:cNvPr id="42" name="円/楕円 41"/>
          <p:cNvSpPr/>
          <p:nvPr/>
        </p:nvSpPr>
        <p:spPr>
          <a:xfrm rot="611641" flipV="1">
            <a:off x="4403286" y="1268070"/>
            <a:ext cx="420260" cy="38347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3" name="テキスト ボックス 42"/>
          <p:cNvSpPr txBox="1"/>
          <p:nvPr/>
        </p:nvSpPr>
        <p:spPr>
          <a:xfrm rot="611641">
            <a:off x="4458632" y="1162057"/>
            <a:ext cx="372837" cy="651717"/>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地域住民</a:t>
            </a:r>
          </a:p>
        </p:txBody>
      </p:sp>
      <p:grpSp>
        <p:nvGrpSpPr>
          <p:cNvPr id="21" name="グループ化 20"/>
          <p:cNvGrpSpPr/>
          <p:nvPr/>
        </p:nvGrpSpPr>
        <p:grpSpPr>
          <a:xfrm rot="611641" flipV="1">
            <a:off x="5891112" y="1251780"/>
            <a:ext cx="588166" cy="383476"/>
            <a:chOff x="5472114" y="2780346"/>
            <a:chExt cx="724811" cy="395615"/>
          </a:xfrm>
        </p:grpSpPr>
        <p:sp>
          <p:nvSpPr>
            <p:cNvPr id="36" name="円/楕円 35"/>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7" name="テキスト ボックス 36"/>
            <p:cNvSpPr txBox="1"/>
            <p:nvPr/>
          </p:nvSpPr>
          <p:spPr>
            <a:xfrm flipV="1">
              <a:off x="5472114" y="2835197"/>
              <a:ext cx="724811" cy="311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社会教育</a:t>
              </a:r>
              <a:endParaRPr kumimoji="1" lang="en-US" altLang="ja-JP"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81"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施設・団体</a:t>
              </a:r>
            </a:p>
          </p:txBody>
        </p:sp>
      </p:grpSp>
      <p:sp>
        <p:nvSpPr>
          <p:cNvPr id="34" name="円/楕円 33"/>
          <p:cNvSpPr/>
          <p:nvPr/>
        </p:nvSpPr>
        <p:spPr>
          <a:xfrm rot="611641" flipV="1">
            <a:off x="6450880" y="1395796"/>
            <a:ext cx="420260" cy="383476"/>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5" name="テキスト ボックス 34"/>
          <p:cNvSpPr txBox="1"/>
          <p:nvPr/>
        </p:nvSpPr>
        <p:spPr>
          <a:xfrm rot="611641">
            <a:off x="6468928" y="1271452"/>
            <a:ext cx="408289" cy="642740"/>
          </a:xfrm>
          <a:prstGeom prst="rect">
            <a:avLst/>
          </a:prstGeom>
          <a:no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文化団体</a:t>
            </a:r>
          </a:p>
        </p:txBody>
      </p:sp>
      <p:grpSp>
        <p:nvGrpSpPr>
          <p:cNvPr id="23" name="グループ化 22"/>
          <p:cNvGrpSpPr/>
          <p:nvPr/>
        </p:nvGrpSpPr>
        <p:grpSpPr>
          <a:xfrm rot="611641" flipV="1">
            <a:off x="6871230" y="1576073"/>
            <a:ext cx="520396" cy="383476"/>
            <a:chOff x="5462012" y="2780346"/>
            <a:chExt cx="641296" cy="395615"/>
          </a:xfrm>
        </p:grpSpPr>
        <p:sp>
          <p:nvSpPr>
            <p:cNvPr id="32" name="円/楕円 31"/>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3" name="テキスト ボックス 32"/>
            <p:cNvSpPr txBox="1"/>
            <p:nvPr/>
          </p:nvSpPr>
          <p:spPr>
            <a:xfrm rot="10800000">
              <a:off x="5462012" y="2800066"/>
              <a:ext cx="641296" cy="3388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67"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スポーツ団体</a:t>
              </a:r>
            </a:p>
          </p:txBody>
        </p:sp>
      </p:grpSp>
      <p:grpSp>
        <p:nvGrpSpPr>
          <p:cNvPr id="24" name="グループ化 23"/>
          <p:cNvGrpSpPr/>
          <p:nvPr/>
        </p:nvGrpSpPr>
        <p:grpSpPr>
          <a:xfrm rot="611641" flipV="1">
            <a:off x="7389010" y="1860059"/>
            <a:ext cx="569556" cy="385183"/>
            <a:chOff x="5529063" y="2780346"/>
            <a:chExt cx="701877" cy="397376"/>
          </a:xfrm>
        </p:grpSpPr>
        <p:sp>
          <p:nvSpPr>
            <p:cNvPr id="30" name="円/楕円 29"/>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1" name="テキスト ボックス 30"/>
            <p:cNvSpPr txBox="1"/>
            <p:nvPr/>
          </p:nvSpPr>
          <p:spPr>
            <a:xfrm flipV="1">
              <a:off x="5541760" y="2798551"/>
              <a:ext cx="689180" cy="379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企業</a:t>
              </a:r>
              <a:endParaRPr kumimoji="1" lang="en-US" altLang="ja-JP"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ＮＰＯ</a:t>
              </a:r>
            </a:p>
          </p:txBody>
        </p:sp>
      </p:grpSp>
      <p:sp>
        <p:nvSpPr>
          <p:cNvPr id="25" name="上矢印 24"/>
          <p:cNvSpPr/>
          <p:nvPr/>
        </p:nvSpPr>
        <p:spPr>
          <a:xfrm rot="611641" flipV="1">
            <a:off x="5941370" y="1681469"/>
            <a:ext cx="208102" cy="323410"/>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上矢印 25"/>
          <p:cNvSpPr/>
          <p:nvPr/>
        </p:nvSpPr>
        <p:spPr>
          <a:xfrm rot="2245142" flipV="1">
            <a:off x="6406149" y="1841334"/>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8" name="上矢印 27"/>
          <p:cNvSpPr/>
          <p:nvPr/>
        </p:nvSpPr>
        <p:spPr>
          <a:xfrm rot="19555261" flipH="1" flipV="1">
            <a:off x="4647820" y="1644056"/>
            <a:ext cx="208102" cy="17361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上矢印 28"/>
          <p:cNvSpPr/>
          <p:nvPr/>
        </p:nvSpPr>
        <p:spPr>
          <a:xfrm rot="3268021" flipV="1">
            <a:off x="7236687" y="2203143"/>
            <a:ext cx="208101" cy="173614"/>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8" name="上矢印 26">
            <a:extLst>
              <a:ext uri="{FF2B5EF4-FFF2-40B4-BE49-F238E27FC236}">
                <a16:creationId xmlns:a16="http://schemas.microsoft.com/office/drawing/2014/main" id="{07A97CB8-E78E-45EB-A761-D8F2254A3E0F}"/>
              </a:ext>
            </a:extLst>
          </p:cNvPr>
          <p:cNvSpPr/>
          <p:nvPr/>
        </p:nvSpPr>
        <p:spPr>
          <a:xfrm rot="2245142" flipV="1">
            <a:off x="6821361" y="1932017"/>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55" name="図 54" descr="木, 空, 屋外, 輸送 が含まれている画像&#10;&#10;自動的に生成された説明">
            <a:extLst>
              <a:ext uri="{FF2B5EF4-FFF2-40B4-BE49-F238E27FC236}">
                <a16:creationId xmlns:a16="http://schemas.microsoft.com/office/drawing/2014/main" id="{B6A1217B-8742-4B53-8A4E-6B65BFC46B2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65478">
            <a:off x="3527893" y="2670763"/>
            <a:ext cx="2860514" cy="1906589"/>
          </a:xfrm>
          <a:prstGeom prst="ellipse">
            <a:avLst/>
          </a:prstGeom>
          <a:ln>
            <a:noFill/>
          </a:ln>
          <a:effectLst>
            <a:softEdge rad="112500"/>
          </a:effectLst>
        </p:spPr>
      </p:pic>
      <p:sp>
        <p:nvSpPr>
          <p:cNvPr id="4" name="矢印: 左右 3">
            <a:extLst>
              <a:ext uri="{FF2B5EF4-FFF2-40B4-BE49-F238E27FC236}">
                <a16:creationId xmlns:a16="http://schemas.microsoft.com/office/drawing/2014/main" id="{04C078F1-E3BE-4420-93A5-69831416F11A}"/>
              </a:ext>
            </a:extLst>
          </p:cNvPr>
          <p:cNvSpPr/>
          <p:nvPr/>
        </p:nvSpPr>
        <p:spPr>
          <a:xfrm rot="19637813">
            <a:off x="2713993" y="1961531"/>
            <a:ext cx="3436487" cy="257190"/>
          </a:xfrm>
          <a:prstGeom prst="leftRightArrow">
            <a:avLst/>
          </a:prstGeom>
          <a:solidFill>
            <a:srgbClr val="00FF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4" name="楕円 53">
            <a:extLst>
              <a:ext uri="{FF2B5EF4-FFF2-40B4-BE49-F238E27FC236}">
                <a16:creationId xmlns:a16="http://schemas.microsoft.com/office/drawing/2014/main" id="{8A8FDD06-9250-4757-BC4E-32F367901613}"/>
              </a:ext>
            </a:extLst>
          </p:cNvPr>
          <p:cNvSpPr/>
          <p:nvPr/>
        </p:nvSpPr>
        <p:spPr>
          <a:xfrm>
            <a:off x="8021106" y="941899"/>
            <a:ext cx="763933" cy="763933"/>
          </a:xfrm>
          <a:prstGeom prst="ellipse">
            <a:avLst/>
          </a:prstGeom>
          <a:solidFill>
            <a:srgbClr val="FF66FF"/>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D</a:t>
            </a:r>
            <a:endPar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0" name="楕円 59">
            <a:extLst>
              <a:ext uri="{FF2B5EF4-FFF2-40B4-BE49-F238E27FC236}">
                <a16:creationId xmlns:a16="http://schemas.microsoft.com/office/drawing/2014/main" id="{B852CBA9-6F4B-4EC3-876B-A84FBC94ECD8}"/>
              </a:ext>
            </a:extLst>
          </p:cNvPr>
          <p:cNvSpPr/>
          <p:nvPr/>
        </p:nvSpPr>
        <p:spPr>
          <a:xfrm>
            <a:off x="8021106" y="5516014"/>
            <a:ext cx="763933" cy="763933"/>
          </a:xfrm>
          <a:prstGeom prst="ellipse">
            <a:avLst/>
          </a:prstGeom>
          <a:solidFill>
            <a:srgbClr val="FF000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C</a:t>
            </a:r>
            <a:endPar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62" name="楕円 61">
            <a:extLst>
              <a:ext uri="{FF2B5EF4-FFF2-40B4-BE49-F238E27FC236}">
                <a16:creationId xmlns:a16="http://schemas.microsoft.com/office/drawing/2014/main" id="{EE796C36-8947-4444-A1EB-C052F2198D40}"/>
              </a:ext>
            </a:extLst>
          </p:cNvPr>
          <p:cNvSpPr/>
          <p:nvPr/>
        </p:nvSpPr>
        <p:spPr>
          <a:xfrm>
            <a:off x="373119" y="941899"/>
            <a:ext cx="763933" cy="763933"/>
          </a:xfrm>
          <a:prstGeom prst="ellipse">
            <a:avLst/>
          </a:prstGeom>
          <a:solidFill>
            <a:srgbClr val="007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Ｐ</a:t>
            </a:r>
          </a:p>
        </p:txBody>
      </p:sp>
      <p:pic>
        <p:nvPicPr>
          <p:cNvPr id="63" name="図 62"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657662" flipH="1">
            <a:off x="2138280" y="3651302"/>
            <a:ext cx="1984422" cy="1099800"/>
          </a:xfrm>
          <a:prstGeom prst="rect">
            <a:avLst/>
          </a:prstGeom>
          <a:noFill/>
          <a:ln>
            <a:noFill/>
          </a:ln>
        </p:spPr>
      </p:pic>
      <p:pic>
        <p:nvPicPr>
          <p:cNvPr id="82" name="図 81"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360714" flipH="1">
            <a:off x="6397170" y="3614789"/>
            <a:ext cx="3081666" cy="529648"/>
          </a:xfrm>
          <a:prstGeom prst="rect">
            <a:avLst/>
          </a:prstGeom>
          <a:noFill/>
          <a:ln>
            <a:noFill/>
          </a:ln>
        </p:spPr>
      </p:pic>
      <p:sp>
        <p:nvSpPr>
          <p:cNvPr id="65" name="テキスト ボックス 64">
            <a:extLst>
              <a:ext uri="{FF2B5EF4-FFF2-40B4-BE49-F238E27FC236}">
                <a16:creationId xmlns:a16="http://schemas.microsoft.com/office/drawing/2014/main" id="{56DD7B10-3A72-4928-AFC9-B4E71A13CA84}"/>
              </a:ext>
            </a:extLst>
          </p:cNvPr>
          <p:cNvSpPr txBox="1"/>
          <p:nvPr/>
        </p:nvSpPr>
        <p:spPr>
          <a:xfrm>
            <a:off x="8116169" y="2264152"/>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a:t>
            </a:r>
          </a:p>
        </p:txBody>
      </p:sp>
      <p:sp>
        <p:nvSpPr>
          <p:cNvPr id="67" name="テキスト ボックス 66">
            <a:extLst>
              <a:ext uri="{FF2B5EF4-FFF2-40B4-BE49-F238E27FC236}">
                <a16:creationId xmlns:a16="http://schemas.microsoft.com/office/drawing/2014/main" id="{56DD7B10-3A72-4928-AFC9-B4E71A13CA84}"/>
              </a:ext>
            </a:extLst>
          </p:cNvPr>
          <p:cNvSpPr txBox="1"/>
          <p:nvPr/>
        </p:nvSpPr>
        <p:spPr>
          <a:xfrm>
            <a:off x="8380677" y="274748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学</a:t>
            </a:r>
          </a:p>
        </p:txBody>
      </p:sp>
      <p:sp>
        <p:nvSpPr>
          <p:cNvPr id="68" name="テキスト ボックス 67">
            <a:extLst>
              <a:ext uri="{FF2B5EF4-FFF2-40B4-BE49-F238E27FC236}">
                <a16:creationId xmlns:a16="http://schemas.microsoft.com/office/drawing/2014/main" id="{56DD7B10-3A72-4928-AFC9-B4E71A13CA84}"/>
              </a:ext>
            </a:extLst>
          </p:cNvPr>
          <p:cNvSpPr txBox="1"/>
          <p:nvPr/>
        </p:nvSpPr>
        <p:spPr>
          <a:xfrm>
            <a:off x="8474229" y="3042121"/>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校</a:t>
            </a:r>
          </a:p>
        </p:txBody>
      </p:sp>
      <p:sp>
        <p:nvSpPr>
          <p:cNvPr id="69" name="テキスト ボックス 68">
            <a:extLst>
              <a:ext uri="{FF2B5EF4-FFF2-40B4-BE49-F238E27FC236}">
                <a16:creationId xmlns:a16="http://schemas.microsoft.com/office/drawing/2014/main" id="{56DD7B10-3A72-4928-AFC9-B4E71A13CA84}"/>
              </a:ext>
            </a:extLst>
          </p:cNvPr>
          <p:cNvSpPr txBox="1"/>
          <p:nvPr/>
        </p:nvSpPr>
        <p:spPr>
          <a:xfrm>
            <a:off x="8478954" y="3311594"/>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協</a:t>
            </a:r>
          </a:p>
        </p:txBody>
      </p:sp>
      <p:sp>
        <p:nvSpPr>
          <p:cNvPr id="74" name="テキスト ボックス 73">
            <a:extLst>
              <a:ext uri="{FF2B5EF4-FFF2-40B4-BE49-F238E27FC236}">
                <a16:creationId xmlns:a16="http://schemas.microsoft.com/office/drawing/2014/main" id="{1AAF7527-69EC-455E-AEAB-F74368D976A5}"/>
              </a:ext>
            </a:extLst>
          </p:cNvPr>
          <p:cNvSpPr txBox="1"/>
          <p:nvPr/>
        </p:nvSpPr>
        <p:spPr>
          <a:xfrm>
            <a:off x="7512567" y="2570927"/>
            <a:ext cx="1019295" cy="223459"/>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読み聞かせ</a:t>
            </a:r>
          </a:p>
        </p:txBody>
      </p:sp>
      <p:sp>
        <p:nvSpPr>
          <p:cNvPr id="73" name="テキスト ボックス 72">
            <a:extLst>
              <a:ext uri="{FF2B5EF4-FFF2-40B4-BE49-F238E27FC236}">
                <a16:creationId xmlns:a16="http://schemas.microsoft.com/office/drawing/2014/main" id="{1AAF7527-69EC-455E-AEAB-F74368D976A5}"/>
              </a:ext>
            </a:extLst>
          </p:cNvPr>
          <p:cNvSpPr txBox="1"/>
          <p:nvPr/>
        </p:nvSpPr>
        <p:spPr>
          <a:xfrm>
            <a:off x="6869865" y="3260789"/>
            <a:ext cx="642700"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学習支援</a:t>
            </a:r>
          </a:p>
        </p:txBody>
      </p:sp>
      <p:sp>
        <p:nvSpPr>
          <p:cNvPr id="75" name="テキスト ボックス 74">
            <a:extLst>
              <a:ext uri="{FF2B5EF4-FFF2-40B4-BE49-F238E27FC236}">
                <a16:creationId xmlns:a16="http://schemas.microsoft.com/office/drawing/2014/main" id="{1AAF7527-69EC-455E-AEAB-F74368D976A5}"/>
              </a:ext>
            </a:extLst>
          </p:cNvPr>
          <p:cNvSpPr txBox="1"/>
          <p:nvPr/>
        </p:nvSpPr>
        <p:spPr>
          <a:xfrm>
            <a:off x="6674343" y="2645378"/>
            <a:ext cx="838224"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ふるさと学習</a:t>
            </a:r>
          </a:p>
        </p:txBody>
      </p:sp>
      <p:sp>
        <p:nvSpPr>
          <p:cNvPr id="76" name="テキスト ボックス 75">
            <a:extLst>
              <a:ext uri="{FF2B5EF4-FFF2-40B4-BE49-F238E27FC236}">
                <a16:creationId xmlns:a16="http://schemas.microsoft.com/office/drawing/2014/main" id="{1AAF7527-69EC-455E-AEAB-F74368D976A5}"/>
              </a:ext>
            </a:extLst>
          </p:cNvPr>
          <p:cNvSpPr txBox="1"/>
          <p:nvPr/>
        </p:nvSpPr>
        <p:spPr>
          <a:xfrm>
            <a:off x="6674343" y="2852614"/>
            <a:ext cx="838224" cy="223459"/>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課題解決学習</a:t>
            </a:r>
          </a:p>
        </p:txBody>
      </p:sp>
      <p:sp>
        <p:nvSpPr>
          <p:cNvPr id="78" name="テキスト ボックス 77">
            <a:extLst>
              <a:ext uri="{FF2B5EF4-FFF2-40B4-BE49-F238E27FC236}">
                <a16:creationId xmlns:a16="http://schemas.microsoft.com/office/drawing/2014/main" id="{1AAF7527-69EC-455E-AEAB-F74368D976A5}"/>
              </a:ext>
            </a:extLst>
          </p:cNvPr>
          <p:cNvSpPr txBox="1"/>
          <p:nvPr/>
        </p:nvSpPr>
        <p:spPr>
          <a:xfrm>
            <a:off x="7512567" y="2762760"/>
            <a:ext cx="822273" cy="354584"/>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登下校見守り</a:t>
            </a:r>
          </a:p>
        </p:txBody>
      </p:sp>
      <p:sp>
        <p:nvSpPr>
          <p:cNvPr id="79" name="テキスト ボックス 78">
            <a:extLst>
              <a:ext uri="{FF2B5EF4-FFF2-40B4-BE49-F238E27FC236}">
                <a16:creationId xmlns:a16="http://schemas.microsoft.com/office/drawing/2014/main" id="{1AAF7527-69EC-455E-AEAB-F74368D976A5}"/>
              </a:ext>
            </a:extLst>
          </p:cNvPr>
          <p:cNvSpPr txBox="1"/>
          <p:nvPr/>
        </p:nvSpPr>
        <p:spPr>
          <a:xfrm>
            <a:off x="7512565" y="2949678"/>
            <a:ext cx="924858" cy="220188"/>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放課後子供教室</a:t>
            </a:r>
          </a:p>
        </p:txBody>
      </p:sp>
      <p:sp>
        <p:nvSpPr>
          <p:cNvPr id="80" name="テキスト ボックス 79">
            <a:extLst>
              <a:ext uri="{FF2B5EF4-FFF2-40B4-BE49-F238E27FC236}">
                <a16:creationId xmlns:a16="http://schemas.microsoft.com/office/drawing/2014/main" id="{1AAF7527-69EC-455E-AEAB-F74368D976A5}"/>
              </a:ext>
            </a:extLst>
          </p:cNvPr>
          <p:cNvSpPr txBox="1"/>
          <p:nvPr/>
        </p:nvSpPr>
        <p:spPr>
          <a:xfrm>
            <a:off x="7512567" y="3130188"/>
            <a:ext cx="612318" cy="354584"/>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52"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学校行事</a:t>
            </a:r>
          </a:p>
        </p:txBody>
      </p:sp>
      <p:sp>
        <p:nvSpPr>
          <p:cNvPr id="81" name="テキスト ボックス 80">
            <a:extLst>
              <a:ext uri="{FF2B5EF4-FFF2-40B4-BE49-F238E27FC236}">
                <a16:creationId xmlns:a16="http://schemas.microsoft.com/office/drawing/2014/main" id="{1AAF7527-69EC-455E-AEAB-F74368D976A5}"/>
              </a:ext>
            </a:extLst>
          </p:cNvPr>
          <p:cNvSpPr txBox="1"/>
          <p:nvPr/>
        </p:nvSpPr>
        <p:spPr>
          <a:xfrm>
            <a:off x="7512567" y="3331697"/>
            <a:ext cx="813482" cy="220188"/>
          </a:xfrm>
          <a:prstGeom prst="rect">
            <a:avLst/>
          </a:prstGeom>
          <a:solidFill>
            <a:srgbClr val="FF99FF"/>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地域行事　等</a:t>
            </a:r>
          </a:p>
        </p:txBody>
      </p:sp>
      <p:sp>
        <p:nvSpPr>
          <p:cNvPr id="88" name="テキスト ボックス 87">
            <a:extLst>
              <a:ext uri="{FF2B5EF4-FFF2-40B4-BE49-F238E27FC236}">
                <a16:creationId xmlns:a16="http://schemas.microsoft.com/office/drawing/2014/main" id="{1AAF7527-69EC-455E-AEAB-F74368D976A5}"/>
              </a:ext>
            </a:extLst>
          </p:cNvPr>
          <p:cNvSpPr txBox="1"/>
          <p:nvPr/>
        </p:nvSpPr>
        <p:spPr>
          <a:xfrm>
            <a:off x="8357590" y="6242749"/>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評価</a:t>
            </a:r>
          </a:p>
        </p:txBody>
      </p:sp>
      <p:sp>
        <p:nvSpPr>
          <p:cNvPr id="89" name="テキスト ボックス 88">
            <a:extLst>
              <a:ext uri="{FF2B5EF4-FFF2-40B4-BE49-F238E27FC236}">
                <a16:creationId xmlns:a16="http://schemas.microsoft.com/office/drawing/2014/main" id="{1AAF7527-69EC-455E-AEAB-F74368D976A5}"/>
              </a:ext>
            </a:extLst>
          </p:cNvPr>
          <p:cNvSpPr txBox="1"/>
          <p:nvPr/>
        </p:nvSpPr>
        <p:spPr>
          <a:xfrm>
            <a:off x="178772" y="1687905"/>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計画</a:t>
            </a:r>
          </a:p>
        </p:txBody>
      </p:sp>
      <p:sp>
        <p:nvSpPr>
          <p:cNvPr id="90" name="テキスト ボックス 89">
            <a:extLst>
              <a:ext uri="{FF2B5EF4-FFF2-40B4-BE49-F238E27FC236}">
                <a16:creationId xmlns:a16="http://schemas.microsoft.com/office/drawing/2014/main" id="{1AAF7527-69EC-455E-AEAB-F74368D976A5}"/>
              </a:ext>
            </a:extLst>
          </p:cNvPr>
          <p:cNvSpPr txBox="1"/>
          <p:nvPr/>
        </p:nvSpPr>
        <p:spPr>
          <a:xfrm>
            <a:off x="8367115" y="1671280"/>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実行</a:t>
            </a:r>
          </a:p>
        </p:txBody>
      </p:sp>
      <p:sp>
        <p:nvSpPr>
          <p:cNvPr id="93" name="テキスト ボックス 92">
            <a:extLst>
              <a:ext uri="{FF2B5EF4-FFF2-40B4-BE49-F238E27FC236}">
                <a16:creationId xmlns:a16="http://schemas.microsoft.com/office/drawing/2014/main" id="{1AAF7527-69EC-455E-AEAB-F74368D976A5}"/>
              </a:ext>
            </a:extLst>
          </p:cNvPr>
          <p:cNvSpPr txBox="1"/>
          <p:nvPr/>
        </p:nvSpPr>
        <p:spPr>
          <a:xfrm>
            <a:off x="399799" y="2371935"/>
            <a:ext cx="2332018" cy="275909"/>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地域学校協働活動に関する協議</a:t>
            </a:r>
          </a:p>
        </p:txBody>
      </p:sp>
      <p:sp>
        <p:nvSpPr>
          <p:cNvPr id="94" name="テキスト ボックス 93">
            <a:extLst>
              <a:ext uri="{FF2B5EF4-FFF2-40B4-BE49-F238E27FC236}">
                <a16:creationId xmlns:a16="http://schemas.microsoft.com/office/drawing/2014/main" id="{1AAF7527-69EC-455E-AEAB-F74368D976A5}"/>
              </a:ext>
            </a:extLst>
          </p:cNvPr>
          <p:cNvSpPr txBox="1"/>
          <p:nvPr/>
        </p:nvSpPr>
        <p:spPr>
          <a:xfrm>
            <a:off x="327706" y="2629071"/>
            <a:ext cx="2404112" cy="446469"/>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何を</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目的・目標</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にして行うのか？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どのように行うのか？（</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効果的な手段</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学校の</a:t>
            </a:r>
            <a:r>
              <a:rPr kumimoji="1" lang="ja-JP" altLang="en-US" sz="767" b="1"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「教育課程」</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とどう関連づけるのか？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5" name="テキスト ボックス 94">
            <a:extLst>
              <a:ext uri="{FF2B5EF4-FFF2-40B4-BE49-F238E27FC236}">
                <a16:creationId xmlns:a16="http://schemas.microsoft.com/office/drawing/2014/main" id="{1AAF7527-69EC-455E-AEAB-F74368D976A5}"/>
              </a:ext>
            </a:extLst>
          </p:cNvPr>
          <p:cNvSpPr txBox="1"/>
          <p:nvPr/>
        </p:nvSpPr>
        <p:spPr>
          <a:xfrm>
            <a:off x="522510" y="1912425"/>
            <a:ext cx="2182475" cy="512000"/>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学校運営の基本方針の</a:t>
            </a:r>
            <a:r>
              <a:rPr kumimoji="1" lang="ja-JP" altLang="en-US"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承認</a:t>
            </a:r>
            <a:endParaRPr kumimoji="1" lang="en-US" altLang="ja-JP"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・教育課程・組織編成等</a:t>
            </a:r>
            <a:endParaRPr kumimoji="1" lang="en-US" altLang="ja-JP"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96" name="テキスト ボックス 95">
            <a:extLst>
              <a:ext uri="{FF2B5EF4-FFF2-40B4-BE49-F238E27FC236}">
                <a16:creationId xmlns:a16="http://schemas.microsoft.com/office/drawing/2014/main" id="{1AAF7527-69EC-455E-AEAB-F74368D976A5}"/>
              </a:ext>
            </a:extLst>
          </p:cNvPr>
          <p:cNvSpPr txBox="1"/>
          <p:nvPr/>
        </p:nvSpPr>
        <p:spPr>
          <a:xfrm>
            <a:off x="1018679" y="3732833"/>
            <a:ext cx="517602" cy="511807"/>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校長</a:t>
            </a:r>
          </a:p>
        </p:txBody>
      </p:sp>
      <p:pic>
        <p:nvPicPr>
          <p:cNvPr id="97" name="図 96"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4318762" flipH="1">
            <a:off x="686390" y="4766798"/>
            <a:ext cx="1984422" cy="558851"/>
          </a:xfrm>
          <a:prstGeom prst="rect">
            <a:avLst/>
          </a:prstGeom>
          <a:noFill/>
          <a:ln>
            <a:noFill/>
          </a:ln>
        </p:spPr>
      </p:pic>
      <p:pic>
        <p:nvPicPr>
          <p:cNvPr id="99" name="図 98"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1355582" flipH="1" flipV="1">
            <a:off x="976694" y="5386419"/>
            <a:ext cx="1481047" cy="304974"/>
          </a:xfrm>
          <a:prstGeom prst="rect">
            <a:avLst/>
          </a:prstGeom>
          <a:noFill/>
          <a:ln>
            <a:noFill/>
          </a:ln>
        </p:spPr>
      </p:pic>
      <p:sp>
        <p:nvSpPr>
          <p:cNvPr id="98" name="テキスト ボックス 97">
            <a:extLst>
              <a:ext uri="{FF2B5EF4-FFF2-40B4-BE49-F238E27FC236}">
                <a16:creationId xmlns:a16="http://schemas.microsoft.com/office/drawing/2014/main" id="{1AAF7527-69EC-455E-AEAB-F74368D976A5}"/>
              </a:ext>
            </a:extLst>
          </p:cNvPr>
          <p:cNvSpPr txBox="1"/>
          <p:nvPr/>
        </p:nvSpPr>
        <p:spPr>
          <a:xfrm>
            <a:off x="2179119" y="5767624"/>
            <a:ext cx="2224437" cy="707886"/>
          </a:xfrm>
          <a:prstGeom prst="rect">
            <a:avLst/>
          </a:prstGeom>
          <a:solidFill>
            <a:schemeClr val="bg1">
              <a:alpha val="63000"/>
            </a:schemeClr>
          </a:solidFill>
          <a:ln w="12700">
            <a:solidFill>
              <a:schemeClr val="tx1"/>
            </a:solidFill>
            <a:prstDash val="dash"/>
          </a:ln>
        </p:spPr>
        <p:txBody>
          <a:bodyPr wrap="square" rtlCol="0">
            <a:spAutoFit/>
          </a:bodyPr>
          <a:lstStyle/>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＜次年度に向けて＞</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目的・目標</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の（再）設定・微調整</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具体的な</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手段・方法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の工夫・変更</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何を</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スクラップ・統合</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新たな課題</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への対応をどうするか？</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ts val="767"/>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どのように</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「業務改善」</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を行うか？等</a:t>
            </a:r>
            <a:endPar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00" name="図 99"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694968" flipH="1">
            <a:off x="476471" y="4077363"/>
            <a:ext cx="713762" cy="212643"/>
          </a:xfrm>
          <a:prstGeom prst="rect">
            <a:avLst/>
          </a:prstGeom>
          <a:noFill/>
          <a:ln>
            <a:noFill/>
          </a:ln>
        </p:spPr>
      </p:pic>
      <p:sp>
        <p:nvSpPr>
          <p:cNvPr id="86" name="テキスト ボックス 85">
            <a:extLst>
              <a:ext uri="{FF2B5EF4-FFF2-40B4-BE49-F238E27FC236}">
                <a16:creationId xmlns:a16="http://schemas.microsoft.com/office/drawing/2014/main" id="{56DD7B10-3A72-4928-AFC9-B4E71A13CA84}"/>
              </a:ext>
            </a:extLst>
          </p:cNvPr>
          <p:cNvSpPr txBox="1"/>
          <p:nvPr/>
        </p:nvSpPr>
        <p:spPr>
          <a:xfrm>
            <a:off x="556481" y="4399905"/>
            <a:ext cx="420756" cy="1300180"/>
          </a:xfrm>
          <a:prstGeom prst="rect">
            <a:avLst/>
          </a:prstGeom>
          <a:solidFill>
            <a:srgbClr val="92D050"/>
          </a:solidFill>
          <a:ln>
            <a:solidFill>
              <a:schemeClr val="tx1"/>
            </a:solidFill>
          </a:ln>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34" b="0" i="0" u="none" strike="noStrike" kern="1200" cap="none" spc="0" normalizeH="0" baseline="0" noProof="0" dirty="0">
                <a:ln w="12700" cmpd="sng">
                  <a:no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教育委員会</a:t>
            </a:r>
          </a:p>
        </p:txBody>
      </p:sp>
      <p:sp>
        <p:nvSpPr>
          <p:cNvPr id="61" name="楕円 60">
            <a:extLst>
              <a:ext uri="{FF2B5EF4-FFF2-40B4-BE49-F238E27FC236}">
                <a16:creationId xmlns:a16="http://schemas.microsoft.com/office/drawing/2014/main" id="{4C5EB507-5CEF-44E3-9FCD-F7E70C39F2A6}"/>
              </a:ext>
            </a:extLst>
          </p:cNvPr>
          <p:cNvSpPr/>
          <p:nvPr/>
        </p:nvSpPr>
        <p:spPr>
          <a:xfrm>
            <a:off x="373119" y="5572524"/>
            <a:ext cx="763933" cy="763933"/>
          </a:xfrm>
          <a:prstGeom prst="ellipse">
            <a:avLst/>
          </a:prstGeom>
          <a:solidFill>
            <a:srgbClr val="00B050"/>
          </a:solidFill>
          <a:ln>
            <a:solidFill>
              <a:schemeClr val="tx1"/>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602" b="1" i="0" u="none" strike="noStrike" kern="1200" cap="none" spc="0" normalizeH="0" baseline="0" noProof="0" dirty="0">
                <a:ln w="0"/>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Ａ</a:t>
            </a:r>
          </a:p>
        </p:txBody>
      </p:sp>
      <p:sp>
        <p:nvSpPr>
          <p:cNvPr id="87" name="テキスト ボックス 86">
            <a:extLst>
              <a:ext uri="{FF2B5EF4-FFF2-40B4-BE49-F238E27FC236}">
                <a16:creationId xmlns:a16="http://schemas.microsoft.com/office/drawing/2014/main" id="{1AAF7527-69EC-455E-AEAB-F74368D976A5}"/>
              </a:ext>
            </a:extLst>
          </p:cNvPr>
          <p:cNvSpPr txBox="1"/>
          <p:nvPr/>
        </p:nvSpPr>
        <p:spPr>
          <a:xfrm>
            <a:off x="345758" y="6262197"/>
            <a:ext cx="434720" cy="40716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改善</a:t>
            </a:r>
          </a:p>
        </p:txBody>
      </p:sp>
      <p:pic>
        <p:nvPicPr>
          <p:cNvPr id="105" name="図 104"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9877503" flipH="1">
            <a:off x="4251810" y="5832110"/>
            <a:ext cx="2872796" cy="410878"/>
          </a:xfrm>
          <a:prstGeom prst="rect">
            <a:avLst/>
          </a:prstGeom>
          <a:noFill/>
          <a:ln>
            <a:noFill/>
          </a:ln>
        </p:spPr>
      </p:pic>
      <p:sp>
        <p:nvSpPr>
          <p:cNvPr id="101" name="テキスト ボックス 100">
            <a:extLst>
              <a:ext uri="{FF2B5EF4-FFF2-40B4-BE49-F238E27FC236}">
                <a16:creationId xmlns:a16="http://schemas.microsoft.com/office/drawing/2014/main" id="{1AAF7527-69EC-455E-AEAB-F74368D976A5}"/>
              </a:ext>
            </a:extLst>
          </p:cNvPr>
          <p:cNvSpPr txBox="1"/>
          <p:nvPr/>
        </p:nvSpPr>
        <p:spPr>
          <a:xfrm>
            <a:off x="6329525" y="4829408"/>
            <a:ext cx="1786643" cy="236540"/>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地域学校協働活動の事業評価</a:t>
            </a:r>
            <a:endParaRPr kumimoji="1" lang="ja-JP" altLang="en-US" sz="681"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06" name="図 105"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7569478" flipH="1">
            <a:off x="5229338" y="3965186"/>
            <a:ext cx="1712259" cy="529648"/>
          </a:xfrm>
          <a:prstGeom prst="rect">
            <a:avLst/>
          </a:prstGeom>
          <a:noFill/>
          <a:ln>
            <a:noFill/>
          </a:ln>
        </p:spPr>
      </p:pic>
      <p:sp>
        <p:nvSpPr>
          <p:cNvPr id="77" name="テキスト ボックス 76">
            <a:extLst>
              <a:ext uri="{FF2B5EF4-FFF2-40B4-BE49-F238E27FC236}">
                <a16:creationId xmlns:a16="http://schemas.microsoft.com/office/drawing/2014/main" id="{1AAF7527-69EC-455E-AEAB-F74368D976A5}"/>
              </a:ext>
            </a:extLst>
          </p:cNvPr>
          <p:cNvSpPr txBox="1"/>
          <p:nvPr/>
        </p:nvSpPr>
        <p:spPr>
          <a:xfrm>
            <a:off x="6490318" y="3045615"/>
            <a:ext cx="1027667" cy="220188"/>
          </a:xfrm>
          <a:prstGeom prst="rect">
            <a:avLst/>
          </a:prstGeom>
          <a:solidFill>
            <a:srgbClr val="0000CC"/>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キャリア教育支援</a:t>
            </a:r>
          </a:p>
        </p:txBody>
      </p:sp>
      <p:pic>
        <p:nvPicPr>
          <p:cNvPr id="107" name="図 106" descr="ソース画像を表示">
            <a:extLst>
              <a:ext uri="{FF2B5EF4-FFF2-40B4-BE49-F238E27FC236}">
                <a16:creationId xmlns:a16="http://schemas.microsoft.com/office/drawing/2014/main" id="{8864A3C9-47A8-443F-A773-FBADA262A3C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305860" flipH="1">
            <a:off x="4120881" y="2384040"/>
            <a:ext cx="1712259" cy="529648"/>
          </a:xfrm>
          <a:prstGeom prst="rect">
            <a:avLst/>
          </a:prstGeom>
          <a:noFill/>
          <a:ln>
            <a:noFill/>
          </a:ln>
        </p:spPr>
      </p:pic>
      <p:sp>
        <p:nvSpPr>
          <p:cNvPr id="50" name="テキスト ボックス 49">
            <a:extLst>
              <a:ext uri="{FF2B5EF4-FFF2-40B4-BE49-F238E27FC236}">
                <a16:creationId xmlns:a16="http://schemas.microsoft.com/office/drawing/2014/main" id="{0790AE9B-E81D-4C1B-AC02-0B13708406D0}"/>
              </a:ext>
            </a:extLst>
          </p:cNvPr>
          <p:cNvSpPr txBox="1"/>
          <p:nvPr/>
        </p:nvSpPr>
        <p:spPr>
          <a:xfrm>
            <a:off x="3629019" y="2675825"/>
            <a:ext cx="2695980" cy="643061"/>
          </a:xfrm>
          <a:prstGeom prst="rect">
            <a:avLst/>
          </a:prstGeom>
          <a:solidFill>
            <a:srgbClr val="FF3300">
              <a:alpha val="75000"/>
            </a:srgbClr>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「社会に開かれた教育課程」を実現させ</a:t>
            </a:r>
            <a:endParaRPr kumimoji="1" lang="en-US" altLang="ja-JP"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子供たちが志を果たしていける</a:t>
            </a:r>
            <a:endParaRPr kumimoji="1" lang="en-US" altLang="ja-JP"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w="3175" cmpd="sng">
                  <a:solidFill>
                    <a:prstClr val="white"/>
                  </a:solidFill>
                  <a:prstDash val="solid"/>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未来を目指して</a:t>
            </a:r>
          </a:p>
        </p:txBody>
      </p:sp>
      <p:sp>
        <p:nvSpPr>
          <p:cNvPr id="64" name="テキスト ボックス 63">
            <a:extLst>
              <a:ext uri="{FF2B5EF4-FFF2-40B4-BE49-F238E27FC236}">
                <a16:creationId xmlns:a16="http://schemas.microsoft.com/office/drawing/2014/main" id="{1AAF7527-69EC-455E-AEAB-F74368D976A5}"/>
              </a:ext>
            </a:extLst>
          </p:cNvPr>
          <p:cNvSpPr txBox="1"/>
          <p:nvPr/>
        </p:nvSpPr>
        <p:spPr>
          <a:xfrm rot="626691">
            <a:off x="4946292" y="2274122"/>
            <a:ext cx="2042889" cy="249748"/>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23" b="0" i="0" u="sng"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幅広い</a:t>
            </a:r>
            <a:r>
              <a:rPr kumimoji="1" lang="ja-JP" altLang="en-US" sz="1023"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地域住民や団体等の参画</a:t>
            </a:r>
          </a:p>
        </p:txBody>
      </p:sp>
      <p:sp>
        <p:nvSpPr>
          <p:cNvPr id="92" name="テキスト ボックス 91">
            <a:extLst>
              <a:ext uri="{FF2B5EF4-FFF2-40B4-BE49-F238E27FC236}">
                <a16:creationId xmlns:a16="http://schemas.microsoft.com/office/drawing/2014/main" id="{1AAF7527-69EC-455E-AEAB-F74368D976A5}"/>
              </a:ext>
            </a:extLst>
          </p:cNvPr>
          <p:cNvSpPr txBox="1"/>
          <p:nvPr/>
        </p:nvSpPr>
        <p:spPr>
          <a:xfrm>
            <a:off x="3370434" y="2005020"/>
            <a:ext cx="1165763" cy="301878"/>
          </a:xfrm>
          <a:prstGeom prst="rect">
            <a:avLst/>
          </a:prstGeom>
          <a:solidFill>
            <a:schemeClr val="bg1">
              <a:alpha val="58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地域と学校をつなぐ</a:t>
            </a:r>
            <a:endParaRPr kumimoji="1" lang="en-US" altLang="ja-JP"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コーディネーターの役割</a:t>
            </a:r>
            <a:endParaRPr kumimoji="1" lang="en-US" altLang="ja-JP" sz="681"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5"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3186" y="3594646"/>
            <a:ext cx="2389294" cy="11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グループ化 16"/>
          <p:cNvGrpSpPr/>
          <p:nvPr/>
        </p:nvGrpSpPr>
        <p:grpSpPr>
          <a:xfrm rot="611641">
            <a:off x="4624047" y="2017528"/>
            <a:ext cx="2671553" cy="303137"/>
            <a:chOff x="4992986" y="3948826"/>
            <a:chExt cx="2715801" cy="398425"/>
          </a:xfrm>
        </p:grpSpPr>
        <p:pic>
          <p:nvPicPr>
            <p:cNvPr id="44" name="図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92986" y="3966228"/>
              <a:ext cx="538015" cy="381023"/>
            </a:xfrm>
            <a:prstGeom prst="rect">
              <a:avLst/>
            </a:prstGeom>
          </p:spPr>
        </p:pic>
        <p:pic>
          <p:nvPicPr>
            <p:cNvPr id="45" name="図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9469" y="3948826"/>
              <a:ext cx="660899" cy="387669"/>
            </a:xfrm>
            <a:prstGeom prst="rect">
              <a:avLst/>
            </a:prstGeom>
          </p:spPr>
        </p:pic>
        <p:pic>
          <p:nvPicPr>
            <p:cNvPr id="46" name="図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91982" y="3969108"/>
              <a:ext cx="290368" cy="339883"/>
            </a:xfrm>
            <a:prstGeom prst="rect">
              <a:avLst/>
            </a:prstGeom>
          </p:spPr>
        </p:pic>
        <p:pic>
          <p:nvPicPr>
            <p:cNvPr id="47" name="図 4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39477" y="3957061"/>
              <a:ext cx="1569310" cy="369255"/>
            </a:xfrm>
            <a:prstGeom prst="rect">
              <a:avLst/>
            </a:prstGeom>
          </p:spPr>
        </p:pic>
      </p:grpSp>
      <p:grpSp>
        <p:nvGrpSpPr>
          <p:cNvPr id="19" name="グループ化 18"/>
          <p:cNvGrpSpPr/>
          <p:nvPr/>
        </p:nvGrpSpPr>
        <p:grpSpPr>
          <a:xfrm rot="611641" flipV="1">
            <a:off x="4774887" y="1201534"/>
            <a:ext cx="685110" cy="383476"/>
            <a:chOff x="5344457" y="2780346"/>
            <a:chExt cx="844277" cy="395615"/>
          </a:xfrm>
        </p:grpSpPr>
        <p:sp>
          <p:nvSpPr>
            <p:cNvPr id="40" name="円/楕円 39"/>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41" name="テキスト ボックス 40"/>
            <p:cNvSpPr txBox="1"/>
            <p:nvPr/>
          </p:nvSpPr>
          <p:spPr>
            <a:xfrm flipV="1">
              <a:off x="5344457" y="2848625"/>
              <a:ext cx="844277" cy="2372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保護者</a:t>
              </a:r>
            </a:p>
          </p:txBody>
        </p:sp>
      </p:grpSp>
      <p:grpSp>
        <p:nvGrpSpPr>
          <p:cNvPr id="20" name="グループ化 19"/>
          <p:cNvGrpSpPr/>
          <p:nvPr/>
        </p:nvGrpSpPr>
        <p:grpSpPr>
          <a:xfrm rot="611641" flipV="1">
            <a:off x="5387993" y="1226111"/>
            <a:ext cx="521071" cy="383476"/>
            <a:chOff x="5512277" y="2780346"/>
            <a:chExt cx="642128" cy="395615"/>
          </a:xfrm>
        </p:grpSpPr>
        <p:sp>
          <p:nvSpPr>
            <p:cNvPr id="38" name="円/楕円 37"/>
            <p:cNvSpPr/>
            <p:nvPr/>
          </p:nvSpPr>
          <p:spPr>
            <a:xfrm>
              <a:off x="5529063" y="2780346"/>
              <a:ext cx="517897" cy="395615"/>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681" b="0" i="0" u="none" strike="noStrike" kern="1200" cap="none" spc="0" normalizeH="0" baseline="0" noProof="0" dirty="0">
                <a:ln>
                  <a:noFill/>
                </a:ln>
                <a:solidFill>
                  <a:prstClr val="white"/>
                </a:solidFill>
                <a:effectLst/>
                <a:uLnTx/>
                <a:uFillTx/>
                <a:latin typeface="HG創英角ｺﾞｼｯｸUB" panose="020B0909000000000000" pitchFamily="49" charset="-128"/>
                <a:ea typeface="HG創英角ｺﾞｼｯｸUB" panose="020B0909000000000000" pitchFamily="49" charset="-128"/>
                <a:cs typeface="+mn-cs"/>
              </a:endParaRPr>
            </a:p>
          </p:txBody>
        </p:sp>
        <p:sp>
          <p:nvSpPr>
            <p:cNvPr id="39" name="テキスト ボックス 38"/>
            <p:cNvSpPr txBox="1"/>
            <p:nvPr/>
          </p:nvSpPr>
          <p:spPr>
            <a:xfrm flipV="1">
              <a:off x="5512277" y="2894700"/>
              <a:ext cx="642128" cy="2372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94" b="0" i="0" u="none" strike="noStrike" kern="1200" cap="none" spc="0" normalizeH="0" baseline="0" noProof="0" dirty="0">
                  <a:ln>
                    <a:noFill/>
                  </a:ln>
                  <a:solidFill>
                    <a:prstClr val="white"/>
                  </a:solidFill>
                  <a:effectLst/>
                  <a:uLnTx/>
                  <a:uFillTx/>
                  <a:latin typeface="AR P丸ゴシック体E" panose="020F0900000000000000" pitchFamily="50" charset="-128"/>
                  <a:ea typeface="AR P丸ゴシック体E" panose="020F0900000000000000" pitchFamily="50" charset="-128"/>
                  <a:cs typeface="+mn-cs"/>
                </a:rPr>
                <a:t>ＰＴＡ</a:t>
              </a:r>
            </a:p>
          </p:txBody>
        </p:sp>
      </p:grpSp>
      <p:sp>
        <p:nvSpPr>
          <p:cNvPr id="27" name="上矢印 26"/>
          <p:cNvSpPr/>
          <p:nvPr/>
        </p:nvSpPr>
        <p:spPr>
          <a:xfrm rot="20578140" flipH="1" flipV="1">
            <a:off x="5104705" y="1641249"/>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7" name="上矢印 26">
            <a:extLst>
              <a:ext uri="{FF2B5EF4-FFF2-40B4-BE49-F238E27FC236}">
                <a16:creationId xmlns:a16="http://schemas.microsoft.com/office/drawing/2014/main" id="{91D6F877-A675-4080-8211-51E10DA6A363}"/>
              </a:ext>
            </a:extLst>
          </p:cNvPr>
          <p:cNvSpPr/>
          <p:nvPr/>
        </p:nvSpPr>
        <p:spPr>
          <a:xfrm rot="20578140" flipH="1" flipV="1">
            <a:off x="5511349" y="1672505"/>
            <a:ext cx="208102" cy="26186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534"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テキスト ボックス 69">
            <a:extLst>
              <a:ext uri="{FF2B5EF4-FFF2-40B4-BE49-F238E27FC236}">
                <a16:creationId xmlns:a16="http://schemas.microsoft.com/office/drawing/2014/main" id="{56DD7B10-3A72-4928-AFC9-B4E71A13CA84}"/>
              </a:ext>
            </a:extLst>
          </p:cNvPr>
          <p:cNvSpPr txBox="1"/>
          <p:nvPr/>
        </p:nvSpPr>
        <p:spPr>
          <a:xfrm>
            <a:off x="8346702" y="360006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働</a:t>
            </a:r>
          </a:p>
        </p:txBody>
      </p:sp>
      <p:sp>
        <p:nvSpPr>
          <p:cNvPr id="71" name="テキスト ボックス 70">
            <a:extLst>
              <a:ext uri="{FF2B5EF4-FFF2-40B4-BE49-F238E27FC236}">
                <a16:creationId xmlns:a16="http://schemas.microsoft.com/office/drawing/2014/main" id="{56DD7B10-3A72-4928-AFC9-B4E71A13CA84}"/>
              </a:ext>
            </a:extLst>
          </p:cNvPr>
          <p:cNvSpPr txBox="1"/>
          <p:nvPr/>
        </p:nvSpPr>
        <p:spPr>
          <a:xfrm>
            <a:off x="8224084" y="3888537"/>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活</a:t>
            </a:r>
          </a:p>
        </p:txBody>
      </p:sp>
      <p:sp>
        <p:nvSpPr>
          <p:cNvPr id="72" name="テキスト ボックス 71">
            <a:extLst>
              <a:ext uri="{FF2B5EF4-FFF2-40B4-BE49-F238E27FC236}">
                <a16:creationId xmlns:a16="http://schemas.microsoft.com/office/drawing/2014/main" id="{56DD7B10-3A72-4928-AFC9-B4E71A13CA84}"/>
              </a:ext>
            </a:extLst>
          </p:cNvPr>
          <p:cNvSpPr txBox="1"/>
          <p:nvPr/>
        </p:nvSpPr>
        <p:spPr>
          <a:xfrm>
            <a:off x="8136274" y="4177010"/>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動</a:t>
            </a:r>
          </a:p>
        </p:txBody>
      </p:sp>
      <p:sp>
        <p:nvSpPr>
          <p:cNvPr id="111" name="テキスト ボックス 110">
            <a:extLst>
              <a:ext uri="{FF2B5EF4-FFF2-40B4-BE49-F238E27FC236}">
                <a16:creationId xmlns:a16="http://schemas.microsoft.com/office/drawing/2014/main" id="{1AAF7527-69EC-455E-AEAB-F74368D976A5}"/>
              </a:ext>
            </a:extLst>
          </p:cNvPr>
          <p:cNvSpPr txBox="1"/>
          <p:nvPr/>
        </p:nvSpPr>
        <p:spPr>
          <a:xfrm>
            <a:off x="6237923" y="5062624"/>
            <a:ext cx="2554385" cy="446469"/>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学校の</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教育課題等の解決</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につながっていたか？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多様な活動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ができたか？</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　</a:t>
            </a:r>
            <a:r>
              <a:rPr kumimoji="1" lang="ja-JP" altLang="en-US" sz="767"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継続的な活動</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になっていたか？</a:t>
            </a:r>
          </a:p>
        </p:txBody>
      </p:sp>
      <p:sp>
        <p:nvSpPr>
          <p:cNvPr id="112" name="テキスト ボックス 111">
            <a:extLst>
              <a:ext uri="{FF2B5EF4-FFF2-40B4-BE49-F238E27FC236}">
                <a16:creationId xmlns:a16="http://schemas.microsoft.com/office/drawing/2014/main" id="{1AAF7527-69EC-455E-AEAB-F74368D976A5}"/>
              </a:ext>
            </a:extLst>
          </p:cNvPr>
          <p:cNvSpPr txBox="1"/>
          <p:nvPr/>
        </p:nvSpPr>
        <p:spPr>
          <a:xfrm>
            <a:off x="1252236" y="5763715"/>
            <a:ext cx="906644" cy="380745"/>
          </a:xfrm>
          <a:prstGeom prst="rect">
            <a:avLst/>
          </a:prstGeom>
          <a:gradFill flip="none" rotWithShape="1">
            <a:gsLst>
              <a:gs pos="7000">
                <a:srgbClr val="FF66FF"/>
              </a:gs>
              <a:gs pos="42000">
                <a:srgbClr val="FF99FF"/>
              </a:gs>
              <a:gs pos="70000">
                <a:schemeClr val="bg1"/>
              </a:gs>
            </a:gsLst>
            <a:lin ang="16200000" scaled="1"/>
            <a:tileRect/>
          </a:gra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地域学校協働</a:t>
            </a:r>
            <a:endParaRPr kumimoji="1" lang="en-US" altLang="ja-JP"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37"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活動の改善</a:t>
            </a:r>
          </a:p>
        </p:txBody>
      </p:sp>
      <p:sp>
        <p:nvSpPr>
          <p:cNvPr id="113" name="テキスト ボックス 112">
            <a:extLst>
              <a:ext uri="{FF2B5EF4-FFF2-40B4-BE49-F238E27FC236}">
                <a16:creationId xmlns:a16="http://schemas.microsoft.com/office/drawing/2014/main" id="{1AAF7527-69EC-455E-AEAB-F74368D976A5}"/>
              </a:ext>
            </a:extLst>
          </p:cNvPr>
          <p:cNvSpPr txBox="1"/>
          <p:nvPr/>
        </p:nvSpPr>
        <p:spPr>
          <a:xfrm>
            <a:off x="1442848" y="4474450"/>
            <a:ext cx="2195932" cy="564514"/>
          </a:xfrm>
          <a:prstGeom prst="rect">
            <a:avLst/>
          </a:prstGeom>
          <a:solidFill>
            <a:schemeClr val="bg1">
              <a:alpha val="63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委員</a:t>
            </a:r>
            <a:r>
              <a:rPr kumimoji="1" lang="en-US" altLang="ja-JP"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767"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区長・民生委員等、学識経験者、地域団体関係者、保護者、社会教育委員、地域学校協働活動推進員、学校関係者　等</a:t>
            </a:r>
          </a:p>
        </p:txBody>
      </p:sp>
      <p:sp>
        <p:nvSpPr>
          <p:cNvPr id="91" name="テキスト ボックス 90">
            <a:extLst>
              <a:ext uri="{FF2B5EF4-FFF2-40B4-BE49-F238E27FC236}">
                <a16:creationId xmlns:a16="http://schemas.microsoft.com/office/drawing/2014/main" id="{3159715B-8D94-49A4-B5C9-BBC87765EC01}"/>
              </a:ext>
            </a:extLst>
          </p:cNvPr>
          <p:cNvSpPr txBox="1"/>
          <p:nvPr/>
        </p:nvSpPr>
        <p:spPr>
          <a:xfrm>
            <a:off x="2916852" y="1822042"/>
            <a:ext cx="1489345" cy="229935"/>
          </a:xfrm>
          <a:prstGeom prst="rect">
            <a:avLst/>
          </a:prstGeom>
          <a:solidFill>
            <a:srgbClr val="00B0F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94"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地域学校協働活動推進員</a:t>
            </a:r>
          </a:p>
        </p:txBody>
      </p:sp>
      <p:pic>
        <p:nvPicPr>
          <p:cNvPr id="49" name="図 48">
            <a:extLst>
              <a:ext uri="{FF2B5EF4-FFF2-40B4-BE49-F238E27FC236}">
                <a16:creationId xmlns:a16="http://schemas.microsoft.com/office/drawing/2014/main" id="{322C1F12-E7D7-43AC-83D9-94404CC1F35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997373" y="2014531"/>
            <a:ext cx="406237" cy="871286"/>
          </a:xfrm>
          <a:prstGeom prst="rect">
            <a:avLst/>
          </a:prstGeom>
        </p:spPr>
      </p:pic>
      <p:sp>
        <p:nvSpPr>
          <p:cNvPr id="102" name="テキスト ボックス 101">
            <a:extLst>
              <a:ext uri="{FF2B5EF4-FFF2-40B4-BE49-F238E27FC236}">
                <a16:creationId xmlns:a16="http://schemas.microsoft.com/office/drawing/2014/main" id="{1AAF7527-69EC-455E-AEAB-F74368D976A5}"/>
              </a:ext>
            </a:extLst>
          </p:cNvPr>
          <p:cNvSpPr txBox="1"/>
          <p:nvPr/>
        </p:nvSpPr>
        <p:spPr>
          <a:xfrm>
            <a:off x="1320137" y="5436625"/>
            <a:ext cx="2331525" cy="328423"/>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学校運営や任用に関する</a:t>
            </a:r>
            <a:r>
              <a:rPr kumimoji="1" lang="ja-JP" altLang="en-US"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意見</a:t>
            </a:r>
            <a:endParaRPr kumimoji="1" lang="en-US" altLang="ja-JP" sz="1534" b="0" i="0" u="sng"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14" name="テキスト ボックス 113">
            <a:extLst>
              <a:ext uri="{FF2B5EF4-FFF2-40B4-BE49-F238E27FC236}">
                <a16:creationId xmlns:a16="http://schemas.microsoft.com/office/drawing/2014/main" id="{1AAF7527-69EC-455E-AEAB-F74368D976A5}"/>
              </a:ext>
            </a:extLst>
          </p:cNvPr>
          <p:cNvSpPr txBox="1"/>
          <p:nvPr/>
        </p:nvSpPr>
        <p:spPr>
          <a:xfrm>
            <a:off x="4849890" y="5961148"/>
            <a:ext cx="2331525" cy="275909"/>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・学校評価</a:t>
            </a:r>
            <a:r>
              <a:rPr kumimoji="1" lang="ja-JP" altLang="en-US" sz="894" b="0" i="0" u="none" strike="noStrike" kern="1200" cap="none" spc="-127"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（自己評価・学校関係者評価）</a:t>
            </a:r>
            <a:endParaRPr kumimoji="1" lang="en-US" altLang="ja-JP" sz="1534"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pic>
        <p:nvPicPr>
          <p:cNvPr id="117" name="Picture 4"/>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8223" r="8032"/>
          <a:stretch/>
        </p:blipFill>
        <p:spPr bwMode="auto">
          <a:xfrm>
            <a:off x="3953317" y="4436476"/>
            <a:ext cx="1484089" cy="1304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図 117">
            <a:extLst>
              <a:ext uri="{FF2B5EF4-FFF2-40B4-BE49-F238E27FC236}">
                <a16:creationId xmlns:a16="http://schemas.microsoft.com/office/drawing/2014/main" id="{322C1F12-E7D7-43AC-83D9-94404CC1F35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b="50150"/>
          <a:stretch/>
        </p:blipFill>
        <p:spPr>
          <a:xfrm>
            <a:off x="2572006" y="2930950"/>
            <a:ext cx="306378" cy="327570"/>
          </a:xfrm>
          <a:prstGeom prst="rect">
            <a:avLst/>
          </a:prstGeom>
        </p:spPr>
      </p:pic>
      <p:pic>
        <p:nvPicPr>
          <p:cNvPr id="5" name="図 4">
            <a:extLst>
              <a:ext uri="{FF2B5EF4-FFF2-40B4-BE49-F238E27FC236}">
                <a16:creationId xmlns:a16="http://schemas.microsoft.com/office/drawing/2014/main" id="{ADA67B80-6631-4567-A71F-D38A8746D48D}"/>
              </a:ext>
            </a:extLst>
          </p:cNvPr>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2342" y="3000423"/>
            <a:ext cx="1665289" cy="1333558"/>
          </a:xfrm>
          <a:prstGeom prst="rect">
            <a:avLst/>
          </a:prstGeom>
        </p:spPr>
      </p:pic>
      <p:sp>
        <p:nvSpPr>
          <p:cNvPr id="52" name="テキスト ボックス 51">
            <a:extLst>
              <a:ext uri="{FF2B5EF4-FFF2-40B4-BE49-F238E27FC236}">
                <a16:creationId xmlns:a16="http://schemas.microsoft.com/office/drawing/2014/main" id="{9F92B09F-E695-4AAB-8BEA-38D008CD279A}"/>
              </a:ext>
            </a:extLst>
          </p:cNvPr>
          <p:cNvSpPr txBox="1"/>
          <p:nvPr/>
        </p:nvSpPr>
        <p:spPr>
          <a:xfrm>
            <a:off x="1918655" y="4279130"/>
            <a:ext cx="1719753" cy="319639"/>
          </a:xfrm>
          <a:prstGeom prst="rect">
            <a:avLst/>
          </a:prstGeom>
          <a:solidFill>
            <a:srgbClr val="0070C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学校運営協議会等</a:t>
            </a:r>
          </a:p>
        </p:txBody>
      </p:sp>
      <p:sp>
        <p:nvSpPr>
          <p:cNvPr id="119" name="テキスト ボックス 118">
            <a:extLst>
              <a:ext uri="{FF2B5EF4-FFF2-40B4-BE49-F238E27FC236}">
                <a16:creationId xmlns:a16="http://schemas.microsoft.com/office/drawing/2014/main" id="{1AAF7527-69EC-455E-AEAB-F74368D976A5}"/>
              </a:ext>
            </a:extLst>
          </p:cNvPr>
          <p:cNvSpPr txBox="1"/>
          <p:nvPr/>
        </p:nvSpPr>
        <p:spPr>
          <a:xfrm>
            <a:off x="6218810" y="5621904"/>
            <a:ext cx="967149" cy="275909"/>
          </a:xfrm>
          <a:prstGeom prst="rect">
            <a:avLst/>
          </a:prstGeom>
          <a:solidFill>
            <a:schemeClr val="accent6">
              <a:lumMod val="75000"/>
            </a:schemeClr>
          </a:solid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193" b="0" i="0" u="none" strike="noStrike" kern="1200" cap="none" spc="0" normalizeH="0" baseline="0" noProof="0" dirty="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mn-cs"/>
              </a:rPr>
              <a:t>・授業評価</a:t>
            </a:r>
            <a:endParaRPr kumimoji="1" lang="en-US" altLang="ja-JP" sz="1534"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03" name="角丸四角形 102"/>
          <p:cNvSpPr/>
          <p:nvPr/>
        </p:nvSpPr>
        <p:spPr>
          <a:xfrm>
            <a:off x="107504" y="44624"/>
            <a:ext cx="6048672"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コミュニティ・スクールと地域学校協働活動の一体的推進</a:t>
            </a:r>
          </a:p>
        </p:txBody>
      </p:sp>
      <p:sp>
        <p:nvSpPr>
          <p:cNvPr id="66" name="テキスト ボックス 65">
            <a:extLst>
              <a:ext uri="{FF2B5EF4-FFF2-40B4-BE49-F238E27FC236}">
                <a16:creationId xmlns:a16="http://schemas.microsoft.com/office/drawing/2014/main" id="{56DD7B10-3A72-4928-AFC9-B4E71A13CA84}"/>
              </a:ext>
            </a:extLst>
          </p:cNvPr>
          <p:cNvSpPr txBox="1"/>
          <p:nvPr/>
        </p:nvSpPr>
        <p:spPr>
          <a:xfrm>
            <a:off x="8243616" y="2550866"/>
            <a:ext cx="264508" cy="302070"/>
          </a:xfrm>
          <a:prstGeom prst="rect">
            <a:avLst/>
          </a:prstGeom>
          <a:solidFill>
            <a:srgbClr val="FFFF00"/>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63" b="0" i="0" u="none" strike="noStrike" kern="1200" cap="none" spc="0" normalizeH="0" baseline="0" noProof="0" dirty="0">
                <a:ln w="12700" cmpd="sng">
                  <a:solidFill>
                    <a:srgbClr val="FFFFFF"/>
                  </a:solidFill>
                  <a:prstDash val="solid"/>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域</a:t>
            </a:r>
          </a:p>
        </p:txBody>
      </p:sp>
    </p:spTree>
    <p:extLst>
      <p:ext uri="{BB962C8B-B14F-4D97-AF65-F5344CB8AC3E}">
        <p14:creationId xmlns:p14="http://schemas.microsoft.com/office/powerpoint/2010/main" val="2506990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台形 8"/>
          <p:cNvSpPr/>
          <p:nvPr/>
        </p:nvSpPr>
        <p:spPr>
          <a:xfrm>
            <a:off x="346901" y="712236"/>
            <a:ext cx="8436267" cy="5719504"/>
          </a:xfrm>
          <a:prstGeom prst="trapezoid">
            <a:avLst>
              <a:gd name="adj" fmla="val 48619"/>
            </a:avLst>
          </a:prstGeom>
          <a:gradFill flip="none" rotWithShape="1">
            <a:gsLst>
              <a:gs pos="0">
                <a:schemeClr val="bg1"/>
              </a:gs>
              <a:gs pos="50000">
                <a:schemeClr val="bg1">
                  <a:lumMod val="85000"/>
                </a:schemeClr>
              </a:gs>
              <a:gs pos="100000">
                <a:schemeClr val="tx1">
                  <a:lumMod val="50000"/>
                  <a:lumOff val="5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32649" y="24487"/>
            <a:ext cx="9078702" cy="489686"/>
          </a:xfrm>
          <a:prstGeom prst="rect">
            <a:avLst/>
          </a:prstGeom>
          <a:noFill/>
          <a:ln w="3175">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582"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「社会に開かれた教育課程」の実現に向けた学校と地域の関係</a:t>
            </a:r>
          </a:p>
        </p:txBody>
      </p:sp>
      <p:sp>
        <p:nvSpPr>
          <p:cNvPr id="7" name="上矢印 6"/>
          <p:cNvSpPr/>
          <p:nvPr/>
        </p:nvSpPr>
        <p:spPr>
          <a:xfrm>
            <a:off x="4118350" y="2773186"/>
            <a:ext cx="813690" cy="1663926"/>
          </a:xfrm>
          <a:prstGeom prst="upArrow">
            <a:avLst/>
          </a:prstGeom>
          <a:solidFill>
            <a:srgbClr val="00B0F0"/>
          </a:solidFill>
        </p:spPr>
        <p:style>
          <a:lnRef idx="3">
            <a:schemeClr val="lt1"/>
          </a:lnRef>
          <a:fillRef idx="1">
            <a:schemeClr val="dk1"/>
          </a:fillRef>
          <a:effectRef idx="1">
            <a:schemeClr val="dk1"/>
          </a:effectRef>
          <a:fontRef idx="minor">
            <a:schemeClr val="lt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雲 39"/>
          <p:cNvSpPr/>
          <p:nvPr/>
        </p:nvSpPr>
        <p:spPr>
          <a:xfrm>
            <a:off x="6001877" y="608211"/>
            <a:ext cx="3112821" cy="1104938"/>
          </a:xfrm>
          <a:prstGeom prst="cloud">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6286796" y="872022"/>
            <a:ext cx="2810157" cy="528093"/>
          </a:xfrm>
          <a:prstGeom prst="rect">
            <a:avLst/>
          </a:prstGeom>
          <a:noFill/>
        </p:spPr>
        <p:txBody>
          <a:bodyPr wrap="square" rtlCol="0">
            <a:spAutoFit/>
          </a:bodyPr>
          <a:lstStyle/>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そこで自らの人生を切り拓いていくための資質・能力は？</a:t>
            </a:r>
            <a:endParaRPr kumimoji="1" lang="en-US" altLang="ja-JP"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3" name="雲 42"/>
          <p:cNvSpPr/>
          <p:nvPr/>
        </p:nvSpPr>
        <p:spPr>
          <a:xfrm rot="18581608">
            <a:off x="66439" y="4844550"/>
            <a:ext cx="1531592" cy="1196855"/>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4" name="雲 43"/>
          <p:cNvSpPr/>
          <p:nvPr/>
        </p:nvSpPr>
        <p:spPr>
          <a:xfrm rot="3018392" flipH="1">
            <a:off x="7574421" y="4844551"/>
            <a:ext cx="1531592" cy="1196855"/>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5" name="雲 44"/>
          <p:cNvSpPr/>
          <p:nvPr/>
        </p:nvSpPr>
        <p:spPr>
          <a:xfrm rot="3018392" flipH="1">
            <a:off x="6743454" y="3345771"/>
            <a:ext cx="1531592" cy="854083"/>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7" name="雲 46"/>
          <p:cNvSpPr/>
          <p:nvPr/>
        </p:nvSpPr>
        <p:spPr>
          <a:xfrm rot="3018392" flipH="1">
            <a:off x="6220281" y="2047042"/>
            <a:ext cx="1048044" cy="584435"/>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8" name="雲 47"/>
          <p:cNvSpPr/>
          <p:nvPr/>
        </p:nvSpPr>
        <p:spPr>
          <a:xfrm rot="18581608">
            <a:off x="902281" y="3268066"/>
            <a:ext cx="1531592" cy="854083"/>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9" name="雲 48"/>
          <p:cNvSpPr/>
          <p:nvPr/>
        </p:nvSpPr>
        <p:spPr>
          <a:xfrm rot="18581608">
            <a:off x="1961749" y="1975411"/>
            <a:ext cx="1048044" cy="584435"/>
          </a:xfrm>
          <a:prstGeom prst="cloud">
            <a:avLst/>
          </a:prstGeom>
          <a:gradFill flip="none" rotWithShape="1">
            <a:gsLst>
              <a:gs pos="0">
                <a:srgbClr val="00FF00"/>
              </a:gs>
              <a:gs pos="75000">
                <a:srgbClr val="99FF66"/>
              </a:gs>
              <a:gs pos="100000">
                <a:srgbClr val="62FF42"/>
              </a:gs>
              <a:gs pos="0">
                <a:schemeClr val="accent3">
                  <a:lumMod val="20000"/>
                  <a:lumOff val="80000"/>
                </a:schemeClr>
              </a:gs>
            </a:gsLst>
            <a:path path="rect">
              <a:fillToRect l="50000" t="50000" r="50000" b="50000"/>
            </a:path>
            <a:tileRect/>
          </a:gradFill>
          <a:ln>
            <a:solidFill>
              <a:srgbClr val="00B050"/>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 name="円柱 1"/>
          <p:cNvSpPr/>
          <p:nvPr/>
        </p:nvSpPr>
        <p:spPr>
          <a:xfrm rot="5400000">
            <a:off x="1276320" y="3643482"/>
            <a:ext cx="2502283" cy="1215395"/>
          </a:xfrm>
          <a:prstGeom prst="can">
            <a:avLst/>
          </a:prstGeom>
          <a:solidFill>
            <a:srgbClr val="FFFF66"/>
          </a:solidFill>
        </p:spPr>
        <p:style>
          <a:lnRef idx="1">
            <a:schemeClr val="accent5"/>
          </a:lnRef>
          <a:fillRef idx="2">
            <a:schemeClr val="accent5"/>
          </a:fillRef>
          <a:effectRef idx="1">
            <a:schemeClr val="accent5"/>
          </a:effectRef>
          <a:fontRef idx="minor">
            <a:schemeClr val="dk1"/>
          </a:fontRef>
        </p:style>
        <p:txBody>
          <a:bodyPr vert="vert270"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outerShdw blurRad="60007" dir="1500000" sy="-30000" kx="800400" algn="bl" rotWithShape="0">
                  <a:prstClr val="black">
                    <a:alpha val="20000"/>
                  </a:prstClr>
                </a:outerShdw>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3" name="円柱 32"/>
          <p:cNvSpPr/>
          <p:nvPr/>
        </p:nvSpPr>
        <p:spPr>
          <a:xfrm rot="16200000" flipH="1">
            <a:off x="5279972" y="3643482"/>
            <a:ext cx="2502283" cy="1215395"/>
          </a:xfrm>
          <a:prstGeom prst="can">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6" name="円柱 35"/>
          <p:cNvSpPr/>
          <p:nvPr/>
        </p:nvSpPr>
        <p:spPr>
          <a:xfrm rot="5400000">
            <a:off x="4246116" y="2642569"/>
            <a:ext cx="580275" cy="3217221"/>
          </a:xfrm>
          <a:prstGeom prst="can">
            <a:avLst>
              <a:gd name="adj" fmla="val 414"/>
            </a:avLst>
          </a:prstGeom>
          <a:gradFill flip="none" rotWithShape="1">
            <a:gsLst>
              <a:gs pos="0">
                <a:srgbClr val="00FF00"/>
              </a:gs>
              <a:gs pos="75000">
                <a:srgbClr val="0070C0"/>
              </a:gs>
              <a:gs pos="100000">
                <a:srgbClr val="0000CC"/>
              </a:gs>
              <a:gs pos="0">
                <a:schemeClr val="accent3">
                  <a:lumMod val="20000"/>
                  <a:lumOff val="80000"/>
                </a:schemeClr>
              </a:gs>
            </a:gsLst>
            <a:lin ang="0" scaled="0"/>
            <a:tileRect/>
          </a:gradFill>
        </p:spPr>
        <p:style>
          <a:lnRef idx="1">
            <a:schemeClr val="accent3"/>
          </a:lnRef>
          <a:fillRef idx="2">
            <a:schemeClr val="accent3"/>
          </a:fillRef>
          <a:effectRef idx="1">
            <a:schemeClr val="accent3"/>
          </a:effectRef>
          <a:fontRef idx="minor">
            <a:schemeClr val="dk1"/>
          </a:fontRef>
        </p:style>
        <p:txBody>
          <a:bodyPr vert="vert270"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184"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社会に開かれた教育課程</a:t>
            </a:r>
          </a:p>
        </p:txBody>
      </p:sp>
      <p:sp>
        <p:nvSpPr>
          <p:cNvPr id="4" name="テキスト ボックス 3"/>
          <p:cNvSpPr txBox="1"/>
          <p:nvPr/>
        </p:nvSpPr>
        <p:spPr>
          <a:xfrm>
            <a:off x="1911112" y="3039947"/>
            <a:ext cx="918457" cy="2462373"/>
          </a:xfrm>
          <a:prstGeom prst="rect">
            <a:avLst/>
          </a:prstGeom>
          <a:noFill/>
        </p:spPr>
        <p:txBody>
          <a:bodyPr vert="eaVert" wrap="square" rtlCol="0">
            <a:spAutoFit/>
          </a:bodyP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地域とともにある</a:t>
            </a:r>
            <a:endParaRPr kumimoji="1" lang="en-US" altLang="ja-JP"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学校づくり</a:t>
            </a:r>
          </a:p>
        </p:txBody>
      </p:sp>
      <p:sp>
        <p:nvSpPr>
          <p:cNvPr id="37" name="テキスト ボックス 36"/>
          <p:cNvSpPr txBox="1"/>
          <p:nvPr/>
        </p:nvSpPr>
        <p:spPr>
          <a:xfrm>
            <a:off x="6151797" y="3043654"/>
            <a:ext cx="918457" cy="2462373"/>
          </a:xfrm>
          <a:prstGeom prst="rect">
            <a:avLst/>
          </a:prstGeom>
          <a:noFill/>
        </p:spPr>
        <p:txBody>
          <a:bodyPr vert="eaVert" wrap="square" rtlCol="0">
            <a:spAutoFit/>
          </a:bodyP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学校を核とした</a:t>
            </a:r>
            <a:endParaRPr kumimoji="1" lang="en-US" altLang="ja-JP"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地域づくり</a:t>
            </a:r>
          </a:p>
        </p:txBody>
      </p:sp>
      <p:sp>
        <p:nvSpPr>
          <p:cNvPr id="5" name="片側の 2 つの角を切り取った四角形 4"/>
          <p:cNvSpPr/>
          <p:nvPr/>
        </p:nvSpPr>
        <p:spPr>
          <a:xfrm>
            <a:off x="3252206" y="4546963"/>
            <a:ext cx="2554162" cy="714938"/>
          </a:xfrm>
          <a:prstGeom prst="snip2SameRect">
            <a:avLst>
              <a:gd name="adj1" fmla="val 45693"/>
              <a:gd name="adj2" fmla="val 0"/>
            </a:avLst>
          </a:prstGeom>
          <a:ln w="57150"/>
        </p:spPr>
        <p:style>
          <a:lnRef idx="2">
            <a:schemeClr val="accent4"/>
          </a:lnRef>
          <a:fillRef idx="1">
            <a:schemeClr val="lt1"/>
          </a:fillRef>
          <a:effectRef idx="0">
            <a:schemeClr val="accent4"/>
          </a:effectRef>
          <a:fontRef idx="minor">
            <a:schemeClr val="dk1"/>
          </a:fontRef>
        </p:style>
        <p:txBody>
          <a:bodyPr rtlCol="0" anchor="b"/>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エンジン</a:t>
            </a:r>
            <a:endParaRPr kumimoji="1" lang="en-US" altLang="ja-JP" sz="2384"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139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教職員・保護者・地域住民</a:t>
            </a:r>
          </a:p>
        </p:txBody>
      </p:sp>
      <p:sp>
        <p:nvSpPr>
          <p:cNvPr id="51" name="テキスト ボックス 50"/>
          <p:cNvSpPr txBox="1"/>
          <p:nvPr/>
        </p:nvSpPr>
        <p:spPr>
          <a:xfrm>
            <a:off x="1211792" y="5606678"/>
            <a:ext cx="6720417" cy="825995"/>
          </a:xfrm>
          <a:prstGeom prst="rect">
            <a:avLst/>
          </a:prstGeom>
          <a:solidFill>
            <a:schemeClr val="bg1">
              <a:alpha val="39000"/>
            </a:schemeClr>
          </a:solidFill>
        </p:spPr>
        <p:txBody>
          <a:bodyPr wrap="square" rtlCol="0">
            <a:spAutoFit/>
          </a:bodyPr>
          <a:lstStyle/>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○２つの車輪がともに目指す方向に進んでいるか</a:t>
            </a:r>
            <a:endParaRPr kumimoji="1" lang="en-US" altLang="ja-JP"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○両輪がシャフトでつながっておらず、それぞれが勝手な方向に進んでいないか</a:t>
            </a:r>
            <a:endParaRPr kumimoji="1" lang="en-US" altLang="ja-JP"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589"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○車輪の大きさがアンバランスになっていないか</a:t>
            </a:r>
          </a:p>
        </p:txBody>
      </p:sp>
      <p:sp>
        <p:nvSpPr>
          <p:cNvPr id="25" name="雲 24"/>
          <p:cNvSpPr/>
          <p:nvPr/>
        </p:nvSpPr>
        <p:spPr>
          <a:xfrm>
            <a:off x="15585" y="656401"/>
            <a:ext cx="2912060" cy="1056748"/>
          </a:xfrm>
          <a:prstGeom prst="cloud">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テキスト ボックス 25"/>
          <p:cNvSpPr txBox="1"/>
          <p:nvPr/>
        </p:nvSpPr>
        <p:spPr>
          <a:xfrm>
            <a:off x="292594" y="918069"/>
            <a:ext cx="2558650" cy="528093"/>
          </a:xfrm>
          <a:prstGeom prst="rect">
            <a:avLst/>
          </a:prstGeom>
          <a:noFill/>
        </p:spPr>
        <p:txBody>
          <a:bodyPr wrap="square" rtlCol="0">
            <a:spAutoFit/>
          </a:bodyPr>
          <a:lstStyle/>
          <a:p>
            <a:pPr marL="0" marR="0" lvl="0" indent="0" algn="just" defTabSz="907921" rtl="0" eaLnBrk="1" fontAlgn="auto" latinLnBrk="0" hangingPunct="1">
              <a:lnSpc>
                <a:spcPct val="100000"/>
              </a:lnSpc>
              <a:spcBef>
                <a:spcPts val="0"/>
              </a:spcBef>
              <a:spcAft>
                <a:spcPts val="0"/>
              </a:spcAft>
              <a:buClrTx/>
              <a:buSzTx/>
              <a:buFontTx/>
              <a:buNone/>
              <a:tabLst/>
              <a:defRPr/>
            </a:pPr>
            <a:r>
              <a:rPr kumimoji="1" lang="ja-JP" altLang="en-US"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社会や世界の状況はどのようになって</a:t>
            </a:r>
            <a:r>
              <a:rPr kumimoji="1" lang="ja-JP" altLang="en-US" sz="1416"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いくの</a:t>
            </a:r>
            <a:r>
              <a:rPr kumimoji="1" lang="ja-JP" altLang="en-US"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a:t>
            </a:r>
            <a:endParaRPr kumimoji="1" lang="en-US" altLang="ja-JP" sz="1416"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爆発 2 2"/>
          <p:cNvSpPr/>
          <p:nvPr/>
        </p:nvSpPr>
        <p:spPr>
          <a:xfrm>
            <a:off x="2784656" y="1141199"/>
            <a:ext cx="3439665" cy="840592"/>
          </a:xfrm>
          <a:prstGeom prst="irregularSeal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7" name="テキスト ボックス 26"/>
          <p:cNvSpPr txBox="1"/>
          <p:nvPr/>
        </p:nvSpPr>
        <p:spPr>
          <a:xfrm rot="21255525">
            <a:off x="3166504" y="1342243"/>
            <a:ext cx="2463605" cy="528350"/>
          </a:xfrm>
          <a:prstGeom prst="rect">
            <a:avLst/>
          </a:prstGeom>
          <a:noFill/>
        </p:spPr>
        <p:txBody>
          <a:bodyPr wrap="square" rtlCol="0">
            <a:spAutoFit/>
          </a:bodyPr>
          <a:lstStyle/>
          <a:p>
            <a:pPr marL="0" marR="0" lvl="0" indent="0" algn="ctr" defTabSz="907921" rtl="0" eaLnBrk="1" fontAlgn="auto" latinLnBrk="0" hangingPunct="1">
              <a:lnSpc>
                <a:spcPts val="1688"/>
              </a:lnSpc>
              <a:spcBef>
                <a:spcPts val="0"/>
              </a:spcBef>
              <a:spcAft>
                <a:spcPts val="0"/>
              </a:spcAft>
              <a:buClrTx/>
              <a:buSzTx/>
              <a:buFontTx/>
              <a:buNone/>
              <a:tabLst/>
              <a:defRPr/>
            </a:pPr>
            <a:r>
              <a:rPr kumimoji="1" lang="ja-JP" altLang="en-US" sz="1986"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どんな子供を</a:t>
            </a:r>
            <a:endParaRPr kumimoji="1" lang="en-US" altLang="ja-JP" sz="1986"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ts val="1688"/>
              </a:lnSpc>
              <a:spcBef>
                <a:spcPts val="0"/>
              </a:spcBef>
              <a:spcAft>
                <a:spcPts val="0"/>
              </a:spcAft>
              <a:buClrTx/>
              <a:buSzTx/>
              <a:buFontTx/>
              <a:buNone/>
              <a:tabLst/>
              <a:defRPr/>
            </a:pPr>
            <a:r>
              <a:rPr kumimoji="1" lang="ja-JP" altLang="en-US" sz="1986"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育てていくのか</a:t>
            </a:r>
            <a:endParaRPr kumimoji="1" lang="en-US" altLang="ja-JP" sz="1986"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grpSp>
        <p:nvGrpSpPr>
          <p:cNvPr id="39" name="グループ化 38"/>
          <p:cNvGrpSpPr/>
          <p:nvPr/>
        </p:nvGrpSpPr>
        <p:grpSpPr>
          <a:xfrm>
            <a:off x="3063665" y="354767"/>
            <a:ext cx="2859751" cy="1070165"/>
            <a:chOff x="2843808" y="620688"/>
            <a:chExt cx="2880320" cy="1077863"/>
          </a:xfrm>
          <a:scene3d>
            <a:camera prst="perspectiveRelaxed"/>
            <a:lightRig rig="threePt" dir="t"/>
          </a:scene3d>
        </p:grpSpPr>
        <p:sp>
          <p:nvSpPr>
            <p:cNvPr id="38" name="角丸四角形 37"/>
            <p:cNvSpPr/>
            <p:nvPr/>
          </p:nvSpPr>
          <p:spPr>
            <a:xfrm>
              <a:off x="2843808" y="620688"/>
              <a:ext cx="2880320" cy="107721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7921" rtl="0" eaLnBrk="1" fontAlgn="auto" latinLnBrk="0" hangingPunct="1">
                <a:lnSpc>
                  <a:spcPct val="100000"/>
                </a:lnSpc>
                <a:spcBef>
                  <a:spcPts val="0"/>
                </a:spcBef>
                <a:spcAft>
                  <a:spcPts val="0"/>
                </a:spcAft>
                <a:buClrTx/>
                <a:buSzTx/>
                <a:buFontTx/>
                <a:buNone/>
                <a:tabLst/>
                <a:defRPr/>
              </a:pPr>
              <a:endParaRPr kumimoji="1" lang="ja-JP" altLang="en-US" sz="178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テキスト ボックス 15"/>
            <p:cNvSpPr txBox="1"/>
            <p:nvPr/>
          </p:nvSpPr>
          <p:spPr>
            <a:xfrm>
              <a:off x="2941942" y="620688"/>
              <a:ext cx="2664296" cy="1077863"/>
            </a:xfrm>
            <a:prstGeom prst="rect">
              <a:avLst/>
            </a:prstGeom>
            <a:noFill/>
          </p:spPr>
          <p:txBody>
            <a:bodyPr wrap="square" rtlCol="0">
              <a:spAutoFit/>
            </a:bodyPr>
            <a:lstStyle/>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3177"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目標・ビジョン</a:t>
              </a:r>
              <a:endParaRPr kumimoji="1" lang="en-US" altLang="ja-JP" sz="3177"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07921" rtl="0" eaLnBrk="1" fontAlgn="auto" latinLnBrk="0" hangingPunct="1">
                <a:lnSpc>
                  <a:spcPct val="100000"/>
                </a:lnSpc>
                <a:spcBef>
                  <a:spcPts val="0"/>
                </a:spcBef>
                <a:spcAft>
                  <a:spcPts val="0"/>
                </a:spcAft>
                <a:buClrTx/>
                <a:buSzTx/>
                <a:buFontTx/>
                <a:buNone/>
                <a:tabLst/>
                <a:defRPr/>
              </a:pPr>
              <a:r>
                <a:rPr kumimoji="1" lang="ja-JP" altLang="en-US" sz="3177"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の共有</a:t>
              </a:r>
            </a:p>
          </p:txBody>
        </p:sp>
      </p:grpSp>
      <p:sp>
        <p:nvSpPr>
          <p:cNvPr id="6" name="角丸四角形 5"/>
          <p:cNvSpPr/>
          <p:nvPr/>
        </p:nvSpPr>
        <p:spPr>
          <a:xfrm>
            <a:off x="107504" y="1990832"/>
            <a:ext cx="8989449" cy="718088"/>
          </a:xfrm>
          <a:prstGeom prst="roundRect">
            <a:avLst/>
          </a:prstGeom>
          <a:solidFill>
            <a:srgbClr val="0070C0"/>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4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a:t>
            </a:r>
            <a:r>
              <a:rPr kumimoji="1" lang="ja-JP" altLang="en-US" sz="4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学校</a:t>
            </a:r>
            <a:r>
              <a:rPr kumimoji="1" lang="ja-JP" altLang="en-US" sz="4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教育目標</a:t>
            </a:r>
            <a:r>
              <a:rPr kumimoji="1" lang="en-US" altLang="ja-JP" sz="4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a:t>
            </a:r>
            <a:endParaRPr kumimoji="1" lang="en-US" altLang="ja-JP" sz="5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2420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grpId="1" nodeType="clickEffect">
                                  <p:stCondLst>
                                    <p:cond delay="0"/>
                                  </p:stCondLst>
                                  <p:childTnLst>
                                    <p:animMotion origin="layout" path="M 0 0 L 0 -0.25 E" pathEditMode="relative" ptsTypes="">
                                      <p:cBhvr>
                                        <p:cTn id="33" dur="2000" fill="hold"/>
                                        <p:tgtEl>
                                          <p:spTgt spid="4"/>
                                        </p:tgtEl>
                                        <p:attrNameLst>
                                          <p:attrName>ppt_x</p:attrName>
                                          <p:attrName>ppt_y</p:attrName>
                                        </p:attrNameLst>
                                      </p:cBhvr>
                                    </p:animMotion>
                                  </p:childTnLst>
                                </p:cTn>
                              </p:par>
                              <p:par>
                                <p:cTn id="34" presetID="64" presetClass="path" presetSubtype="0" accel="50000" decel="50000" fill="hold" grpId="1" nodeType="withEffect">
                                  <p:stCondLst>
                                    <p:cond delay="0"/>
                                  </p:stCondLst>
                                  <p:childTnLst>
                                    <p:animMotion origin="layout" path="M 0 0 L 0 -0.25 E" pathEditMode="relative" ptsTypes="">
                                      <p:cBhvr>
                                        <p:cTn id="35" dur="2000" fill="hold"/>
                                        <p:tgtEl>
                                          <p:spTgt spid="2"/>
                                        </p:tgtEl>
                                        <p:attrNameLst>
                                          <p:attrName>ppt_x</p:attrName>
                                          <p:attrName>ppt_y</p:attrName>
                                        </p:attrNameLst>
                                      </p:cBhvr>
                                    </p:animMotion>
                                  </p:childTnLst>
                                </p:cTn>
                              </p:par>
                              <p:par>
                                <p:cTn id="36" presetID="64" presetClass="path" presetSubtype="0" accel="50000" decel="50000" fill="hold" grpId="1" nodeType="withEffect">
                                  <p:stCondLst>
                                    <p:cond delay="0"/>
                                  </p:stCondLst>
                                  <p:childTnLst>
                                    <p:animMotion origin="layout" path="M 0 0 L 0 -0.25 E" pathEditMode="relative" ptsTypes="">
                                      <p:cBhvr>
                                        <p:cTn id="37" dur="2000" fill="hold"/>
                                        <p:tgtEl>
                                          <p:spTgt spid="33"/>
                                        </p:tgtEl>
                                        <p:attrNameLst>
                                          <p:attrName>ppt_x</p:attrName>
                                          <p:attrName>ppt_y</p:attrName>
                                        </p:attrNameLst>
                                      </p:cBhvr>
                                    </p:animMotion>
                                  </p:childTnLst>
                                </p:cTn>
                              </p:par>
                              <p:par>
                                <p:cTn id="38" presetID="64" presetClass="path" presetSubtype="0" accel="50000" decel="50000" fill="hold" grpId="1" nodeType="withEffect">
                                  <p:stCondLst>
                                    <p:cond delay="0"/>
                                  </p:stCondLst>
                                  <p:childTnLst>
                                    <p:animMotion origin="layout" path="M 0 0 L 0 -0.25 E" pathEditMode="relative" ptsTypes="">
                                      <p:cBhvr>
                                        <p:cTn id="39" dur="2000" fill="hold"/>
                                        <p:tgtEl>
                                          <p:spTgt spid="37"/>
                                        </p:tgtEl>
                                        <p:attrNameLst>
                                          <p:attrName>ppt_x</p:attrName>
                                          <p:attrName>ppt_y</p:attrName>
                                        </p:attrNameLst>
                                      </p:cBhvr>
                                    </p:animMotion>
                                  </p:childTnLst>
                                </p:cTn>
                              </p:par>
                              <p:par>
                                <p:cTn id="40" presetID="64" presetClass="path" presetSubtype="0" accel="50000" decel="50000" fill="hold" grpId="1" nodeType="withEffect">
                                  <p:stCondLst>
                                    <p:cond delay="0"/>
                                  </p:stCondLst>
                                  <p:childTnLst>
                                    <p:animMotion origin="layout" path="M 0 0 L 0 -0.25 E" pathEditMode="relative" ptsTypes="">
                                      <p:cBhvr>
                                        <p:cTn id="41" dur="2000" fill="hold"/>
                                        <p:tgtEl>
                                          <p:spTgt spid="36"/>
                                        </p:tgtEl>
                                        <p:attrNameLst>
                                          <p:attrName>ppt_x</p:attrName>
                                          <p:attrName>ppt_y</p:attrName>
                                        </p:attrNameLst>
                                      </p:cBhvr>
                                    </p:animMotion>
                                  </p:childTnLst>
                                </p:cTn>
                              </p:par>
                              <p:par>
                                <p:cTn id="42" presetID="64" presetClass="path" presetSubtype="0" accel="50000" decel="50000" fill="hold" grpId="1" nodeType="withEffect">
                                  <p:stCondLst>
                                    <p:cond delay="0"/>
                                  </p:stCondLst>
                                  <p:childTnLst>
                                    <p:animMotion origin="layout" path="M 0 0 L 0 -0.25 E" pathEditMode="relative" ptsTypes="">
                                      <p:cBhvr>
                                        <p:cTn id="43" dur="2000" fill="hold"/>
                                        <p:tgtEl>
                                          <p:spTgt spid="5"/>
                                        </p:tgtEl>
                                        <p:attrNameLst>
                                          <p:attrName>ppt_x</p:attrName>
                                          <p:attrName>ppt_y</p:attrName>
                                        </p:attrNameLst>
                                      </p:cBhvr>
                                    </p:animMotion>
                                  </p:childTnLst>
                                </p:cTn>
                              </p:par>
                              <p:par>
                                <p:cTn id="44" presetID="64" presetClass="path" presetSubtype="0" accel="50000" decel="50000" fill="hold" grpId="1" nodeType="withEffect">
                                  <p:stCondLst>
                                    <p:cond delay="0"/>
                                  </p:stCondLst>
                                  <p:childTnLst>
                                    <p:animMotion origin="layout" path="M 0 0 L 0 -0.25 E" pathEditMode="relative" ptsTypes="">
                                      <p:cBhvr>
                                        <p:cTn id="45" dur="2000" fill="hold"/>
                                        <p:tgtEl>
                                          <p:spTgt spid="7"/>
                                        </p:tgtEl>
                                        <p:attrNameLst>
                                          <p:attrName>ppt_x</p:attrName>
                                          <p:attrName>ppt_y</p:attrName>
                                        </p:attrNameLst>
                                      </p:cBhvr>
                                    </p:animMotion>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fade">
                                      <p:cBhvr>
                                        <p:cTn id="4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 grpId="0" animBg="1"/>
      <p:bldP spid="2" grpId="1" animBg="1"/>
      <p:bldP spid="33" grpId="0" animBg="1"/>
      <p:bldP spid="33" grpId="1" animBg="1"/>
      <p:bldP spid="36" grpId="0" animBg="1"/>
      <p:bldP spid="36" grpId="1" animBg="1"/>
      <p:bldP spid="4" grpId="0"/>
      <p:bldP spid="4" grpId="1"/>
      <p:bldP spid="37" grpId="0"/>
      <p:bldP spid="37" grpId="1"/>
      <p:bldP spid="5" grpId="0" animBg="1"/>
      <p:bldP spid="5" grpId="1"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35496" y="72008"/>
            <a:ext cx="1872208" cy="47667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活動の例</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角丸四角形 2"/>
          <p:cNvSpPr/>
          <p:nvPr/>
        </p:nvSpPr>
        <p:spPr>
          <a:xfrm>
            <a:off x="323528" y="1997685"/>
            <a:ext cx="3843162" cy="730631"/>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smtClean="0"/>
              <a:t>各教科等の授業の講師</a:t>
            </a:r>
            <a:endParaRPr kumimoji="1" lang="ja-JP" altLang="en-US" sz="2400" dirty="0"/>
          </a:p>
        </p:txBody>
      </p:sp>
      <p:sp>
        <p:nvSpPr>
          <p:cNvPr id="9" name="角丸四角形 8"/>
          <p:cNvSpPr/>
          <p:nvPr/>
        </p:nvSpPr>
        <p:spPr>
          <a:xfrm>
            <a:off x="351326" y="4506908"/>
            <a:ext cx="3788627" cy="570578"/>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smtClean="0"/>
              <a:t>登下校の安全見守り</a:t>
            </a:r>
            <a:endParaRPr kumimoji="1" lang="ja-JP" altLang="en-US" dirty="0"/>
          </a:p>
        </p:txBody>
      </p:sp>
      <p:sp>
        <p:nvSpPr>
          <p:cNvPr id="11" name="角丸四角形 10"/>
          <p:cNvSpPr/>
          <p:nvPr/>
        </p:nvSpPr>
        <p:spPr>
          <a:xfrm>
            <a:off x="345215" y="6026181"/>
            <a:ext cx="8691281" cy="643179"/>
          </a:xfrm>
          <a:prstGeom prst="roundRect">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smtClean="0">
                <a:solidFill>
                  <a:schemeClr val="bg1"/>
                </a:solidFill>
              </a:rPr>
              <a:t>環境整備・美化・清掃活動（ともに）</a:t>
            </a:r>
            <a:endParaRPr kumimoji="1" lang="ja-JP" altLang="en-US" sz="2800" dirty="0">
              <a:solidFill>
                <a:schemeClr val="bg1"/>
              </a:solidFill>
            </a:endParaRPr>
          </a:p>
        </p:txBody>
      </p:sp>
      <p:sp>
        <p:nvSpPr>
          <p:cNvPr id="13" name="タイトル 1"/>
          <p:cNvSpPr txBox="1">
            <a:spLocks/>
          </p:cNvSpPr>
          <p:nvPr/>
        </p:nvSpPr>
        <p:spPr bwMode="auto">
          <a:xfrm>
            <a:off x="107504" y="711536"/>
            <a:ext cx="3600400"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地域が学校（子ども）を支援する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4" name="タイトル 1"/>
          <p:cNvSpPr txBox="1">
            <a:spLocks/>
          </p:cNvSpPr>
          <p:nvPr/>
        </p:nvSpPr>
        <p:spPr bwMode="auto">
          <a:xfrm>
            <a:off x="5076056" y="711536"/>
            <a:ext cx="3623956" cy="1061280"/>
          </a:xfrm>
          <a:prstGeom prst="rect">
            <a:avLst/>
          </a:prstGeom>
          <a:gradFill>
            <a:gsLst>
              <a:gs pos="0">
                <a:schemeClr val="bg1"/>
              </a:gs>
              <a:gs pos="35000">
                <a:schemeClr val="bg1"/>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学校（子ども）が地域に</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rPr>
              <a:t>参画する・貢献する</a:t>
            </a:r>
            <a:endParaRPr kumimoji="1" lang="en-US" altLang="ja-JP" sz="24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j-cs"/>
            </a:endParaRPr>
          </a:p>
        </p:txBody>
      </p:sp>
      <p:sp>
        <p:nvSpPr>
          <p:cNvPr id="15" name="楕円 14"/>
          <p:cNvSpPr/>
          <p:nvPr/>
        </p:nvSpPr>
        <p:spPr>
          <a:xfrm>
            <a:off x="3779912" y="467548"/>
            <a:ext cx="1152201" cy="1449284"/>
          </a:xfrm>
          <a:prstGeom prst="ellipse">
            <a:avLst/>
          </a:prstGeom>
          <a:ln w="76200">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双方向</a:t>
            </a:r>
          </a:p>
        </p:txBody>
      </p:sp>
      <p:sp>
        <p:nvSpPr>
          <p:cNvPr id="16" name="角丸四角形 15"/>
          <p:cNvSpPr/>
          <p:nvPr/>
        </p:nvSpPr>
        <p:spPr>
          <a:xfrm>
            <a:off x="296791" y="2893401"/>
            <a:ext cx="3843162" cy="653351"/>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smtClean="0"/>
              <a:t>クラブ活動等の講師</a:t>
            </a:r>
            <a:endParaRPr kumimoji="1" lang="ja-JP" altLang="en-US" sz="2400" dirty="0"/>
          </a:p>
        </p:txBody>
      </p:sp>
      <p:sp>
        <p:nvSpPr>
          <p:cNvPr id="17" name="角丸四角形 16"/>
          <p:cNvSpPr/>
          <p:nvPr/>
        </p:nvSpPr>
        <p:spPr>
          <a:xfrm>
            <a:off x="2987824" y="5291948"/>
            <a:ext cx="6034394" cy="618525"/>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800" dirty="0"/>
              <a:t>いろいろな</a:t>
            </a:r>
            <a:r>
              <a:rPr kumimoji="1" lang="ja-JP" altLang="en-US" sz="2800" dirty="0" smtClean="0"/>
              <a:t>交流</a:t>
            </a:r>
            <a:endParaRPr kumimoji="1" lang="ja-JP" altLang="en-US" sz="2800" dirty="0"/>
          </a:p>
        </p:txBody>
      </p:sp>
      <p:sp>
        <p:nvSpPr>
          <p:cNvPr id="19" name="角丸四角形 18"/>
          <p:cNvSpPr/>
          <p:nvPr/>
        </p:nvSpPr>
        <p:spPr>
          <a:xfrm>
            <a:off x="4571792" y="1988840"/>
            <a:ext cx="4464704" cy="676717"/>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400" dirty="0"/>
              <a:t>地域</a:t>
            </a:r>
            <a:r>
              <a:rPr lang="ja-JP" altLang="en-US" sz="2400" dirty="0" smtClean="0"/>
              <a:t>イベントへ参加・発表</a:t>
            </a:r>
            <a:endParaRPr kumimoji="1" lang="ja-JP" altLang="en-US" sz="2400" dirty="0"/>
          </a:p>
        </p:txBody>
      </p:sp>
      <p:sp>
        <p:nvSpPr>
          <p:cNvPr id="20" name="角丸四角形 19"/>
          <p:cNvSpPr/>
          <p:nvPr/>
        </p:nvSpPr>
        <p:spPr>
          <a:xfrm>
            <a:off x="4571792" y="2785971"/>
            <a:ext cx="4464704" cy="859053"/>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400" dirty="0"/>
              <a:t>地域</a:t>
            </a:r>
            <a:r>
              <a:rPr lang="ja-JP" altLang="en-US" sz="2400" dirty="0" smtClean="0"/>
              <a:t>イベントへ参画・協力</a:t>
            </a:r>
            <a:endParaRPr lang="en-US" altLang="ja-JP" sz="2400" dirty="0" smtClean="0"/>
          </a:p>
          <a:p>
            <a:pPr algn="ctr"/>
            <a:r>
              <a:rPr kumimoji="1" lang="ja-JP" altLang="en-US" sz="2400" dirty="0" smtClean="0"/>
              <a:t>（スタッフとして）</a:t>
            </a:r>
            <a:endParaRPr kumimoji="1" lang="ja-JP" altLang="en-US" sz="2400" dirty="0"/>
          </a:p>
        </p:txBody>
      </p:sp>
      <p:sp>
        <p:nvSpPr>
          <p:cNvPr id="22" name="角丸四角形 21"/>
          <p:cNvSpPr/>
          <p:nvPr/>
        </p:nvSpPr>
        <p:spPr>
          <a:xfrm>
            <a:off x="4515419" y="4497740"/>
            <a:ext cx="2105476"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000" dirty="0" smtClean="0"/>
              <a:t>子ども民生委員</a:t>
            </a:r>
            <a:endParaRPr kumimoji="1" lang="ja-JP" altLang="en-US" sz="2000" dirty="0"/>
          </a:p>
        </p:txBody>
      </p:sp>
      <p:sp>
        <p:nvSpPr>
          <p:cNvPr id="23" name="角丸四角形 22"/>
          <p:cNvSpPr/>
          <p:nvPr/>
        </p:nvSpPr>
        <p:spPr>
          <a:xfrm>
            <a:off x="296791" y="3772675"/>
            <a:ext cx="3843162" cy="569148"/>
          </a:xfrm>
          <a:prstGeom prst="roundRect">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800" dirty="0" smtClean="0"/>
              <a:t>放課後等の学習支援</a:t>
            </a:r>
            <a:endParaRPr kumimoji="1" lang="ja-JP" altLang="en-US" dirty="0"/>
          </a:p>
        </p:txBody>
      </p:sp>
      <p:sp>
        <p:nvSpPr>
          <p:cNvPr id="26" name="角丸四角形 25"/>
          <p:cNvSpPr/>
          <p:nvPr/>
        </p:nvSpPr>
        <p:spPr>
          <a:xfrm>
            <a:off x="4571792" y="3772675"/>
            <a:ext cx="4464704"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dirty="0" smtClean="0"/>
              <a:t>地域の歴史や文化を継承</a:t>
            </a:r>
            <a:endParaRPr kumimoji="1" lang="ja-JP" altLang="en-US" sz="2400" dirty="0"/>
          </a:p>
        </p:txBody>
      </p:sp>
      <p:sp>
        <p:nvSpPr>
          <p:cNvPr id="27" name="角丸四角形 26"/>
          <p:cNvSpPr/>
          <p:nvPr/>
        </p:nvSpPr>
        <p:spPr>
          <a:xfrm>
            <a:off x="6649888" y="4493586"/>
            <a:ext cx="2386608" cy="570578"/>
          </a:xfrm>
          <a:prstGeom prst="roundRect">
            <a:avLst/>
          </a:prstGeom>
          <a:solidFill>
            <a:srgbClr val="0070C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ja-JP" altLang="en-US" sz="2000" dirty="0" smtClean="0"/>
              <a:t>高齢者等</a:t>
            </a:r>
            <a:r>
              <a:rPr kumimoji="1" lang="ja-JP" altLang="en-US" sz="2000" dirty="0" smtClean="0"/>
              <a:t>との交流</a:t>
            </a:r>
            <a:endParaRPr kumimoji="1" lang="ja-JP" altLang="en-US" sz="2000" dirty="0"/>
          </a:p>
        </p:txBody>
      </p:sp>
      <p:sp>
        <p:nvSpPr>
          <p:cNvPr id="28" name="角丸四角形 27"/>
          <p:cNvSpPr/>
          <p:nvPr/>
        </p:nvSpPr>
        <p:spPr>
          <a:xfrm>
            <a:off x="366235" y="5292260"/>
            <a:ext cx="2521652" cy="618525"/>
          </a:xfrm>
          <a:prstGeom prst="roundRect">
            <a:avLst/>
          </a:prstGeom>
          <a:solidFill>
            <a:schemeClr val="accent2">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800" dirty="0" smtClean="0"/>
              <a:t>読み聞かせ</a:t>
            </a:r>
            <a:endParaRPr kumimoji="1" lang="ja-JP" altLang="en-US" sz="2800" dirty="0"/>
          </a:p>
        </p:txBody>
      </p:sp>
    </p:spTree>
    <p:extLst>
      <p:ext uri="{BB962C8B-B14F-4D97-AF65-F5344CB8AC3E}">
        <p14:creationId xmlns:p14="http://schemas.microsoft.com/office/powerpoint/2010/main" val="414538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33195</TotalTime>
  <Words>2417</Words>
  <Application>Microsoft Office PowerPoint</Application>
  <PresentationFormat>画面に合わせる (4:3)</PresentationFormat>
  <Paragraphs>306</Paragraphs>
  <Slides>17</Slides>
  <Notes>17</Notes>
  <HiddenSlides>0</HiddenSlides>
  <MMClips>0</MMClips>
  <ScaleCrop>false</ScaleCrop>
  <HeadingPairs>
    <vt:vector size="6" baseType="variant">
      <vt:variant>
        <vt:lpstr>使用されているフォント</vt:lpstr>
      </vt:variant>
      <vt:variant>
        <vt:i4>18</vt:i4>
      </vt:variant>
      <vt:variant>
        <vt:lpstr>テーマ</vt:lpstr>
      </vt:variant>
      <vt:variant>
        <vt:i4>5</vt:i4>
      </vt:variant>
      <vt:variant>
        <vt:lpstr>スライド タイトル</vt:lpstr>
      </vt:variant>
      <vt:variant>
        <vt:i4>17</vt:i4>
      </vt:variant>
    </vt:vector>
  </HeadingPairs>
  <TitlesOfParts>
    <vt:vector size="40" baseType="lpstr">
      <vt:lpstr>AR P丸ゴシック体E</vt:lpstr>
      <vt:lpstr>HGP創英角ｺﾞｼｯｸUB</vt:lpstr>
      <vt:lpstr>HGP創英角ﾎﾟｯﾌﾟ体</vt:lpstr>
      <vt:lpstr>HGS創英角ｺﾞｼｯｸUB</vt:lpstr>
      <vt:lpstr>HG創英角ｺﾞｼｯｸUB</vt:lpstr>
      <vt:lpstr>Meiryo UI</vt:lpstr>
      <vt:lpstr>ＭＳ Ｐゴシック</vt:lpstr>
      <vt:lpstr>ＭＳ ゴシック</vt:lpstr>
      <vt:lpstr>The Hand Black</vt:lpstr>
      <vt:lpstr>UD デジタル 教科書体 N-B</vt:lpstr>
      <vt:lpstr>UD デジタル 教科書体 NK-B</vt:lpstr>
      <vt:lpstr>UD デジタル 教科書体 NK-R</vt:lpstr>
      <vt:lpstr>UD デジタル 教科書体 NP-B</vt:lpstr>
      <vt:lpstr>UD デジタル 教科書体 N-R</vt:lpstr>
      <vt:lpstr>メイリオ</vt:lpstr>
      <vt:lpstr>Arial</vt:lpstr>
      <vt:lpstr>Calibri</vt:lpstr>
      <vt:lpstr>Century Gothic</vt:lpstr>
      <vt:lpstr>Office ​​テーマ</vt:lpstr>
      <vt:lpstr>5_Office テーマ</vt:lpstr>
      <vt:lpstr>3_Office ​​テーマ</vt:lpstr>
      <vt:lpstr>5_Office ​​テーマ</vt:lpstr>
      <vt:lpstr>SketchyVTI</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＜R5　全国学力学習状況調査＞</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0230229</cp:lastModifiedBy>
  <cp:revision>1232</cp:revision>
  <cp:lastPrinted>2023-12-01T02:30:41Z</cp:lastPrinted>
  <dcterms:created xsi:type="dcterms:W3CDTF">2015-05-21T07:38:35Z</dcterms:created>
  <dcterms:modified xsi:type="dcterms:W3CDTF">2023-12-04T22:55:01Z</dcterms:modified>
</cp:coreProperties>
</file>