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6.xml" ContentType="application/vnd.openxmlformats-officedocument.theme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7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8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9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0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2.xml" ContentType="application/vnd.openxmlformats-officedocument.theme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3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4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5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theme/theme16.xml" ContentType="application/vnd.openxmlformats-officedocument.theme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theme/theme17.xml" ContentType="application/vnd.openxmlformats-officedocument.theme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theme/theme18.xml" ContentType="application/vnd.openxmlformats-officedocument.theme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theme/theme19.xml" ContentType="application/vnd.openxmlformats-officedocument.theme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theme/theme20.xml" ContentType="application/vnd.openxmlformats-officedocument.theme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0.xml" ContentType="application/vnd.openxmlformats-officedocument.presentationml.slideLayout+xml"/>
  <Override PartName="/ppt/theme/theme21.xml" ContentType="application/vnd.openxmlformats-officedocument.theme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theme/theme22.xml" ContentType="application/vnd.openxmlformats-officedocument.theme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slideLayouts/slideLayout320.xml" ContentType="application/vnd.openxmlformats-officedocument.presentationml.slideLayout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slideLayouts/slideLayout330.xml" ContentType="application/vnd.openxmlformats-officedocument.presentationml.slideLayout+xml"/>
  <Override PartName="/ppt/theme/theme23.xml" ContentType="application/vnd.openxmlformats-officedocument.theme+xml"/>
  <Override PartName="/ppt/slideLayouts/slideLayout331.xml" ContentType="application/vnd.openxmlformats-officedocument.presentationml.slideLayout+xml"/>
  <Override PartName="/ppt/slideLayouts/slideLayout33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334.xml" ContentType="application/vnd.openxmlformats-officedocument.presentationml.slideLayout+xml"/>
  <Override PartName="/ppt/slideLayouts/slideLayout335.xml" ContentType="application/vnd.openxmlformats-officedocument.presentationml.slideLayout+xml"/>
  <Override PartName="/ppt/slideLayouts/slideLayout336.xml" ContentType="application/vnd.openxmlformats-officedocument.presentationml.slideLayout+xml"/>
  <Override PartName="/ppt/slideLayouts/slideLayout33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339.xml" ContentType="application/vnd.openxmlformats-officedocument.presentationml.slideLayout+xml"/>
  <Override PartName="/ppt/slideLayouts/slideLayout340.xml" ContentType="application/vnd.openxmlformats-officedocument.presentationml.slideLayout+xml"/>
  <Override PartName="/ppt/slideLayouts/slideLayout341.xml" ContentType="application/vnd.openxmlformats-officedocument.presentationml.slideLayout+xml"/>
  <Override PartName="/ppt/slideLayouts/slideLayout342.xml" ContentType="application/vnd.openxmlformats-officedocument.presentationml.slideLayout+xml"/>
  <Override PartName="/ppt/slideLayouts/slideLayout343.xml" ContentType="application/vnd.openxmlformats-officedocument.presentationml.slideLayout+xml"/>
  <Override PartName="/ppt/slideLayouts/slideLayout344.xml" ContentType="application/vnd.openxmlformats-officedocument.presentationml.slideLayout+xml"/>
  <Override PartName="/ppt/slideLayouts/slideLayout345.xml" ContentType="application/vnd.openxmlformats-officedocument.presentationml.slideLayout+xml"/>
  <Override PartName="/ppt/theme/theme24.xml" ContentType="application/vnd.openxmlformats-officedocument.theme+xml"/>
  <Override PartName="/ppt/slideLayouts/slideLayout34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48.xml" ContentType="application/vnd.openxmlformats-officedocument.presentationml.slideLayout+xml"/>
  <Override PartName="/ppt/slideLayouts/slideLayout349.xml" ContentType="application/vnd.openxmlformats-officedocument.presentationml.slideLayout+xml"/>
  <Override PartName="/ppt/slideLayouts/slideLayout350.xml" ContentType="application/vnd.openxmlformats-officedocument.presentationml.slideLayout+xml"/>
  <Override PartName="/ppt/slideLayouts/slideLayout351.xml" ContentType="application/vnd.openxmlformats-officedocument.presentationml.slideLayout+xml"/>
  <Override PartName="/ppt/slideLayouts/slideLayout352.xml" ContentType="application/vnd.openxmlformats-officedocument.presentationml.slideLayout+xml"/>
  <Override PartName="/ppt/slideLayouts/slideLayout353.xml" ContentType="application/vnd.openxmlformats-officedocument.presentationml.slideLayout+xml"/>
  <Override PartName="/ppt/slideLayouts/slideLayout354.xml" ContentType="application/vnd.openxmlformats-officedocument.presentationml.slideLayout+xml"/>
  <Override PartName="/ppt/slideLayouts/slideLayout355.xml" ContentType="application/vnd.openxmlformats-officedocument.presentationml.slideLayout+xml"/>
  <Override PartName="/ppt/slideLayouts/slideLayout356.xml" ContentType="application/vnd.openxmlformats-officedocument.presentationml.slideLayout+xml"/>
  <Override PartName="/ppt/slideLayouts/slideLayout357.xml" ContentType="application/vnd.openxmlformats-officedocument.presentationml.slideLayout+xml"/>
  <Override PartName="/ppt/slideLayouts/slideLayout358.xml" ContentType="application/vnd.openxmlformats-officedocument.presentationml.slideLayout+xml"/>
  <Override PartName="/ppt/slideLayouts/slideLayout359.xml" ContentType="application/vnd.openxmlformats-officedocument.presentationml.slideLayout+xml"/>
  <Override PartName="/ppt/slideLayouts/slideLayout360.xml" ContentType="application/vnd.openxmlformats-officedocument.presentationml.slideLayout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3" r:id="rId2"/>
    <p:sldMasterId id="2147483734" r:id="rId3"/>
    <p:sldMasterId id="2147483751" r:id="rId4"/>
    <p:sldMasterId id="2147483768" r:id="rId5"/>
    <p:sldMasterId id="2147483780" r:id="rId6"/>
    <p:sldMasterId id="2147483799" r:id="rId7"/>
    <p:sldMasterId id="2147483816" r:id="rId8"/>
    <p:sldMasterId id="2147483860" r:id="rId9"/>
    <p:sldMasterId id="2147483926" r:id="rId10"/>
    <p:sldMasterId id="2147483950" r:id="rId11"/>
    <p:sldMasterId id="2147483999" r:id="rId12"/>
    <p:sldMasterId id="2147484016" r:id="rId13"/>
    <p:sldMasterId id="2147484035" r:id="rId14"/>
    <p:sldMasterId id="2147484071" r:id="rId15"/>
    <p:sldMasterId id="2147484083" r:id="rId16"/>
    <p:sldMasterId id="2147484099" r:id="rId17"/>
    <p:sldMasterId id="2147484116" r:id="rId18"/>
    <p:sldMasterId id="2147484132" r:id="rId19"/>
    <p:sldMasterId id="2147484149" r:id="rId20"/>
    <p:sldMasterId id="2147484180" r:id="rId21"/>
    <p:sldMasterId id="2147484260" r:id="rId22"/>
    <p:sldMasterId id="2147484277" r:id="rId23"/>
    <p:sldMasterId id="2147484294" r:id="rId24"/>
    <p:sldMasterId id="2147484336" r:id="rId25"/>
  </p:sldMasterIdLst>
  <p:notesMasterIdLst>
    <p:notesMasterId r:id="rId27"/>
  </p:notesMasterIdLst>
  <p:handoutMasterIdLst>
    <p:handoutMasterId r:id="rId28"/>
  </p:handoutMasterIdLst>
  <p:sldIdLst>
    <p:sldId id="756" r:id="rId26"/>
  </p:sldIdLst>
  <p:sldSz cx="7559675" cy="10691813"/>
  <p:notesSz cx="9926638" cy="6797675"/>
  <p:defaultTextStyle>
    <a:defPPr>
      <a:defRPr lang="ja-JP"/>
    </a:defPPr>
    <a:lvl1pPr marL="0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662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323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2985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0648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310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5971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3633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1294" algn="l" defTabSz="995323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6ECEE"/>
    <a:srgbClr val="CCFFFF"/>
    <a:srgbClr val="0033CC"/>
    <a:srgbClr val="FF0066"/>
    <a:srgbClr val="CCECFF"/>
    <a:srgbClr val="FF99CC"/>
    <a:srgbClr val="FFCCFF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>
      <p:cViewPr>
        <p:scale>
          <a:sx n="125" d="100"/>
          <a:sy n="125" d="100"/>
        </p:scale>
        <p:origin x="1267" y="-65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801" y="0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56613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801" y="6456613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C7851715-6345-4D9B-AB88-7977557D5E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5382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1" y="0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0" y="511175"/>
            <a:ext cx="1798638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3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1" y="6456613"/>
            <a:ext cx="4301544" cy="339884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1F2B13A-A7EC-4CB3-B0C4-95EF950D5F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410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62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323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985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648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310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971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633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294" algn="l" defTabSz="995323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7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8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9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0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1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2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3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4.xml"/></Relationships>
</file>

<file path=ppt/slideLayouts/_rels/slideLayout3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5.xml"/></Relationships>
</file>

<file path=ppt/slideLayouts/_rels/slideLayout3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479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E7C2BC2-DB82-4487-9150-9A27CE1DC54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200597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05B5616C-1E47-4A6B-9D73-A0C30F49879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706492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3807774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A462DFD-DB7F-477E-B3A2-60E987F7972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968674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35B50A3C-C862-45FD-B0B7-4E5819ABA85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00992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681B658-C740-41D6-8CC0-02CA98439D5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820161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A446602B-7F74-4173-94CC-F251A77C052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030278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65C9A15A-93EE-4C9D-9489-061DE0A272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598659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08193D5-2B7C-4E9F-9472-105D0D99ABC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52907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D80D2CF5-63C5-4801-9907-868C486F0D5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678748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7862D24-BB66-4FC1-A458-E275B62E6F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59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BA2CD77-9766-4113-B7BD-D4D7A00E0E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095855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5AD8F33-572C-4C97-AC61-FD806CB5A08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675773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E3918D3-4BBD-4C0B-BF1B-B854BC58E76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010919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579B76B-38B6-4F9E-B3E8-EB94E52088D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48626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CE9BD46-E194-443F-A7BE-F5370833B69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398408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230BB75-C879-4DCA-BCC7-4E45DCD93AE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00060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E34E89A-43B1-4A20-A011-A57BE462091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84986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408"/>
            <a:ext cx="6425724" cy="22918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2" indent="0" algn="ctr">
              <a:buNone/>
              <a:defRPr/>
            </a:lvl3pPr>
            <a:lvl4pPr marL="1371559" indent="0" algn="ctr">
              <a:buNone/>
              <a:defRPr/>
            </a:lvl4pPr>
            <a:lvl5pPr marL="1828744" indent="0" algn="ctr">
              <a:buNone/>
              <a:defRPr/>
            </a:lvl5pPr>
            <a:lvl6pPr marL="2285930" indent="0" algn="ctr">
              <a:buNone/>
              <a:defRPr/>
            </a:lvl6pPr>
            <a:lvl7pPr marL="2743116" indent="0" algn="ctr">
              <a:buNone/>
              <a:defRPr/>
            </a:lvl7pPr>
            <a:lvl8pPr marL="3200302" indent="0" algn="ctr">
              <a:buNone/>
              <a:defRPr/>
            </a:lvl8pPr>
            <a:lvl9pPr marL="3657489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4091100-8DE4-44A6-A5C0-CDEFAB10BE0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29382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48310" y="13"/>
            <a:ext cx="7204002" cy="95508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7551B0B-A710-4A92-8651-A0A77EF5C93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549568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40306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819FF61-B665-4C30-81FE-B6FA26DED41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68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C6BA04E-9237-4C3B-8B3B-FE6412B35A8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859445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C3EAE4E-A1E1-43AF-92AF-AEE7A10BB2E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873993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DFDEC5E-EA5F-4DDD-B225-BB089A4D559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23448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63FF04EB-FC49-4B08-B7E6-332953EDF6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33172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1C76F89-B336-42C0-948F-E5CF15E3A6A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304222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37F017F4-2AC5-42B8-B8B8-214881D2FEB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92211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C899D06A-8AE7-4F04-A200-D4450622C62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5133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55BA657-F7BB-455E-9A3C-3B1A7460EC1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587299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9C9BA8D-757B-4D1C-A125-21433C17BA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95081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5A7E5A1-176D-4BC0-86B4-67F88D03552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011972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E053FF9-9894-4898-952F-29914FCF48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2888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28B673D-2558-4BDB-B691-DA0BD3C79B4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885200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B55050C-A7C2-4680-91CB-FB2AB7E0DFE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08525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82AB020-653F-43EF-998C-5FE92170CE9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853579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5BB44A3-581F-4A6D-94B4-2E52C4880A3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190521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364" y="3182808"/>
            <a:ext cx="2796817" cy="350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172102" y="6019095"/>
            <a:ext cx="5387580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46439" y="6132946"/>
            <a:ext cx="4279878" cy="273235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946439" y="3321408"/>
            <a:ext cx="4046264" cy="2291809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1362A-3286-4B38-A113-5F04D710183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686766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D7F7B-008F-4A2F-8705-620A126DA0F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341892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20D12-4546-4882-8A2E-7F57FA01E8C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080744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60A6B-C006-46CC-A689-78682998271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089235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6CBBB-E79C-402E-A398-DE846B86211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00546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A0669-5399-497E-A8B0-6CF88EA29ED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835777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DDE75-1048-4060-9AF9-7D2822BC43A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1526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3ECF3B1-F43F-4F34-A6B3-159493D9EA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15952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B3EF6-29A6-41FC-ABCF-4694E1D956D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470080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9C190-67DB-4C78-BD5D-028E31963AA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07837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21783-1D4F-44DF-B051-335EDEF6E99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648414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5" y="428182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82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6FDD6-AD8C-4973-9CBC-9568E5032A4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681199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364" y="3182808"/>
            <a:ext cx="2796817" cy="350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172102" y="6019095"/>
            <a:ext cx="5387580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46439" y="6132946"/>
            <a:ext cx="4279878" cy="273235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946439" y="3321408"/>
            <a:ext cx="4046264" cy="2291809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E1608-0BBB-43B3-BB3A-348EC43C31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376847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E50CC-4F43-498D-A262-58C96248316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2447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E9D94-75C8-473D-A2B5-20C5E0573C7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204394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F4416-B675-4332-B124-42FA0E6C511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481430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E8064-03FB-4655-B788-9D76B1761FD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541872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5BCAC6-E692-453F-8DDA-6D535B0EC5E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5004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6B0B7FB-10BC-4EC3-806A-76ABAF5F60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64553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7B9EE-1ACA-443C-B662-B6C07FCE9F5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619142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6B5BD-0CA6-4F9F-9903-428803FCCB6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271770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135ADC-5629-47FE-A4BF-D3B65D1A303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7367447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5F1FD-3863-4D48-BFF8-FC043033809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558421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5" y="428182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82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830C4-ECE0-41C5-8F0F-DAFCFDA45E4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189645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222670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76A0A74-B367-447B-ACB3-255EDE7F870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38379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D8CC04C-D3C1-4BFC-A8EF-3686BA31790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711857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C3ABA3BC-27CF-459C-9D49-25EA0E49E4A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033965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FD44B37-A9EF-4512-8636-010CAB047F0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4096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7142727"/>
            <a:ext cx="7559675" cy="1457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pic>
        <p:nvPicPr>
          <p:cNvPr id="5" name="Picture 8" descr="カラー版"/>
          <p:cNvPicPr>
            <a:picLocks noChangeAspect="1" noChangeArrowheads="1"/>
          </p:cNvPicPr>
          <p:nvPr/>
        </p:nvPicPr>
        <p:blipFill>
          <a:blip r:embed="rId2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616" y="3"/>
            <a:ext cx="1399065" cy="14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39" y="7254104"/>
            <a:ext cx="6425724" cy="13934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3952" y="8714324"/>
            <a:ext cx="5291773" cy="1086506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B824A-C5FE-4B84-BD99-E8E9EC6591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7733994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1D0FD16-D012-405B-8AF4-E259BBF0B3C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96978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07B728B0-41A7-473C-8FE2-67DF4B4CBC1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04822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DA5B9A3-3A0A-471D-97AD-185A362354C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6102631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0013353-8D30-4EF9-9C95-AA11C377687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236448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C7A130B-A6BF-449E-9225-1081A162E68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70188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0D39C6AF-16D8-4EE9-A65C-15801D9F236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43388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06BB58B-10AA-47CE-8C09-A29B11FFA32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5843927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89BF7B6-620F-4F2D-9B1C-6EED4790DE3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621911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9761C03-12C0-4C86-BB75-454042FD50B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074340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9804602-5A30-40B3-8870-771E8A9918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5496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BBBFD-1E72-44D3-9E76-AE0C358E99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782928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9229156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A462DFD-DB7F-477E-B3A2-60E987F7972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67592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35B50A3C-C862-45FD-B0B7-4E5819ABA85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569708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681B658-C740-41D6-8CC0-02CA98439D5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95531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A446602B-7F74-4173-94CC-F251A77C052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320414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65C9A15A-93EE-4C9D-9489-061DE0A272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79774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08193D5-2B7C-4E9F-9472-105D0D99ABC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247672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D80D2CF5-63C5-4801-9907-868C486F0D5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738665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7862D24-BB66-4FC1-A458-E275B62E6F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807273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5AD8F33-572C-4C97-AC61-FD806CB5A08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8451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503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31661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A011C-7ABE-4803-BE4D-D1C90E517F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3198988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E3918D3-4BBD-4C0B-BF1B-B854BC58E76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233513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579B76B-38B6-4F9E-B3E8-EB94E52088D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46200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CE9BD46-E194-443F-A7BE-F5370833B69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32906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230BB75-C879-4DCA-BCC7-4E45DCD93AE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972619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E34E89A-43B1-4A20-A011-A57BE462091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549555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408"/>
            <a:ext cx="6425724" cy="22918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2" indent="0" algn="ctr">
              <a:buNone/>
              <a:defRPr/>
            </a:lvl3pPr>
            <a:lvl4pPr marL="1371559" indent="0" algn="ctr">
              <a:buNone/>
              <a:defRPr/>
            </a:lvl4pPr>
            <a:lvl5pPr marL="1828744" indent="0" algn="ctr">
              <a:buNone/>
              <a:defRPr/>
            </a:lvl5pPr>
            <a:lvl6pPr marL="2285930" indent="0" algn="ctr">
              <a:buNone/>
              <a:defRPr/>
            </a:lvl6pPr>
            <a:lvl7pPr marL="2743116" indent="0" algn="ctr">
              <a:buNone/>
              <a:defRPr/>
            </a:lvl7pPr>
            <a:lvl8pPr marL="3200302" indent="0" algn="ctr">
              <a:buNone/>
              <a:defRPr/>
            </a:lvl8pPr>
            <a:lvl9pPr marL="3657489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4091100-8DE4-44A6-A5C0-CDEFAB10BE0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453569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48310" y="13"/>
            <a:ext cx="7204002" cy="95508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7551B0B-A710-4A92-8651-A0A77EF5C93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279234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364" y="3182808"/>
            <a:ext cx="2796817" cy="350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172102" y="6019095"/>
            <a:ext cx="5387580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400" b="1" smtClean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46439" y="6132946"/>
            <a:ext cx="4279878" cy="273235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946439" y="3321408"/>
            <a:ext cx="4046264" cy="2291809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66B82-B845-4193-9E62-F04EDFEE3B8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78674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0876-D7B8-4EED-AB16-2DDFC9CCA94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04729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82AD5-A7CD-476D-A16E-86A3960AA7B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58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984" y="2494796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2835" y="2494796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EB709-5326-4F5A-A64E-A823CBB17B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514192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4A131-B290-4588-9662-B10B491710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14057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1D49B-509D-473F-B180-79CE65498A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70734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55FD5-6762-40C2-A21A-99960B578774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30796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900F-EA9C-41CB-AD01-D516750549E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2798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EEC4-6720-42A0-917E-6F9F46BB8BB4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8067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A0DA3-C604-426E-9208-46ED6575202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1389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5C2C5-BB4C-4564-94E3-9F4AC834F6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7360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5" y="428182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82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74E79-BC3D-46B7-8BB8-1DF2A5FFC15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66604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364" y="3182808"/>
            <a:ext cx="2796817" cy="350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172102" y="6019095"/>
            <a:ext cx="5387580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46439" y="6132946"/>
            <a:ext cx="4279878" cy="273235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946439" y="3321408"/>
            <a:ext cx="4046264" cy="2291809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05B51-E8DB-4F60-BCE0-829E2A2466C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438266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ED19A-F181-4016-8387-EB9B953FF50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68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D4A6CD1-D554-4141-B903-95359F235B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4936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90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90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3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3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B5BC-E8CA-48C0-ADE1-CB558CA067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1271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9C88D-2AD5-4694-9D22-5C2DAA77096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374696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B4060-7C3A-435E-BDC0-598F0C4741F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587308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A4DC-A562-4ED4-9391-C16C3BE4486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24082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06F5F-6A7B-4695-B3E2-D3F0978403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5945647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98943-69F2-48F4-8589-E5D693FABBB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2198159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86E72-8241-4387-95DA-8EB2CA9A873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389131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3022C-65D0-4E2D-A776-C931EACDD18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195370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DDBB5-175A-4E7A-BD66-930EDCF0030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0608660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5" y="428182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82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FB2FD-65F7-4829-A4EB-CFF85E5D667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4207285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sz="1800" b="0" smtClean="0"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02065565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FF178-5C22-4798-B1E7-373EC3642D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31309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2AEF9-756F-4B38-8937-9810C9B9E89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0415015"/>
      </p:ext>
    </p:extLst>
  </p:cSld>
  <p:clrMapOvr>
    <a:masterClrMapping/>
  </p:clrMapOvr>
  <p:transition spd="med">
    <p:fade/>
  </p:transition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C799-6269-4BDE-AA1F-CC28920BFAD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4608466"/>
      </p:ext>
    </p:extLst>
  </p:cSld>
  <p:clrMapOvr>
    <a:masterClrMapping/>
  </p:clrMapOvr>
  <p:transition spd="med">
    <p:fade/>
  </p:transition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14075-ED96-48C5-8EFE-22858039F9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2755"/>
      </p:ext>
    </p:extLst>
  </p:cSld>
  <p:clrMapOvr>
    <a:masterClrMapping/>
  </p:clrMapOvr>
  <p:transition spd="med">
    <p:fade/>
  </p:transition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3AFD-9B3A-4DA2-990F-AA147F42F20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819565"/>
      </p:ext>
    </p:extLst>
  </p:cSld>
  <p:clrMapOvr>
    <a:masterClrMapping/>
  </p:clrMapOvr>
  <p:transition spd="med">
    <p:fade/>
  </p:transition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4D335-25AC-4803-85A7-569A64FAC65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878343"/>
      </p:ext>
    </p:extLst>
  </p:cSld>
  <p:clrMapOvr>
    <a:masterClrMapping/>
  </p:clrMapOvr>
  <p:transition spd="med">
    <p:fade/>
  </p:transition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6259-08C7-4136-94B3-87BAA88210C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8477440"/>
      </p:ext>
    </p:extLst>
  </p:cSld>
  <p:clrMapOvr>
    <a:masterClrMapping/>
  </p:clrMapOvr>
  <p:transition spd="med">
    <p:fade/>
  </p:transition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20CA-B106-4466-846E-320D4C52DF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04585"/>
      </p:ext>
    </p:extLst>
  </p:cSld>
  <p:clrMapOvr>
    <a:masterClrMapping/>
  </p:clrMapOvr>
  <p:transition spd="med">
    <p:fade/>
  </p:transition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D8A6F-F50B-42A0-85DD-3150E3337FF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3270860"/>
      </p:ext>
    </p:extLst>
  </p:cSld>
  <p:clrMapOvr>
    <a:masterClrMapping/>
  </p:clrMapOvr>
  <p:transition spd="med">
    <p:fade/>
  </p:transition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4215-7B0F-47AA-B693-030EF2D5743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0782310"/>
      </p:ext>
    </p:extLst>
  </p:cSld>
  <p:clrMapOvr>
    <a:masterClrMapping/>
  </p:clrMapOvr>
  <p:transition spd="med">
    <p:fade/>
  </p:transition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92650-D2FD-4B91-B9D4-948AC617571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61041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2DCC4-E8A5-4531-8AD6-E28CFA3654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406299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785FD-0168-422C-96A8-C9E66835FB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9938044"/>
      </p:ext>
    </p:extLst>
  </p:cSld>
  <p:clrMapOvr>
    <a:masterClrMapping/>
  </p:clrMapOvr>
  <p:transition spd="med">
    <p:fade/>
  </p:transition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5BA2E-253B-4A2C-B579-FF6133A9CC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251643"/>
      </p:ext>
    </p:extLst>
  </p:cSld>
  <p:clrMapOvr>
    <a:masterClrMapping/>
  </p:clrMapOvr>
  <p:transition spd="med">
    <p:fade/>
  </p:transition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C1FB9-31DA-4997-9875-D1A2C40935F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1147152"/>
      </p:ext>
    </p:extLst>
  </p:cSld>
  <p:clrMapOvr>
    <a:masterClrMapping/>
  </p:clrMapOvr>
  <p:transition spd="med">
    <p:fade/>
  </p:transition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9BE87-3C1A-4F09-851A-C01F2EEA477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9169245"/>
      </p:ext>
    </p:extLst>
  </p:cSld>
  <p:clrMapOvr>
    <a:masterClrMapping/>
  </p:clrMapOvr>
  <p:transition spd="med">
    <p:fade/>
  </p:transition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33004160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3A59EF1-F79B-48D4-B723-81DC379F80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2179562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3DA93CB-4173-4400-90B8-CF8B314FF9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748578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5EBBAFC-D69F-4758-BB1A-F3998113071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26516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A91174F-DC72-4B90-B70E-D79853DC052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326149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1142C17-F043-4BAB-806B-9A1C1CE89DD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2063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03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47" y="425711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03" y="2237399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C2F39-8DBD-4814-BAB8-35921158D7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538640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D805902-C775-40D0-B65C-6AE1525681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9689437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F28A13E-5813-4FA8-AD42-ED6C1836B58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092435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EF13027-6683-4709-8C86-BCE89CA74A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986671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8B0C552-9C54-47BB-8E5E-C2A2234FADA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0741261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FDFADFF-AB08-4DF1-ADC1-B4C3076122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5575195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8485F89-F79F-47A2-9869-BF9AD3D068D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03921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AD28EBF-C9C3-4233-BDB4-6ACE09550F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9453093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C960419-A1D3-4F4E-8395-469460D10C4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8462433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E5CB5D4-FE4D-4B90-A3EA-C6019E5FFE1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898749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BE438DC-4A14-44F4-9E35-7516275074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3359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CFA16-7CED-44ED-A408-6080EC979B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9934678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8158371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4F82C8B-476B-4126-AA65-FC8BC483951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185331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D82A1FC-AECC-4ED0-A580-90ED1C7D09C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81145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0BDDBF7-402B-4E58-8F2F-264BC61A7B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0592172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7975B17-7DF1-4CCF-B3BA-375B2FC8F32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2276862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B3B2AC9-9D7E-48E6-ACB3-B698CBCAEF9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8908512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3AC1FAE-E74E-4354-A54F-42A19B967B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131867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F023C7E-2D62-458B-87C6-DAF8FA918E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433375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C4AAA9A-32C4-44AF-A457-74D4B308E47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2706353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FB99D1E-FBB5-4449-AB8C-2E2C3862C1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65664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82CE7-9DA4-482C-B050-E5918898F9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2747652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3962745-3659-40CE-879A-AB2EADFE326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5923322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6673E18-9606-464F-A7FF-452AC7ACDC8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1818211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F2C754C-B01B-496B-A1F5-702DD6E0F70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3686168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73B648B-35F1-4FE0-BC7F-383474E5C7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1929738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60F0D91-6BF0-44AB-B1C5-056450D4B34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412460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0185606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11F0A5C-CCCD-4F7F-B702-A0110F0CA9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1243887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2A3FF6F-16E2-43F6-A7D0-312FE08378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464365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B4640DA-E58E-40AC-8AF3-0699BB68634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074324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1F8BFEB-D6B6-4928-A8C6-B9BB82B39E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1942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5" y="428206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984" y="428206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B3BB-CA79-4982-9D44-71BD8D163D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0383465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4FEA1DD-18E6-4342-BE71-70BBD8441B6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5627293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9954E44-9759-4419-B7C4-7762332E925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4931976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F11424C-73E3-4E3B-AF69-7BAFBC5DD8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0409625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70369F7-5DB4-4756-9033-7A2B81E409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9661872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1425BF0-1393-4C01-AA95-A5B7DF1B5B1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487233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4437D5F-9FFF-4A17-B723-B5B3C26F68F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3696034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D033CFA-1457-4A93-81C8-2F8F27BB5BF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060915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F1CB3A5-0D7B-4E84-B937-9A501C2FE6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9129336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2A5D8E5-612A-47B1-8E11-57E2B0AE2CB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1980613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B4A1E52-D520-4C46-94BA-4FFAB04FE2F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04251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04111869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C11DA0C-7A8F-4EBC-909E-053B7C52F0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7344558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41561946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45190E45-3B33-495E-8669-C23A1FC469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108014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6DCC57C-4AE5-4D1F-A41B-252FBE95FB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8479827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23890A8-AA52-4523-9596-25555C90DB9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5536443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FA43E0E-00A2-41F1-BD2A-20DC10F5CBE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815208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7AE27B2-AEF0-41F3-8053-A58E5D8E886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0126570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9C7A853-0530-4305-90AE-75B6229FC3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000433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FF98BE1-DF11-4C5E-9F52-72B474FB99A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4004908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14870D1-34EB-44D3-9F15-B641CA3E7C0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69818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819FF61-B665-4C30-81FE-B6FA26DED41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9897408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37FD342-998D-4800-A2A5-2D694B087C2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1643465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92AEA3C-8ABC-403C-BB5E-738366036E9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039466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48F6ADEE-8A2E-4F69-9155-F8E25BD620E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495946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54C878F-67F2-4F22-AA5B-0E477A99A38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61246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77421B1-208C-4782-A67D-F1AF2D48ED9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6295186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8C922FA-5175-4B2D-82E6-0FE54B94C0E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457666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30552533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D4A6CD1-D554-4141-B903-95359F235B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1475560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297517D-81E3-4000-B6DC-77861A51F2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644506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E0ABEAE-A884-4C06-967E-EC0C99B660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26834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C3EAE4E-A1E1-43AF-92AF-AEE7A10BB2E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9879105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511A68C-F9C8-4504-A3D5-B6CF6A32EC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999318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B30E253-8293-4B95-AB6B-9A4F116C2D2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42079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8F89272-2FD3-466C-9547-F8A0E2AD1A4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0232496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58CADB9-50A5-48ED-A461-3112A68503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90999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FCE50BA-9C8D-4C22-AAA2-5CC39FD22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6644530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E7C2BC2-DB82-4487-9150-9A27CE1DC54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7157381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BA2CD77-9766-4113-B7BD-D4D7A00E0E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265511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C6BA04E-9237-4C3B-8B3B-FE6412B35A8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01464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28B673D-2558-4BDB-B691-DA0BD3C79B4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55886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3ECF3B1-F43F-4F34-A6B3-159493D9EA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077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297517D-81E3-4000-B6DC-77861A51F2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84451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DFDEC5E-EA5F-4DDD-B225-BB089A4D559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77384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6B0B7FB-10BC-4EC3-806A-76ABAF5F60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9365796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06678577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76A0A74-B367-447B-ACB3-255EDE7F870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553195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D8CC04C-D3C1-4BFC-A8EF-3686BA31790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3976141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C3ABA3BC-27CF-459C-9D49-25EA0E49E4A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831457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FD44B37-A9EF-4512-8636-010CAB047F0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535599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1D0FD16-D012-405B-8AF4-E259BBF0B3C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2044215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07B728B0-41A7-473C-8FE2-67DF4B4CBC1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0357873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DA5B9A3-3A0A-471D-97AD-185A362354C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5644214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0013353-8D30-4EF9-9C95-AA11C377687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6918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63FF04EB-FC49-4B08-B7E6-332953EDF6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759805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C7A130B-A6BF-449E-9225-1081A162E68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7543067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0D39C6AF-16D8-4EE9-A65C-15801D9F236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7758761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06BB58B-10AA-47CE-8C09-A29B11FFA32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132504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89BF7B6-620F-4F2D-9B1C-6EED4790DE3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4141834"/>
      </p:ext>
    </p:extLst>
  </p:cSld>
  <p:clrMapOvr>
    <a:masterClrMapping/>
  </p:clrMapOvr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9761C03-12C0-4C86-BB75-454042FD50B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912037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9804602-5A30-40B3-8870-771E8A9918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9247693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101779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D4A6CD1-D554-4141-B903-95359F235B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5258828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297517D-81E3-4000-B6DC-77861A51F2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80785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E0ABEAE-A884-4C06-967E-EC0C99B660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16200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1C76F89-B336-42C0-948F-E5CF15E3A6A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2995740"/>
      </p:ext>
    </p:extLst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511A68C-F9C8-4504-A3D5-B6CF6A32EC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944926"/>
      </p:ext>
    </p:extLst>
  </p:cSld>
  <p:clrMapOvr>
    <a:masterClrMapping/>
  </p:clrMapOvr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B30E253-8293-4B95-AB6B-9A4F116C2D2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3205271"/>
      </p:ext>
    </p:extLst>
  </p:cSld>
  <p:clrMapOvr>
    <a:masterClrMapping/>
  </p:clrMapOvr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8F89272-2FD3-466C-9547-F8A0E2AD1A4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7172151"/>
      </p:ext>
    </p:extLst>
  </p:cSld>
  <p:clrMapOvr>
    <a:masterClrMapping/>
  </p:clrMapOvr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58CADB9-50A5-48ED-A461-3112A68503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899914"/>
      </p:ext>
    </p:extLst>
  </p:cSld>
  <p:clrMapOvr>
    <a:masterClrMapping/>
  </p:clrMapOvr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FCE50BA-9C8D-4C22-AAA2-5CC39FD22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5884411"/>
      </p:ext>
    </p:extLst>
  </p:cSld>
  <p:clrMapOvr>
    <a:masterClrMapping/>
  </p:clrMapOvr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E7C2BC2-DB82-4487-9150-9A27CE1DC54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2347048"/>
      </p:ext>
    </p:extLst>
  </p:cSld>
  <p:clrMapOvr>
    <a:masterClrMapping/>
  </p:clrMapOvr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BA2CD77-9766-4113-B7BD-D4D7A00E0E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153528"/>
      </p:ext>
    </p:extLst>
  </p:cSld>
  <p:clrMapOvr>
    <a:masterClrMapping/>
  </p:clrMapOvr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C6BA04E-9237-4C3B-8B3B-FE6412B35A8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9667363"/>
      </p:ext>
    </p:extLst>
  </p:cSld>
  <p:clrMapOvr>
    <a:masterClrMapping/>
  </p:clrMapOvr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28B673D-2558-4BDB-B691-DA0BD3C79B4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1054211"/>
      </p:ext>
    </p:extLst>
  </p:cSld>
  <p:clrMapOvr>
    <a:masterClrMapping/>
  </p:clrMapOvr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3ECF3B1-F43F-4F34-A6B3-159493D9EA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10540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37F017F4-2AC5-42B8-B8B8-214881D2FEB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5349299"/>
      </p:ext>
    </p:extLst>
  </p:cSld>
  <p:clrMapOvr>
    <a:masterClrMapping/>
  </p:clrMapOvr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6B0B7FB-10BC-4EC3-806A-76ABAF5F60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2835869"/>
      </p:ext>
    </p:extLst>
  </p:cSld>
  <p:clrMapOvr>
    <a:masterClrMapping/>
  </p:clrMapOvr>
</p:sldLayout>
</file>

<file path=ppt/slideLayouts/slideLayout3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34927356"/>
      </p:ext>
    </p:extLst>
  </p:cSld>
  <p:clrMapOvr>
    <a:masterClrMapping/>
  </p:clrMapOvr>
</p:sldLayout>
</file>

<file path=ppt/slideLayouts/slideLayout3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70B2B11-68B8-4068-8534-26D5A3972EC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5677710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E355834-A32C-4643-AF99-E0C673FE0FA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9518322"/>
      </p:ext>
    </p:extLst>
  </p:cSld>
  <p:clrMapOvr>
    <a:masterClrMapping/>
  </p:clrMapOvr>
</p:sldLayout>
</file>

<file path=ppt/slideLayouts/slideLayout3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CB005BC-CD67-4176-8B46-5521E534762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6260880"/>
      </p:ext>
    </p:extLst>
  </p:cSld>
  <p:clrMapOvr>
    <a:masterClrMapping/>
  </p:clrMapOvr>
</p:sldLayout>
</file>

<file path=ppt/slideLayouts/slideLayout3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CA3E6CB-D2FD-45A8-8027-F998729000E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8724219"/>
      </p:ext>
    </p:extLst>
  </p:cSld>
  <p:clrMapOvr>
    <a:masterClrMapping/>
  </p:clrMapOvr>
</p:sldLayout>
</file>

<file path=ppt/slideLayouts/slideLayout3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0D71D72-7962-4074-A7A4-AC2638EA37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8515723"/>
      </p:ext>
    </p:extLst>
  </p:cSld>
  <p:clrMapOvr>
    <a:masterClrMapping/>
  </p:clrMapOvr>
</p:sldLayout>
</file>

<file path=ppt/slideLayouts/slideLayout3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DF4E6AC-A1CD-4C9B-A0DA-BB6A345E37A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8994209"/>
      </p:ext>
    </p:extLst>
  </p:cSld>
  <p:clrMapOvr>
    <a:masterClrMapping/>
  </p:clrMapOvr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09C43C7-9235-49BE-9196-57F1D986675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6537054"/>
      </p:ext>
    </p:extLst>
  </p:cSld>
  <p:clrMapOvr>
    <a:masterClrMapping/>
  </p:clrMapOvr>
</p:sldLayout>
</file>

<file path=ppt/slideLayouts/slideLayout3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80E216B-C3FA-4D99-B123-63413F553B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8433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C899D06A-8AE7-4F04-A200-D4450622C62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765169"/>
      </p:ext>
    </p:extLst>
  </p:cSld>
  <p:clrMapOvr>
    <a:masterClrMapping/>
  </p:clrMapOvr>
</p:sldLayout>
</file>

<file path=ppt/slideLayouts/slideLayout3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F8BCD71-624C-4F4F-A84D-2BC3A4C50D6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5085850"/>
      </p:ext>
    </p:extLst>
  </p:cSld>
  <p:clrMapOvr>
    <a:masterClrMapping/>
  </p:clrMapOvr>
</p:sldLayout>
</file>

<file path=ppt/slideLayouts/slideLayout3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4AF5AFA-21E6-45F8-9635-7C0D6348FFB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9123937"/>
      </p:ext>
    </p:extLst>
  </p:cSld>
  <p:clrMapOvr>
    <a:masterClrMapping/>
  </p:clrMapOvr>
</p:sldLayout>
</file>

<file path=ppt/slideLayouts/slideLayout34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E29C1A2-FF94-4C71-8F5A-FB6592F8809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8883485"/>
      </p:ext>
    </p:extLst>
  </p:cSld>
  <p:clrMapOvr>
    <a:masterClrMapping/>
  </p:clrMapOvr>
</p:sldLayout>
</file>

<file path=ppt/slideLayouts/slideLayout3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B65A8F8-7421-4E12-A313-7C63550D75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6958910"/>
      </p:ext>
    </p:extLst>
  </p:cSld>
  <p:clrMapOvr>
    <a:masterClrMapping/>
  </p:clrMapOvr>
</p:sldLayout>
</file>

<file path=ppt/slideLayouts/slideLayout3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7D200B1-5414-455D-B55A-015EFB9B0E0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444380"/>
      </p:ext>
    </p:extLst>
  </p:cSld>
  <p:clrMapOvr>
    <a:masterClrMapping/>
  </p:clrMapOvr>
</p:sldLayout>
</file>

<file path=ppt/slideLayouts/slideLayout3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4DA92716-EAA8-4224-BFA4-25580A76C8E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745342"/>
      </p:ext>
    </p:extLst>
  </p:cSld>
  <p:clrMapOvr>
    <a:masterClrMapping/>
  </p:clrMapOvr>
</p:sldLayout>
</file>

<file path=ppt/slideLayouts/slideLayout3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4806507"/>
      </p:ext>
    </p:extLst>
  </p:cSld>
  <p:clrMapOvr>
    <a:masterClrMapping/>
  </p:clrMapOvr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819FF61-B665-4C30-81FE-B6FA26DED41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2031611"/>
      </p:ext>
    </p:extLst>
  </p:cSld>
  <p:clrMapOvr>
    <a:masterClrMapping/>
  </p:clrMapOvr>
</p:sldLayout>
</file>

<file path=ppt/slideLayouts/slideLayout3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C3EAE4E-A1E1-43AF-92AF-AEE7A10BB2E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3437868"/>
      </p:ext>
    </p:extLst>
  </p:cSld>
  <p:clrMapOvr>
    <a:masterClrMapping/>
  </p:clrMapOvr>
</p:sldLayout>
</file>

<file path=ppt/slideLayouts/slideLayout3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DFDEC5E-EA5F-4DDD-B225-BB089A4D559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2311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55BA657-F7BB-455E-9A3C-3B1A7460EC1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9475247"/>
      </p:ext>
    </p:extLst>
  </p:cSld>
  <p:clrMapOvr>
    <a:masterClrMapping/>
  </p:clrMapOvr>
</p:sldLayout>
</file>

<file path=ppt/slideLayouts/slideLayout3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63FF04EB-FC49-4B08-B7E6-332953EDF6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1505718"/>
      </p:ext>
    </p:extLst>
  </p:cSld>
  <p:clrMapOvr>
    <a:masterClrMapping/>
  </p:clrMapOvr>
</p:sldLayout>
</file>

<file path=ppt/slideLayouts/slideLayout3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1C76F89-B336-42C0-948F-E5CF15E3A6A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384857"/>
      </p:ext>
    </p:extLst>
  </p:cSld>
  <p:clrMapOvr>
    <a:masterClrMapping/>
  </p:clrMapOvr>
</p:sldLayout>
</file>

<file path=ppt/slideLayouts/slideLayout3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37F017F4-2AC5-42B8-B8B8-214881D2FEB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4613325"/>
      </p:ext>
    </p:extLst>
  </p:cSld>
  <p:clrMapOvr>
    <a:masterClrMapping/>
  </p:clrMapOvr>
</p:sldLayout>
</file>

<file path=ppt/slideLayouts/slideLayout3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C899D06A-8AE7-4F04-A200-D4450622C62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449571"/>
      </p:ext>
    </p:extLst>
  </p:cSld>
  <p:clrMapOvr>
    <a:masterClrMapping/>
  </p:clrMapOvr>
</p:sldLayout>
</file>

<file path=ppt/slideLayouts/slideLayout3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55BA657-F7BB-455E-9A3C-3B1A7460EC1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740176"/>
      </p:ext>
    </p:extLst>
  </p:cSld>
  <p:clrMapOvr>
    <a:masterClrMapping/>
  </p:clrMapOvr>
</p:sldLayout>
</file>

<file path=ppt/slideLayouts/slideLayout3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9C9BA8D-757B-4D1C-A125-21433C17BA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6259582"/>
      </p:ext>
    </p:extLst>
  </p:cSld>
  <p:clrMapOvr>
    <a:masterClrMapping/>
  </p:clrMapOvr>
</p:sldLayout>
</file>

<file path=ppt/slideLayouts/slideLayout3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5A7E5A1-176D-4BC0-86B4-67F88D03552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761946"/>
      </p:ext>
    </p:extLst>
  </p:cSld>
  <p:clrMapOvr>
    <a:masterClrMapping/>
  </p:clrMapOvr>
</p:sldLayout>
</file>

<file path=ppt/slideLayouts/slideLayout3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E053FF9-9894-4898-952F-29914FCF48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1091622"/>
      </p:ext>
    </p:extLst>
  </p:cSld>
  <p:clrMapOvr>
    <a:masterClrMapping/>
  </p:clrMapOvr>
</p:sldLayout>
</file>

<file path=ppt/slideLayouts/slideLayout3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B55050C-A7C2-4680-91CB-FB2AB7E0DFE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5871463"/>
      </p:ext>
    </p:extLst>
  </p:cSld>
  <p:clrMapOvr>
    <a:masterClrMapping/>
  </p:clrMapOvr>
</p:sldLayout>
</file>

<file path=ppt/slideLayouts/slideLayout3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82AB020-653F-43EF-998C-5FE92170CE9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79567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9C9BA8D-757B-4D1C-A125-21433C17BA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1217822"/>
      </p:ext>
    </p:extLst>
  </p:cSld>
  <p:clrMapOvr>
    <a:masterClrMapping/>
  </p:clrMapOvr>
</p:sldLayout>
</file>

<file path=ppt/slideLayouts/slideLayout3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5BB44A3-581F-4A6D-94B4-2E52C4880A3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39687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5A7E5A1-176D-4BC0-86B4-67F88D03552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09402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EE053FF9-9894-4898-952F-29914FCF487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03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B55050C-A7C2-4680-91CB-FB2AB7E0DFE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443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E0ABEAE-A884-4C06-967E-EC0C99B660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63956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82AB020-653F-43EF-998C-5FE92170CE9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94664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5BB44A3-581F-4A6D-94B4-2E52C4880A3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26630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4886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D4A6CD1-D554-4141-B903-95359F235B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299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297517D-81E3-4000-B6DC-77861A51F2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32353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E0ABEAE-A884-4C06-967E-EC0C99B6604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17714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511A68C-F9C8-4504-A3D5-B6CF6A32EC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88468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B30E253-8293-4B95-AB6B-9A4F116C2D2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39413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8F89272-2FD3-466C-9547-F8A0E2AD1A4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5379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58CADB9-50A5-48ED-A461-3112A68503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18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511A68C-F9C8-4504-A3D5-B6CF6A32EC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26365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FCE50BA-9C8D-4C22-AAA2-5CC39FD22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60176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E7C2BC2-DB82-4487-9150-9A27CE1DC54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156887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BA2CD77-9766-4113-B7BD-D4D7A00E0E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35516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C6BA04E-9237-4C3B-8B3B-FE6412B35A8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2918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28B673D-2558-4BDB-B691-DA0BD3C79B4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9783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3ECF3B1-F43F-4F34-A6B3-159493D9EA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31556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6B0B7FB-10BC-4EC3-806A-76ABAF5F60A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02086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15A785E-FA3A-47C3-A6E8-A5B32B06B57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0175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364" y="3182808"/>
            <a:ext cx="2796817" cy="350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172102" y="6019095"/>
            <a:ext cx="5387580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46439" y="6132946"/>
            <a:ext cx="4279878" cy="273235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946439" y="3321408"/>
            <a:ext cx="4046264" cy="2291809"/>
          </a:xfrm>
        </p:spPr>
        <p:txBody>
          <a:bodyPr/>
          <a:lstStyle>
            <a:lvl1pPr algn="l"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E3102-BB44-42E2-BBFA-B082C1B0148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4981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11B14-731A-448D-9288-347D55F38D2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61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B30E253-8293-4B95-AB6B-9A4F116C2D2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3186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16BD3-4BCA-4D59-A2AD-4D472361468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3841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68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7A395-10A9-4C8C-9DBF-CBEEB16C399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4128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6B6D1-18BA-4486-8100-0DE0760847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6539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1FAD3-D095-46C6-A189-BCDAE298DDA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27873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040B3-20F7-4D9F-A263-955F1D3788C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95260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03FD6-8008-475B-8DC6-72EDE7624A9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67487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BEF0C-EFB2-4B3B-B953-D36834B70E6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94508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B847D-67D9-4C37-AA4B-98BC3708454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9766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5" y="428182"/>
            <a:ext cx="1700927" cy="912269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82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42E83-6D78-416F-A949-AE188078678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936204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5522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8F89272-2FD3-466C-9547-F8A0E2AD1A4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34135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A462DFD-DB7F-477E-B3A2-60E987F7972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35106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35B50A3C-C862-45FD-B0B7-4E5819ABA85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322634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681B658-C740-41D6-8CC0-02CA98439D5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03937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A446602B-7F74-4173-94CC-F251A77C052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86088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65C9A15A-93EE-4C9D-9489-061DE0A272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198611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08193D5-2B7C-4E9F-9472-105D0D99ABC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49384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D80D2CF5-63C5-4801-9907-868C486F0D5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34535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7862D24-BB66-4FC1-A458-E275B62E6F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7223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5AD8F33-572C-4C97-AC61-FD806CB5A08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69216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E3918D3-4BBD-4C0B-BF1B-B854BC58E76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477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58CADB9-50A5-48ED-A461-3112A68503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57091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2579B76B-38B6-4F9E-B3E8-EB94E52088D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137335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CE9BD46-E194-443F-A7BE-F5370833B69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8206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230BB75-C879-4DCA-BCC7-4E45DCD93AE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6632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9E34E89A-43B1-4A20-A011-A57BE462091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831169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408"/>
            <a:ext cx="6425724" cy="229180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/>
            </a:lvl1pPr>
            <a:lvl2pPr marL="457187" indent="0" algn="ctr">
              <a:buNone/>
              <a:defRPr/>
            </a:lvl2pPr>
            <a:lvl3pPr marL="914372" indent="0" algn="ctr">
              <a:buNone/>
              <a:defRPr/>
            </a:lvl3pPr>
            <a:lvl4pPr marL="1371559" indent="0" algn="ctr">
              <a:buNone/>
              <a:defRPr/>
            </a:lvl4pPr>
            <a:lvl5pPr marL="1828744" indent="0" algn="ctr">
              <a:buNone/>
              <a:defRPr/>
            </a:lvl5pPr>
            <a:lvl6pPr marL="2285930" indent="0" algn="ctr">
              <a:buNone/>
              <a:defRPr/>
            </a:lvl6pPr>
            <a:lvl7pPr marL="2743116" indent="0" algn="ctr">
              <a:buNone/>
              <a:defRPr/>
            </a:lvl7pPr>
            <a:lvl8pPr marL="3200302" indent="0" algn="ctr">
              <a:buNone/>
              <a:defRPr/>
            </a:lvl8pPr>
            <a:lvl9pPr marL="3657489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4091100-8DE4-44A6-A5C0-CDEFAB10BE0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9115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148310" y="13"/>
            <a:ext cx="7204002" cy="95508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kumimoji="1">
                <a:latin typeface="HGP創英角ﾎﾟｯﾌﾟ体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7551B0B-A710-4A92-8651-A0A77EF5C93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74240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" y="8600488"/>
            <a:ext cx="7559675" cy="2091338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 sz="1800" smtClean="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pic>
        <p:nvPicPr>
          <p:cNvPr id="5" name="Picture 5" descr="カラー版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510" y="13"/>
            <a:ext cx="1874170" cy="235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7740" y="8600477"/>
            <a:ext cx="6425724" cy="1393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6801" y="9949341"/>
            <a:ext cx="5291773" cy="819211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45573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245125C-F370-4D37-9EF3-D4596E92AC4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775391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9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3" y="4531650"/>
            <a:ext cx="6425724" cy="23388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7" indent="0">
              <a:buNone/>
              <a:defRPr sz="1800"/>
            </a:lvl2pPr>
            <a:lvl3pPr marL="914372" indent="0">
              <a:buNone/>
              <a:defRPr sz="1600"/>
            </a:lvl3pPr>
            <a:lvl4pPr marL="1371559" indent="0">
              <a:buNone/>
              <a:defRPr sz="1400"/>
            </a:lvl4pPr>
            <a:lvl5pPr marL="1828744" indent="0">
              <a:buNone/>
              <a:defRPr sz="1400"/>
            </a:lvl5pPr>
            <a:lvl6pPr marL="2285930" indent="0">
              <a:buNone/>
              <a:defRPr sz="1400"/>
            </a:lvl6pPr>
            <a:lvl7pPr marL="2743116" indent="0">
              <a:buNone/>
              <a:defRPr sz="1400"/>
            </a:lvl7pPr>
            <a:lvl8pPr marL="3200302" indent="0">
              <a:buNone/>
              <a:defRPr sz="1400"/>
            </a:lvl8pPr>
            <a:lvl9pPr marL="365748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F6FDB5B2-027E-4A6E-AAE7-B9E66BD0C8C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35634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4064211D-2ECC-4C38-8037-27E04B53A60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96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FCE50BA-9C8D-4C22-AAA2-5CC39FD22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128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71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8" y="2393285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9" indent="0">
              <a:buNone/>
              <a:defRPr sz="1600" b="1"/>
            </a:lvl4pPr>
            <a:lvl5pPr marL="1828744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6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8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BA56F971-A61F-4AE8-9AAC-106D819AA92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3157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75C79C38-BBCB-4C49-8170-4D42862BE3C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669211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AC329AE0-36E4-467E-BA53-4B2F59A7A4B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554355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92" y="425696"/>
            <a:ext cx="2487081" cy="1811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7" y="425705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92" y="2237368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52137BA-F5BD-40C2-ABD5-AD61B1F5BC2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40484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50" y="7484272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9" indent="0">
              <a:buNone/>
              <a:defRPr sz="2000"/>
            </a:lvl4pPr>
            <a:lvl5pPr marL="1828744" indent="0">
              <a:buNone/>
              <a:defRPr sz="2000"/>
            </a:lvl5pPr>
            <a:lvl6pPr marL="2285930" indent="0">
              <a:buNone/>
              <a:defRPr sz="2000"/>
            </a:lvl6pPr>
            <a:lvl7pPr marL="2743116" indent="0">
              <a:buNone/>
              <a:defRPr sz="2000"/>
            </a:lvl7pPr>
            <a:lvl8pPr marL="3200302" indent="0">
              <a:buNone/>
              <a:defRPr sz="2000"/>
            </a:lvl8pPr>
            <a:lvl9pPr marL="365748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187" indent="0">
              <a:buNone/>
              <a:defRPr sz="1200"/>
            </a:lvl2pPr>
            <a:lvl3pPr marL="914372" indent="0">
              <a:buNone/>
              <a:defRPr sz="1000"/>
            </a:lvl3pPr>
            <a:lvl4pPr marL="1371559" indent="0">
              <a:buNone/>
              <a:defRPr sz="900"/>
            </a:lvl4pPr>
            <a:lvl5pPr marL="1828744" indent="0">
              <a:buNone/>
              <a:defRPr sz="900"/>
            </a:lvl5pPr>
            <a:lvl6pPr marL="2285930" indent="0">
              <a:buNone/>
              <a:defRPr sz="900"/>
            </a:lvl6pPr>
            <a:lvl7pPr marL="2743116" indent="0">
              <a:buNone/>
              <a:defRPr sz="900"/>
            </a:lvl7pPr>
            <a:lvl8pPr marL="3200302" indent="0">
              <a:buNone/>
              <a:defRPr sz="900"/>
            </a:lvl8pPr>
            <a:lvl9pPr marL="365748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A00510EA-9A13-4FD0-9929-788F2878CF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613737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1ABD2894-7162-41BF-A20A-BD6FEF1D095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58249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51639" y="13"/>
            <a:ext cx="1800673" cy="9550859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48315" y="13"/>
            <a:ext cx="5277335" cy="9550859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8F6D4DA5-E64A-4D63-967B-0B0E8A4C129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258565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267742" y="1640897"/>
            <a:ext cx="7084571" cy="7909962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47F31FB9-E844-4E61-A1BE-89C177B2CCF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424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873026" y="164090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873026" y="5714688"/>
            <a:ext cx="3479288" cy="383618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493D3CC8-FD92-4DC7-AC92-E80B939EBF6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6533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309" y="13"/>
            <a:ext cx="6488721" cy="1192928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67745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73026" y="1640897"/>
            <a:ext cx="3479288" cy="790996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18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fld id="{51A39D97-E637-47DA-AE40-87093A8B315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087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slideLayout" Target="../slideLayouts/slideLayout167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slideLayout" Target="../slideLayouts/slideLayout166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56.xml"/><Relationship Id="rId16" Type="http://schemas.openxmlformats.org/officeDocument/2006/relationships/theme" Target="../theme/theme12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slideLayout" Target="../slideLayouts/slideLayout16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7.xml"/><Relationship Id="rId13" Type="http://schemas.openxmlformats.org/officeDocument/2006/relationships/slideLayout" Target="../slideLayouts/slideLayout182.xml"/><Relationship Id="rId18" Type="http://schemas.openxmlformats.org/officeDocument/2006/relationships/theme" Target="../theme/theme13.xml"/><Relationship Id="rId3" Type="http://schemas.openxmlformats.org/officeDocument/2006/relationships/slideLayout" Target="../slideLayouts/slideLayout172.xml"/><Relationship Id="rId7" Type="http://schemas.openxmlformats.org/officeDocument/2006/relationships/slideLayout" Target="../slideLayouts/slideLayout176.xml"/><Relationship Id="rId12" Type="http://schemas.openxmlformats.org/officeDocument/2006/relationships/slideLayout" Target="../slideLayouts/slideLayout181.xml"/><Relationship Id="rId17" Type="http://schemas.openxmlformats.org/officeDocument/2006/relationships/slideLayout" Target="../slideLayouts/slideLayout186.xml"/><Relationship Id="rId2" Type="http://schemas.openxmlformats.org/officeDocument/2006/relationships/slideLayout" Target="../slideLayouts/slideLayout171.xml"/><Relationship Id="rId16" Type="http://schemas.openxmlformats.org/officeDocument/2006/relationships/slideLayout" Target="../slideLayouts/slideLayout185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5.xml"/><Relationship Id="rId11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74.xml"/><Relationship Id="rId15" Type="http://schemas.openxmlformats.org/officeDocument/2006/relationships/slideLayout" Target="../slideLayouts/slideLayout184.xml"/><Relationship Id="rId10" Type="http://schemas.openxmlformats.org/officeDocument/2006/relationships/slideLayout" Target="../slideLayouts/slideLayout179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8.xml"/><Relationship Id="rId14" Type="http://schemas.openxmlformats.org/officeDocument/2006/relationships/slideLayout" Target="../slideLayouts/slideLayout18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slideLayout" Target="../slideLayouts/slideLayout221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slideLayout" Target="../slideLayouts/slideLayout220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10.xml"/><Relationship Id="rId16" Type="http://schemas.openxmlformats.org/officeDocument/2006/relationships/theme" Target="../theme/theme16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5" Type="http://schemas.openxmlformats.org/officeDocument/2006/relationships/slideLayout" Target="../slideLayouts/slideLayout22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Relationship Id="rId14" Type="http://schemas.openxmlformats.org/officeDocument/2006/relationships/slideLayout" Target="../slideLayouts/slideLayout222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1.xml"/><Relationship Id="rId13" Type="http://schemas.openxmlformats.org/officeDocument/2006/relationships/slideLayout" Target="../slideLayouts/slideLayout236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30.xml"/><Relationship Id="rId12" Type="http://schemas.openxmlformats.org/officeDocument/2006/relationships/slideLayout" Target="../slideLayouts/slideLayout235.xml"/><Relationship Id="rId17" Type="http://schemas.openxmlformats.org/officeDocument/2006/relationships/theme" Target="../theme/theme17.xml"/><Relationship Id="rId2" Type="http://schemas.openxmlformats.org/officeDocument/2006/relationships/slideLayout" Target="../slideLayouts/slideLayout225.xml"/><Relationship Id="rId16" Type="http://schemas.openxmlformats.org/officeDocument/2006/relationships/slideLayout" Target="../slideLayouts/slideLayout239.xml"/><Relationship Id="rId1" Type="http://schemas.openxmlformats.org/officeDocument/2006/relationships/slideLayout" Target="../slideLayouts/slideLayout224.xml"/><Relationship Id="rId6" Type="http://schemas.openxmlformats.org/officeDocument/2006/relationships/slideLayout" Target="../slideLayouts/slideLayout229.xml"/><Relationship Id="rId11" Type="http://schemas.openxmlformats.org/officeDocument/2006/relationships/slideLayout" Target="../slideLayouts/slideLayout234.xml"/><Relationship Id="rId5" Type="http://schemas.openxmlformats.org/officeDocument/2006/relationships/slideLayout" Target="../slideLayouts/slideLayout228.xml"/><Relationship Id="rId15" Type="http://schemas.openxmlformats.org/officeDocument/2006/relationships/slideLayout" Target="../slideLayouts/slideLayout238.xml"/><Relationship Id="rId10" Type="http://schemas.openxmlformats.org/officeDocument/2006/relationships/slideLayout" Target="../slideLayouts/slideLayout233.xml"/><Relationship Id="rId19" Type="http://schemas.openxmlformats.org/officeDocument/2006/relationships/image" Target="../media/image2.wmf"/><Relationship Id="rId4" Type="http://schemas.openxmlformats.org/officeDocument/2006/relationships/slideLayout" Target="../slideLayouts/slideLayout227.xml"/><Relationship Id="rId9" Type="http://schemas.openxmlformats.org/officeDocument/2006/relationships/slideLayout" Target="../slideLayouts/slideLayout232.xml"/><Relationship Id="rId14" Type="http://schemas.openxmlformats.org/officeDocument/2006/relationships/slideLayout" Target="../slideLayouts/slideLayout23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7.xml"/><Relationship Id="rId13" Type="http://schemas.openxmlformats.org/officeDocument/2006/relationships/slideLayout" Target="../slideLayouts/slideLayout252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242.xml"/><Relationship Id="rId7" Type="http://schemas.openxmlformats.org/officeDocument/2006/relationships/slideLayout" Target="../slideLayouts/slideLayout246.xml"/><Relationship Id="rId12" Type="http://schemas.openxmlformats.org/officeDocument/2006/relationships/slideLayout" Target="../slideLayouts/slideLayout25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41.xml"/><Relationship Id="rId16" Type="http://schemas.openxmlformats.org/officeDocument/2006/relationships/theme" Target="../theme/theme18.xml"/><Relationship Id="rId1" Type="http://schemas.openxmlformats.org/officeDocument/2006/relationships/slideLayout" Target="../slideLayouts/slideLayout240.xml"/><Relationship Id="rId6" Type="http://schemas.openxmlformats.org/officeDocument/2006/relationships/slideLayout" Target="../slideLayouts/slideLayout245.xml"/><Relationship Id="rId11" Type="http://schemas.openxmlformats.org/officeDocument/2006/relationships/slideLayout" Target="../slideLayouts/slideLayout250.xml"/><Relationship Id="rId5" Type="http://schemas.openxmlformats.org/officeDocument/2006/relationships/slideLayout" Target="../slideLayouts/slideLayout244.xml"/><Relationship Id="rId15" Type="http://schemas.openxmlformats.org/officeDocument/2006/relationships/slideLayout" Target="../slideLayouts/slideLayout254.xml"/><Relationship Id="rId10" Type="http://schemas.openxmlformats.org/officeDocument/2006/relationships/slideLayout" Target="../slideLayouts/slideLayout249.xml"/><Relationship Id="rId4" Type="http://schemas.openxmlformats.org/officeDocument/2006/relationships/slideLayout" Target="../slideLayouts/slideLayout243.xml"/><Relationship Id="rId9" Type="http://schemas.openxmlformats.org/officeDocument/2006/relationships/slideLayout" Target="../slideLayouts/slideLayout248.xml"/><Relationship Id="rId14" Type="http://schemas.openxmlformats.org/officeDocument/2006/relationships/slideLayout" Target="../slideLayouts/slideLayout253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2.xml"/><Relationship Id="rId13" Type="http://schemas.openxmlformats.org/officeDocument/2006/relationships/slideLayout" Target="../slideLayouts/slideLayout267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257.xml"/><Relationship Id="rId7" Type="http://schemas.openxmlformats.org/officeDocument/2006/relationships/slideLayout" Target="../slideLayouts/slideLayout261.xml"/><Relationship Id="rId12" Type="http://schemas.openxmlformats.org/officeDocument/2006/relationships/slideLayout" Target="../slideLayouts/slideLayout266.xml"/><Relationship Id="rId17" Type="http://schemas.openxmlformats.org/officeDocument/2006/relationships/theme" Target="../theme/theme19.xml"/><Relationship Id="rId2" Type="http://schemas.openxmlformats.org/officeDocument/2006/relationships/slideLayout" Target="../slideLayouts/slideLayout256.xml"/><Relationship Id="rId16" Type="http://schemas.openxmlformats.org/officeDocument/2006/relationships/slideLayout" Target="../slideLayouts/slideLayout270.xml"/><Relationship Id="rId1" Type="http://schemas.openxmlformats.org/officeDocument/2006/relationships/slideLayout" Target="../slideLayouts/slideLayout255.xml"/><Relationship Id="rId6" Type="http://schemas.openxmlformats.org/officeDocument/2006/relationships/slideLayout" Target="../slideLayouts/slideLayout260.xml"/><Relationship Id="rId11" Type="http://schemas.openxmlformats.org/officeDocument/2006/relationships/slideLayout" Target="../slideLayouts/slideLayout265.xml"/><Relationship Id="rId5" Type="http://schemas.openxmlformats.org/officeDocument/2006/relationships/slideLayout" Target="../slideLayouts/slideLayout259.xml"/><Relationship Id="rId1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64.xml"/><Relationship Id="rId19" Type="http://schemas.openxmlformats.org/officeDocument/2006/relationships/image" Target="../media/image2.wmf"/><Relationship Id="rId4" Type="http://schemas.openxmlformats.org/officeDocument/2006/relationships/slideLayout" Target="../slideLayouts/slideLayout258.xml"/><Relationship Id="rId9" Type="http://schemas.openxmlformats.org/officeDocument/2006/relationships/slideLayout" Target="../slideLayouts/slideLayout263.xml"/><Relationship Id="rId14" Type="http://schemas.openxmlformats.org/officeDocument/2006/relationships/slideLayout" Target="../slideLayouts/slideLayout26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8.xml"/><Relationship Id="rId13" Type="http://schemas.openxmlformats.org/officeDocument/2006/relationships/slideLayout" Target="../slideLayouts/slideLayout28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273.xml"/><Relationship Id="rId7" Type="http://schemas.openxmlformats.org/officeDocument/2006/relationships/slideLayout" Target="../slideLayouts/slideLayout277.xml"/><Relationship Id="rId12" Type="http://schemas.openxmlformats.org/officeDocument/2006/relationships/slideLayout" Target="../slideLayouts/slideLayout28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72.xml"/><Relationship Id="rId16" Type="http://schemas.openxmlformats.org/officeDocument/2006/relationships/theme" Target="../theme/theme20.xml"/><Relationship Id="rId1" Type="http://schemas.openxmlformats.org/officeDocument/2006/relationships/slideLayout" Target="../slideLayouts/slideLayout271.xml"/><Relationship Id="rId6" Type="http://schemas.openxmlformats.org/officeDocument/2006/relationships/slideLayout" Target="../slideLayouts/slideLayout276.xml"/><Relationship Id="rId11" Type="http://schemas.openxmlformats.org/officeDocument/2006/relationships/slideLayout" Target="../slideLayouts/slideLayout281.xml"/><Relationship Id="rId5" Type="http://schemas.openxmlformats.org/officeDocument/2006/relationships/slideLayout" Target="../slideLayouts/slideLayout275.xml"/><Relationship Id="rId15" Type="http://schemas.openxmlformats.org/officeDocument/2006/relationships/slideLayout" Target="../slideLayouts/slideLayout285.xml"/><Relationship Id="rId10" Type="http://schemas.openxmlformats.org/officeDocument/2006/relationships/slideLayout" Target="../slideLayouts/slideLayout280.xml"/><Relationship Id="rId4" Type="http://schemas.openxmlformats.org/officeDocument/2006/relationships/slideLayout" Target="../slideLayouts/slideLayout274.xml"/><Relationship Id="rId9" Type="http://schemas.openxmlformats.org/officeDocument/2006/relationships/slideLayout" Target="../slideLayouts/slideLayout279.xml"/><Relationship Id="rId14" Type="http://schemas.openxmlformats.org/officeDocument/2006/relationships/slideLayout" Target="../slideLayouts/slideLayout284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3.xml"/><Relationship Id="rId13" Type="http://schemas.openxmlformats.org/officeDocument/2006/relationships/slideLayout" Target="../slideLayouts/slideLayout298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288.xml"/><Relationship Id="rId7" Type="http://schemas.openxmlformats.org/officeDocument/2006/relationships/slideLayout" Target="../slideLayouts/slideLayout292.xml"/><Relationship Id="rId12" Type="http://schemas.openxmlformats.org/officeDocument/2006/relationships/slideLayout" Target="../slideLayouts/slideLayout29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87.xml"/><Relationship Id="rId16" Type="http://schemas.openxmlformats.org/officeDocument/2006/relationships/theme" Target="../theme/theme21.xml"/><Relationship Id="rId1" Type="http://schemas.openxmlformats.org/officeDocument/2006/relationships/slideLayout" Target="../slideLayouts/slideLayout286.xml"/><Relationship Id="rId6" Type="http://schemas.openxmlformats.org/officeDocument/2006/relationships/slideLayout" Target="../slideLayouts/slideLayout291.xml"/><Relationship Id="rId11" Type="http://schemas.openxmlformats.org/officeDocument/2006/relationships/slideLayout" Target="../slideLayouts/slideLayout296.xml"/><Relationship Id="rId5" Type="http://schemas.openxmlformats.org/officeDocument/2006/relationships/slideLayout" Target="../slideLayouts/slideLayout290.xml"/><Relationship Id="rId15" Type="http://schemas.openxmlformats.org/officeDocument/2006/relationships/slideLayout" Target="../slideLayouts/slideLayout300.xml"/><Relationship Id="rId10" Type="http://schemas.openxmlformats.org/officeDocument/2006/relationships/slideLayout" Target="../slideLayouts/slideLayout295.xml"/><Relationship Id="rId4" Type="http://schemas.openxmlformats.org/officeDocument/2006/relationships/slideLayout" Target="../slideLayouts/slideLayout289.xml"/><Relationship Id="rId9" Type="http://schemas.openxmlformats.org/officeDocument/2006/relationships/slideLayout" Target="../slideLayouts/slideLayout294.xml"/><Relationship Id="rId14" Type="http://schemas.openxmlformats.org/officeDocument/2006/relationships/slideLayout" Target="../slideLayouts/slideLayout29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8.xml"/><Relationship Id="rId13" Type="http://schemas.openxmlformats.org/officeDocument/2006/relationships/slideLayout" Target="../slideLayouts/slideLayout31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03.xml"/><Relationship Id="rId7" Type="http://schemas.openxmlformats.org/officeDocument/2006/relationships/slideLayout" Target="../slideLayouts/slideLayout307.xml"/><Relationship Id="rId12" Type="http://schemas.openxmlformats.org/officeDocument/2006/relationships/slideLayout" Target="../slideLayouts/slideLayout3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302.xml"/><Relationship Id="rId16" Type="http://schemas.openxmlformats.org/officeDocument/2006/relationships/theme" Target="../theme/theme22.xml"/><Relationship Id="rId1" Type="http://schemas.openxmlformats.org/officeDocument/2006/relationships/slideLayout" Target="../slideLayouts/slideLayout301.xml"/><Relationship Id="rId6" Type="http://schemas.openxmlformats.org/officeDocument/2006/relationships/slideLayout" Target="../slideLayouts/slideLayout306.xml"/><Relationship Id="rId11" Type="http://schemas.openxmlformats.org/officeDocument/2006/relationships/slideLayout" Target="../slideLayouts/slideLayout311.xml"/><Relationship Id="rId5" Type="http://schemas.openxmlformats.org/officeDocument/2006/relationships/slideLayout" Target="../slideLayouts/slideLayout305.xml"/><Relationship Id="rId15" Type="http://schemas.openxmlformats.org/officeDocument/2006/relationships/slideLayout" Target="../slideLayouts/slideLayout315.xml"/><Relationship Id="rId10" Type="http://schemas.openxmlformats.org/officeDocument/2006/relationships/slideLayout" Target="../slideLayouts/slideLayout310.xml"/><Relationship Id="rId4" Type="http://schemas.openxmlformats.org/officeDocument/2006/relationships/slideLayout" Target="../slideLayouts/slideLayout304.xml"/><Relationship Id="rId9" Type="http://schemas.openxmlformats.org/officeDocument/2006/relationships/slideLayout" Target="../slideLayouts/slideLayout309.xml"/><Relationship Id="rId14" Type="http://schemas.openxmlformats.org/officeDocument/2006/relationships/slideLayout" Target="../slideLayouts/slideLayout314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3.xml"/><Relationship Id="rId13" Type="http://schemas.openxmlformats.org/officeDocument/2006/relationships/slideLayout" Target="../slideLayouts/slideLayout328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18.xml"/><Relationship Id="rId7" Type="http://schemas.openxmlformats.org/officeDocument/2006/relationships/slideLayout" Target="../slideLayouts/slideLayout322.xml"/><Relationship Id="rId12" Type="http://schemas.openxmlformats.org/officeDocument/2006/relationships/slideLayout" Target="../slideLayouts/slideLayout3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17.xml"/><Relationship Id="rId16" Type="http://schemas.openxmlformats.org/officeDocument/2006/relationships/theme" Target="../theme/theme23.xml"/><Relationship Id="rId1" Type="http://schemas.openxmlformats.org/officeDocument/2006/relationships/slideLayout" Target="../slideLayouts/slideLayout316.xml"/><Relationship Id="rId6" Type="http://schemas.openxmlformats.org/officeDocument/2006/relationships/slideLayout" Target="../slideLayouts/slideLayout321.xml"/><Relationship Id="rId11" Type="http://schemas.openxmlformats.org/officeDocument/2006/relationships/slideLayout" Target="../slideLayouts/slideLayout326.xml"/><Relationship Id="rId5" Type="http://schemas.openxmlformats.org/officeDocument/2006/relationships/slideLayout" Target="../slideLayouts/slideLayout320.xml"/><Relationship Id="rId15" Type="http://schemas.openxmlformats.org/officeDocument/2006/relationships/slideLayout" Target="../slideLayouts/slideLayout330.xml"/><Relationship Id="rId10" Type="http://schemas.openxmlformats.org/officeDocument/2006/relationships/slideLayout" Target="../slideLayouts/slideLayout325.xml"/><Relationship Id="rId4" Type="http://schemas.openxmlformats.org/officeDocument/2006/relationships/slideLayout" Target="../slideLayouts/slideLayout319.xml"/><Relationship Id="rId9" Type="http://schemas.openxmlformats.org/officeDocument/2006/relationships/slideLayout" Target="../slideLayouts/slideLayout324.xml"/><Relationship Id="rId14" Type="http://schemas.openxmlformats.org/officeDocument/2006/relationships/slideLayout" Target="../slideLayouts/slideLayout329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8.xml"/><Relationship Id="rId13" Type="http://schemas.openxmlformats.org/officeDocument/2006/relationships/slideLayout" Target="../slideLayouts/slideLayout343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33.xml"/><Relationship Id="rId7" Type="http://schemas.openxmlformats.org/officeDocument/2006/relationships/slideLayout" Target="../slideLayouts/slideLayout337.xml"/><Relationship Id="rId12" Type="http://schemas.openxmlformats.org/officeDocument/2006/relationships/slideLayout" Target="../slideLayouts/slideLayout34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32.xml"/><Relationship Id="rId16" Type="http://schemas.openxmlformats.org/officeDocument/2006/relationships/theme" Target="../theme/theme24.xml"/><Relationship Id="rId1" Type="http://schemas.openxmlformats.org/officeDocument/2006/relationships/slideLayout" Target="../slideLayouts/slideLayout331.xml"/><Relationship Id="rId6" Type="http://schemas.openxmlformats.org/officeDocument/2006/relationships/slideLayout" Target="../slideLayouts/slideLayout336.xml"/><Relationship Id="rId11" Type="http://schemas.openxmlformats.org/officeDocument/2006/relationships/slideLayout" Target="../slideLayouts/slideLayout341.xml"/><Relationship Id="rId5" Type="http://schemas.openxmlformats.org/officeDocument/2006/relationships/slideLayout" Target="../slideLayouts/slideLayout335.xml"/><Relationship Id="rId15" Type="http://schemas.openxmlformats.org/officeDocument/2006/relationships/slideLayout" Target="../slideLayouts/slideLayout345.xml"/><Relationship Id="rId10" Type="http://schemas.openxmlformats.org/officeDocument/2006/relationships/slideLayout" Target="../slideLayouts/slideLayout340.xml"/><Relationship Id="rId4" Type="http://schemas.openxmlformats.org/officeDocument/2006/relationships/slideLayout" Target="../slideLayouts/slideLayout334.xml"/><Relationship Id="rId9" Type="http://schemas.openxmlformats.org/officeDocument/2006/relationships/slideLayout" Target="../slideLayouts/slideLayout339.xml"/><Relationship Id="rId14" Type="http://schemas.openxmlformats.org/officeDocument/2006/relationships/slideLayout" Target="../slideLayouts/slideLayout344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3.xml"/><Relationship Id="rId13" Type="http://schemas.openxmlformats.org/officeDocument/2006/relationships/slideLayout" Target="../slideLayouts/slideLayout358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348.xml"/><Relationship Id="rId7" Type="http://schemas.openxmlformats.org/officeDocument/2006/relationships/slideLayout" Target="../slideLayouts/slideLayout352.xml"/><Relationship Id="rId12" Type="http://schemas.openxmlformats.org/officeDocument/2006/relationships/slideLayout" Target="../slideLayouts/slideLayout35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47.xml"/><Relationship Id="rId16" Type="http://schemas.openxmlformats.org/officeDocument/2006/relationships/theme" Target="../theme/theme25.xml"/><Relationship Id="rId1" Type="http://schemas.openxmlformats.org/officeDocument/2006/relationships/slideLayout" Target="../slideLayouts/slideLayout346.xml"/><Relationship Id="rId6" Type="http://schemas.openxmlformats.org/officeDocument/2006/relationships/slideLayout" Target="../slideLayouts/slideLayout351.xml"/><Relationship Id="rId11" Type="http://schemas.openxmlformats.org/officeDocument/2006/relationships/slideLayout" Target="../slideLayouts/slideLayout356.xml"/><Relationship Id="rId5" Type="http://schemas.openxmlformats.org/officeDocument/2006/relationships/slideLayout" Target="../slideLayouts/slideLayout350.xml"/><Relationship Id="rId15" Type="http://schemas.openxmlformats.org/officeDocument/2006/relationships/slideLayout" Target="../slideLayouts/slideLayout360.xml"/><Relationship Id="rId10" Type="http://schemas.openxmlformats.org/officeDocument/2006/relationships/slideLayout" Target="../slideLayouts/slideLayout355.xml"/><Relationship Id="rId4" Type="http://schemas.openxmlformats.org/officeDocument/2006/relationships/slideLayout" Target="../slideLayouts/slideLayout349.xml"/><Relationship Id="rId9" Type="http://schemas.openxmlformats.org/officeDocument/2006/relationships/slideLayout" Target="../slideLayouts/slideLayout354.xml"/><Relationship Id="rId14" Type="http://schemas.openxmlformats.org/officeDocument/2006/relationships/slideLayout" Target="../slideLayouts/slideLayout35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6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19" Type="http://schemas.openxmlformats.org/officeDocument/2006/relationships/image" Target="../media/image2.wmf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87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slideLayout" Target="../slideLayouts/slideLayout9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slideLayout" Target="../slideLayouts/slideLayout113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17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02.xml"/><Relationship Id="rId16" Type="http://schemas.openxmlformats.org/officeDocument/2006/relationships/slideLayout" Target="../slideLayouts/slideLayout116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slideLayout" Target="../slideLayouts/slideLayout11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18" Type="http://schemas.openxmlformats.org/officeDocument/2006/relationships/image" Target="../media/image2.wmf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19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slideLayout" Target="../slideLayouts/slideLayout1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1DE97-EED5-4CAC-BD79-689870494B1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93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4" y="428171"/>
            <a:ext cx="6803708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2494768"/>
            <a:ext cx="6803708" cy="705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fld id="{061F1F2F-73B1-48F6-A3DB-CBFC8976BAA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78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37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5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74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4" y="428171"/>
            <a:ext cx="6803708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2494768"/>
            <a:ext cx="6803708" cy="705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fld id="{7B7E6F97-BF13-402A-9A6B-1007A65FFC9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382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37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5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74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12F81548-7755-46A3-A8A4-DD2B41A190D9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54278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4280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4281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12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b="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A0DE5373-2A80-4308-96D7-D747EA01D24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55302" name="Picture 7" descr="カラー版"/>
          <p:cNvPicPr>
            <a:picLocks noChangeAspect="1" noChangeArrowheads="1"/>
          </p:cNvPicPr>
          <p:nvPr/>
        </p:nvPicPr>
        <p:blipFill>
          <a:blip r:embed="rId19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5304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5305" name="Picture 36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22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30" r:id="rId14"/>
    <p:sldLayoutId id="2147484031" r:id="rId15"/>
    <p:sldLayoutId id="2147484033" r:id="rId16"/>
    <p:sldLayoutId id="2147484034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4" y="428171"/>
            <a:ext cx="6803708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2494768"/>
            <a:ext cx="6803708" cy="705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40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40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46E254-E5B3-4899-9F40-A40ED2D592D1}" type="slidenum">
              <a:rPr kumimoji="0"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0"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37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5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74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4" y="428171"/>
            <a:ext cx="6803708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2494768"/>
            <a:ext cx="6803708" cy="705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fld id="{CD812295-32E4-4F72-A5A6-9FDE9546C2B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545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37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5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74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b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800" b="0">
                <a:solidFill>
                  <a:srgbClr val="DDDDDD"/>
                </a:solidFill>
              </a:defRPr>
            </a:lvl1pPr>
          </a:lstStyle>
          <a:p>
            <a:pPr>
              <a:defRPr/>
            </a:pPr>
            <a:fld id="{77DD0D4B-5C2C-4B83-8B93-DEB2319E461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6349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2" t="35692" r="18399" b="9056"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6349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63497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73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1ABDE790-77CD-41F9-A99E-8E6AC1C9F24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65542" name="Picture 7" descr="カラー版"/>
          <p:cNvPicPr>
            <a:picLocks noChangeAspect="1" noChangeArrowheads="1"/>
          </p:cNvPicPr>
          <p:nvPr/>
        </p:nvPicPr>
        <p:blipFill>
          <a:blip r:embed="rId18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3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65544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65545" name="Picture 36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15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  <p:sldLayoutId id="2147484113" r:id="rId14"/>
    <p:sldLayoutId id="2147484114" r:id="rId15"/>
    <p:sldLayoutId id="2147484115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CFCFB50-92BA-40CF-99C5-A814F31B530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9398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9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9400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9401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4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11255A4C-D5FB-4D21-B028-91527E37A51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64518" name="Picture 7" descr="カラー版"/>
          <p:cNvPicPr>
            <a:picLocks noChangeAspect="1" noChangeArrowheads="1"/>
          </p:cNvPicPr>
          <p:nvPr/>
        </p:nvPicPr>
        <p:blipFill>
          <a:blip r:embed="rId18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64520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64521" name="Picture 36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43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4" y="428171"/>
            <a:ext cx="6803708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2494768"/>
            <a:ext cx="6803708" cy="705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9736484"/>
            <a:ext cx="1763924" cy="742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9736484"/>
            <a:ext cx="1763924" cy="742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5ED5B587-4DF1-4DEF-B6AD-E7B1A58CA7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636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372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559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74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C736C57-86A7-4302-9A13-1C10BCAC2A0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6326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7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6328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6329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55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  <p:sldLayoutId id="2147484163" r:id="rId14"/>
    <p:sldLayoutId id="2147484164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1DE97-EED5-4CAC-BD79-689870494B1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60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  <p:sldLayoutId id="2147484192" r:id="rId12"/>
    <p:sldLayoutId id="2147484193" r:id="rId13"/>
    <p:sldLayoutId id="2147484194" r:id="rId14"/>
    <p:sldLayoutId id="214748419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12F81548-7755-46A3-A8A4-DD2B41A190D9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54278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9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4280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4281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91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  <p:sldLayoutId id="2147484272" r:id="rId12"/>
    <p:sldLayoutId id="2147484273" r:id="rId13"/>
    <p:sldLayoutId id="2147484274" r:id="rId14"/>
    <p:sldLayoutId id="21474842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1DE97-EED5-4CAC-BD79-689870494B1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85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81" r:id="rId4"/>
    <p:sldLayoutId id="2147484282" r:id="rId5"/>
    <p:sldLayoutId id="2147484283" r:id="rId6"/>
    <p:sldLayoutId id="2147484284" r:id="rId7"/>
    <p:sldLayoutId id="2147484285" r:id="rId8"/>
    <p:sldLayoutId id="2147484286" r:id="rId9"/>
    <p:sldLayoutId id="2147484287" r:id="rId10"/>
    <p:sldLayoutId id="2147484288" r:id="rId11"/>
    <p:sldLayoutId id="2147484289" r:id="rId12"/>
    <p:sldLayoutId id="2147484290" r:id="rId13"/>
    <p:sldLayoutId id="2147484291" r:id="rId14"/>
    <p:sldLayoutId id="2147484292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1D8C367-BE40-4C6E-8D33-BA574B534A1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59398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9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9400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9401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93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6" r:id="rId12"/>
    <p:sldLayoutId id="2147484307" r:id="rId13"/>
    <p:sldLayoutId id="2147484308" r:id="rId14"/>
    <p:sldLayoutId id="2147484309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FD1CFD19-DFDE-4466-A7EC-3A2F0FF779B4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97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8" r:id="rId2"/>
    <p:sldLayoutId id="2147484339" r:id="rId3"/>
    <p:sldLayoutId id="2147484340" r:id="rId4"/>
    <p:sldLayoutId id="2147484341" r:id="rId5"/>
    <p:sldLayoutId id="2147484342" r:id="rId6"/>
    <p:sldLayoutId id="2147484343" r:id="rId7"/>
    <p:sldLayoutId id="2147484344" r:id="rId8"/>
    <p:sldLayoutId id="2147484345" r:id="rId9"/>
    <p:sldLayoutId id="2147484346" r:id="rId10"/>
    <p:sldLayoutId id="2147484347" r:id="rId11"/>
    <p:sldLayoutId id="2147484348" r:id="rId12"/>
    <p:sldLayoutId id="2147484349" r:id="rId13"/>
    <p:sldLayoutId id="2147484350" r:id="rId14"/>
    <p:sldLayoutId id="2147484351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FD1CFD19-DFDE-4466-A7EC-3A2F0FF779B4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75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41DE97-EED5-4CAC-BD79-689870494B1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8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800" smtClean="0">
              <a:solidFill>
                <a:srgbClr val="000000"/>
              </a:solidFill>
            </a:endParaRPr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57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4" y="428171"/>
            <a:ext cx="6803708" cy="17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984" y="2494768"/>
            <a:ext cx="6803708" cy="7056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984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7767" y="9736484"/>
            <a:ext cx="1763924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fld id="{7BE2E5FC-0B44-45AE-B697-5687C65D247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66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37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55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74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b="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A0DE5373-2A80-4308-96D7-D747EA01D24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55302" name="Picture 7" descr="カラー版"/>
          <p:cNvPicPr>
            <a:picLocks noChangeAspect="1" noChangeArrowheads="1"/>
          </p:cNvPicPr>
          <p:nvPr/>
        </p:nvPicPr>
        <p:blipFill>
          <a:blip r:embed="rId19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5304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5305" name="Picture 36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71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7" r:id="rId16"/>
    <p:sldLayoutId id="2147483798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495D79A6-9308-46B4-8123-697025913EF3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42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b="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A0DE5373-2A80-4308-96D7-D747EA01D24E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55302" name="Picture 7" descr="カラー版"/>
          <p:cNvPicPr>
            <a:picLocks noChangeAspect="1" noChangeArrowheads="1"/>
          </p:cNvPicPr>
          <p:nvPr/>
        </p:nvPicPr>
        <p:blipFill>
          <a:blip r:embed="rId19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55304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55305" name="Picture 36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2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3" r:id="rId16"/>
    <p:sldLayoutId id="2147483834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309" y="13"/>
            <a:ext cx="6488721" cy="119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742" y="1640897"/>
            <a:ext cx="7084571" cy="790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90" y="9736484"/>
            <a:ext cx="2393897" cy="74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10060703"/>
            <a:ext cx="1763924" cy="63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2800">
                <a:solidFill>
                  <a:srgbClr val="DDDDDD"/>
                </a:solidFill>
              </a:defRPr>
            </a:lvl1pPr>
          </a:lstStyle>
          <a:p>
            <a:fld id="{FD1CFD19-DFDE-4466-A7EC-3A2F0FF779B4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2534" name="Picture 7" descr="カラー版"/>
          <p:cNvPicPr>
            <a:picLocks noChangeAspect="1" noChangeArrowheads="1"/>
          </p:cNvPicPr>
          <p:nvPr/>
        </p:nvPicPr>
        <p:blipFill>
          <a:blip r:embed="rId17">
            <a:lum bright="20000" contras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1552" y="56930"/>
            <a:ext cx="1122139" cy="1168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Line 8"/>
          <p:cNvSpPr>
            <a:spLocks noChangeShapeType="1"/>
          </p:cNvSpPr>
          <p:nvPr/>
        </p:nvSpPr>
        <p:spPr bwMode="auto">
          <a:xfrm>
            <a:off x="207370" y="1192928"/>
            <a:ext cx="6013617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sp>
        <p:nvSpPr>
          <p:cNvPr id="22536" name="Line 10"/>
          <p:cNvSpPr>
            <a:spLocks noChangeShapeType="1"/>
          </p:cNvSpPr>
          <p:nvPr userDrawn="1"/>
        </p:nvSpPr>
        <p:spPr bwMode="auto">
          <a:xfrm>
            <a:off x="207376" y="1192928"/>
            <a:ext cx="7352309" cy="0"/>
          </a:xfrm>
          <a:prstGeom prst="line">
            <a:avLst/>
          </a:prstGeom>
          <a:noFill/>
          <a:ln w="50800">
            <a:solidFill>
              <a:srgbClr val="009E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800"/>
          </a:p>
        </p:txBody>
      </p:sp>
      <p:pic>
        <p:nvPicPr>
          <p:cNvPr id="22537" name="Picture 36"/>
          <p:cNvPicPr>
            <a:picLocks noChangeAspect="1" noChangeArrowheads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88" r="11111" b="34242"/>
          <a:stretch>
            <a:fillRect/>
          </a:stretch>
        </p:blipFill>
        <p:spPr bwMode="auto">
          <a:xfrm>
            <a:off x="7137076" y="326697"/>
            <a:ext cx="413420" cy="821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06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59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44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9" indent="-34288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8574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65" indent="-22859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51" indent="-22859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38" indent="-22859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23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10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896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082" indent="-22859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4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6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0"/>
          <p:cNvSpPr txBox="1"/>
          <p:nvPr/>
        </p:nvSpPr>
        <p:spPr>
          <a:xfrm>
            <a:off x="542413" y="161330"/>
            <a:ext cx="7053574" cy="1091137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1" rIns="74295" bIns="889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ja-JP" altLang="en-US" sz="4000" kern="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9900"/>
                </a:solidFill>
                <a:effectLst>
                  <a:outerShdw blurRad="12700" dist="38100" dir="2700000" algn="tl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HGP創英角ﾎﾟｯﾌﾟ体" panose="040B0A00000000000000" pitchFamily="50" charset="-128"/>
              </a:rPr>
              <a:t>「親の学び」オンデマンド講座</a:t>
            </a:r>
            <a:r>
              <a:rPr kumimoji="0" lang="ja-JP" altLang="en-US" sz="5333" kern="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70C0"/>
                </a:solidFill>
                <a:effectLst>
                  <a:outerShdw blurRad="12700" dist="38100" dir="2700000" algn="tl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HGP創英角ﾎﾟｯﾌﾟ体" panose="040B0A00000000000000" pitchFamily="50" charset="-128"/>
              </a:rPr>
              <a:t>　</a:t>
            </a:r>
            <a:endParaRPr kumimoji="0" lang="en-US" altLang="ja-JP" sz="5333" kern="0" dirty="0">
              <a:ln w="9525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0070C0"/>
              </a:solidFill>
              <a:effectLst>
                <a:outerShdw blurRad="12700" dist="38100" dir="2700000" algn="tl">
                  <a:srgbClr val="4472C4">
                    <a:lumMod val="60000"/>
                    <a:lumOff val="40000"/>
                  </a:srgbClr>
                </a:outerShdw>
              </a:effectLst>
              <a:latin typeface="Times New Roman" panose="02020603050405020304" pitchFamily="18" charset="0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33310" y="1529393"/>
            <a:ext cx="2736304" cy="38762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latin typeface="Times New Roman" panose="02020603050405020304" pitchFamily="18" charset="0"/>
                <a:ea typeface="HGP創英角ﾎﾟｯﾌﾟ体" panose="040B0A00000000000000" pitchFamily="50" charset="-128"/>
              </a:rPr>
              <a:t>実施後報告シート</a:t>
            </a:r>
            <a:endParaRPr lang="ja-JP" altLang="en-US" sz="1400" dirty="0"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flipV="1">
            <a:off x="688969" y="1226667"/>
            <a:ext cx="6250305" cy="143510"/>
          </a:xfrm>
          <a:prstGeom prst="triangle">
            <a:avLst>
              <a:gd name="adj" fmla="val 0"/>
            </a:avLst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018"/>
          </a:p>
        </p:txBody>
      </p:sp>
      <p:sp>
        <p:nvSpPr>
          <p:cNvPr id="10" name="テキスト ボックス 2"/>
          <p:cNvSpPr txBox="1">
            <a:spLocks noChangeArrowheads="1"/>
          </p:cNvSpPr>
          <p:nvPr/>
        </p:nvSpPr>
        <p:spPr bwMode="auto">
          <a:xfrm>
            <a:off x="401978" y="9378354"/>
            <a:ext cx="6819900" cy="103695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dirty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問い合わせ先　</a:t>
            </a:r>
            <a:r>
              <a:rPr lang="ja-JP" altLang="en-US" sz="1600" dirty="0" smtClean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天草教育事務所</a:t>
            </a:r>
            <a:endParaRPr lang="ja-JP" sz="12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>
              <a:spcAft>
                <a:spcPts val="0"/>
              </a:spcAft>
            </a:pPr>
            <a:r>
              <a:rPr lang="ja-JP" sz="1600" dirty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　　　　　　　</a:t>
            </a:r>
            <a:r>
              <a:rPr lang="en-GB" sz="1600" dirty="0" smtClean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Tel:  0969-22-4775</a:t>
            </a:r>
            <a:r>
              <a:rPr lang="ja-JP" sz="1600" dirty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　　 </a:t>
            </a:r>
            <a:r>
              <a:rPr lang="en-GB" sz="1600" dirty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 </a:t>
            </a:r>
            <a:r>
              <a:rPr lang="en-GB" sz="1600" dirty="0" smtClean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Fax:  </a:t>
            </a:r>
            <a:r>
              <a:rPr lang="en-GB" sz="16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0969-22-4378</a:t>
            </a:r>
            <a:endParaRPr lang="ja-JP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>
              <a:spcAft>
                <a:spcPts val="0"/>
              </a:spcAft>
            </a:pPr>
            <a:r>
              <a:rPr lang="ja-JP" sz="1600" dirty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　　　　　　　</a:t>
            </a:r>
            <a:r>
              <a:rPr lang="en-GB" sz="1600" dirty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E-mail: </a:t>
            </a:r>
            <a:r>
              <a:rPr lang="en-GB" sz="1600" dirty="0" smtClean="0">
                <a:effectLst/>
                <a:latin typeface="Times New Roman" panose="02020603050405020304" pitchFamily="18" charset="0"/>
                <a:ea typeface="HG丸ｺﾞｼｯｸM-PRO" panose="020F0600000000000000" pitchFamily="50" charset="-128"/>
              </a:rPr>
              <a:t>  amakusakyouji@pref.kumamoto.lg.jp</a:t>
            </a:r>
            <a:endParaRPr lang="ja-JP" sz="12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401977" y="2105546"/>
            <a:ext cx="6824288" cy="6912768"/>
            <a:chOff x="0" y="129681"/>
            <a:chExt cx="6824288" cy="6224704"/>
          </a:xfrm>
        </p:grpSpPr>
        <p:sp>
          <p:nvSpPr>
            <p:cNvPr id="3" name="テキスト ボックス 2"/>
            <p:cNvSpPr txBox="1">
              <a:spLocks noChangeArrowheads="1"/>
            </p:cNvSpPr>
            <p:nvPr/>
          </p:nvSpPr>
          <p:spPr bwMode="auto">
            <a:xfrm>
              <a:off x="4388" y="129681"/>
              <a:ext cx="6819900" cy="74828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オンデマンド</a:t>
              </a:r>
              <a:r>
                <a:rPr lang="ja-JP" altLang="en-US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動画を活用した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</a:t>
              </a: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親の学び」講座を実施された際には、以下の必要事項をご記入の上、下記問い合わせ先まで</a:t>
              </a:r>
              <a:r>
                <a:rPr lang="en-GB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FAX</a:t>
              </a: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又はメールにてご返信ください。</a:t>
              </a:r>
            </a:p>
          </p:txBody>
        </p:sp>
        <p:sp>
          <p:nvSpPr>
            <p:cNvPr id="4" name="テキスト ボックス 2"/>
            <p:cNvSpPr txBox="1">
              <a:spLocks noChangeArrowheads="1"/>
            </p:cNvSpPr>
            <p:nvPr/>
          </p:nvSpPr>
          <p:spPr bwMode="auto">
            <a:xfrm>
              <a:off x="0" y="907768"/>
              <a:ext cx="6819900" cy="5446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団体名</a:t>
              </a: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（園・校名）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lang="ja-JP" altLang="en-US" sz="1600" u="sng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</a:t>
              </a:r>
              <a:r>
                <a:rPr lang="ja-JP" altLang="en-US" sz="1600" u="sng" dirty="0" err="1" smtClean="0">
                  <a:solidFill>
                    <a:schemeClr val="bg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ｌ</a:t>
              </a:r>
              <a:endParaRPr lang="en-US" altLang="ja-JP" sz="1600" i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ご担当者名</a:t>
              </a:r>
              <a:r>
                <a:rPr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lang="ja-JP" sz="1600" u="sng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　</a:t>
              </a:r>
              <a:r>
                <a:rPr lang="ja-JP" altLang="en-US" sz="1600" u="sng" dirty="0" smtClean="0">
                  <a:solidFill>
                    <a:schemeClr val="bg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ｌ</a:t>
              </a:r>
              <a:endParaRPr lang="ja-JP" sz="12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ご連絡先</a:t>
              </a:r>
              <a:r>
                <a:rPr lang="en-GB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 </a:t>
              </a: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lang="ja-JP" sz="1600" u="sng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―　　　　　　</a:t>
              </a:r>
              <a:r>
                <a:rPr lang="ja-JP" sz="1600" u="sng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―</a:t>
              </a:r>
              <a:r>
                <a:rPr lang="ja-JP" altLang="en-US" sz="1600" u="sng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</a:t>
              </a:r>
              <a:r>
                <a:rPr lang="ja-JP" altLang="en-US" sz="1600" u="sng" dirty="0" smtClean="0">
                  <a:solidFill>
                    <a:schemeClr val="bg1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ｌ</a:t>
              </a:r>
              <a:r>
                <a:rPr lang="ja-JP" sz="1600" u="sng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</a:t>
              </a:r>
              <a:endParaRPr 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活用場面</a:t>
              </a:r>
              <a:r>
                <a:rPr lang="en-GB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 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lang="ja-JP" altLang="en-US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保護者会</a:t>
              </a: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参観日 　お便り 　行事 </a:t>
              </a:r>
              <a:r>
                <a:rPr lang="ja-JP" sz="14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4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05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05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ja-JP" sz="105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○</a:t>
              </a:r>
              <a:r>
                <a:rPr lang="ja-JP" sz="105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を付けてください</a:t>
              </a:r>
              <a:endParaRPr 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</a:t>
              </a:r>
              <a:r>
                <a:rPr lang="ja-JP" altLang="en-US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その他</a:t>
              </a: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　　　　　　　　　　　）</a:t>
              </a:r>
              <a:endParaRPr 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実施期日</a:t>
              </a:r>
              <a:r>
                <a:rPr lang="en-GB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 </a:t>
              </a:r>
              <a:r>
                <a:rPr lang="ja-JP" sz="16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：令和</a:t>
              </a:r>
              <a:r>
                <a:rPr lang="ja-JP" sz="1600" u="sng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  <a:r>
                <a:rPr lang="ja-JP" altLang="en-US" sz="1600" u="sng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</a:t>
              </a:r>
              <a:r>
                <a:rPr lang="ja-JP" sz="1600" u="sng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  <a:r>
                <a:rPr lang="ja-JP" altLang="en-US" sz="1600" u="sng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lang="ja-JP" sz="1600" u="sng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</a:t>
              </a:r>
              <a:r>
                <a:rPr lang="ja-JP" altLang="en-US" sz="1600" u="sng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sz="1600" dirty="0" smtClean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</a:t>
              </a:r>
              <a:endParaRPr lang="en-US" altLang="ja-JP" sz="1600" dirty="0" smtClean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200000"/>
                </a:lnSpc>
                <a:spcAft>
                  <a:spcPts val="0"/>
                </a:spcAft>
              </a:pPr>
              <a:r>
                <a:rPr lang="ja-JP" altLang="en-US" sz="16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保護者の感想等</a:t>
              </a:r>
              <a:endParaRPr 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611485" y="6426026"/>
            <a:ext cx="6408712" cy="24482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5" name="図 1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4" r="26016"/>
          <a:stretch/>
        </p:blipFill>
        <p:spPr bwMode="auto">
          <a:xfrm>
            <a:off x="6000083" y="1252846"/>
            <a:ext cx="671851" cy="6920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図 1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" r="55009"/>
          <a:stretch/>
        </p:blipFill>
        <p:spPr bwMode="auto">
          <a:xfrm>
            <a:off x="5796061" y="1536258"/>
            <a:ext cx="550266" cy="569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図 1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97"/>
          <a:stretch/>
        </p:blipFill>
        <p:spPr bwMode="auto">
          <a:xfrm>
            <a:off x="6280429" y="1485399"/>
            <a:ext cx="586837" cy="608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690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熊本PPTタイトル・シンプル">
  <a:themeElements>
    <a:clrScheme name="熊本PPTタイトル・シンプル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熊本PPTタイトル・シンプル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タイトル・シンプル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熊本PPTタイトル・シンプル">
  <a:themeElements>
    <a:clrScheme name="熊本PPTタイトル・シンプル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熊本PPTタイトル・シンプル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タイトル・シンプル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2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5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熊本PPTタイトル・シンプル">
  <a:themeElements>
    <a:clrScheme name="熊本PPTタイトル・シンプル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熊本PPTタイトル・シンプル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タイトル・シンプル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4_熊本PPTタイトル・シンプル">
  <a:themeElements>
    <a:clrScheme name="熊本PPTタイトル・シンプル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熊本PPTタイトル・シンプル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タイトル・シンプル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8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0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47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49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46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6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51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7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41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8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2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3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熊本PPTタイトル・シンプル">
  <a:themeElements>
    <a:clrScheme name="熊本PPTタイトル・シンプル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熊本PPTタイトル・シンプル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タイトル・シンプル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タイトル・シンプル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タイトル・シンプル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3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4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4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25_熊本PPT本文・中見出し">
  <a:themeElements>
    <a:clrScheme name="熊本PPT本文・中見出し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66"/>
      </a:accent1>
      <a:accent2>
        <a:srgbClr val="6666FF"/>
      </a:accent2>
      <a:accent3>
        <a:srgbClr val="FFFFFF"/>
      </a:accent3>
      <a:accent4>
        <a:srgbClr val="000000"/>
      </a:accent4>
      <a:accent5>
        <a:srgbClr val="ADCAB8"/>
      </a:accent5>
      <a:accent6>
        <a:srgbClr val="5C5CE7"/>
      </a:accent6>
      <a:hlink>
        <a:srgbClr val="6666FF"/>
      </a:hlink>
      <a:folHlink>
        <a:srgbClr val="FF7979"/>
      </a:folHlink>
    </a:clrScheme>
    <a:fontScheme name="熊本PPT本文・中見出し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丸ｺﾞｼｯｸM-PRO" pitchFamily="50" charset="-128"/>
          </a:defRPr>
        </a:defPPr>
      </a:lstStyle>
    </a:lnDef>
  </a:objectDefaults>
  <a:extraClrSchemeLst>
    <a:extraClrScheme>
      <a:clrScheme name="熊本PPT本文・中見出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熊本PPT本文・中見出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3333CC"/>
        </a:hlink>
        <a:folHlink>
          <a:srgbClr val="FF050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熊本PPT本文・中見出し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66"/>
        </a:accent1>
        <a:accent2>
          <a:srgbClr val="6666FF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5C5CE7"/>
        </a:accent6>
        <a:hlink>
          <a:srgbClr val="6666FF"/>
        </a:hlink>
        <a:folHlink>
          <a:srgbClr val="FF79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13571</TotalTime>
  <Words>18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25</vt:i4>
      </vt:variant>
      <vt:variant>
        <vt:lpstr>スライド タイトル</vt:lpstr>
      </vt:variant>
      <vt:variant>
        <vt:i4>1</vt:i4>
      </vt:variant>
    </vt:vector>
  </HeadingPairs>
  <TitlesOfParts>
    <vt:vector size="35" baseType="lpstr">
      <vt:lpstr>BIZ UDPゴシック</vt:lpstr>
      <vt:lpstr>HGP創英角ｺﾞｼｯｸUB</vt:lpstr>
      <vt:lpstr>HGP創英角ﾎﾟｯﾌﾟ体</vt:lpstr>
      <vt:lpstr>HG丸ｺﾞｼｯｸM-PRO</vt:lpstr>
      <vt:lpstr>ＭＳ Ｐゴシック</vt:lpstr>
      <vt:lpstr>ＭＳ 明朝</vt:lpstr>
      <vt:lpstr>Arial</vt:lpstr>
      <vt:lpstr>Calibri</vt:lpstr>
      <vt:lpstr>Times New Roman</vt:lpstr>
      <vt:lpstr>21_熊本PPT本文・中見出し</vt:lpstr>
      <vt:lpstr>2_デザインの設定</vt:lpstr>
      <vt:lpstr>22_熊本PPT本文・中見出し</vt:lpstr>
      <vt:lpstr>23_熊本PPT本文・中見出し</vt:lpstr>
      <vt:lpstr>3_熊本PPTタイトル・シンプル</vt:lpstr>
      <vt:lpstr>43_熊本PPT本文・中見出し</vt:lpstr>
      <vt:lpstr>24_熊本PPT本文・中見出し</vt:lpstr>
      <vt:lpstr>44_熊本PPT本文・中見出し</vt:lpstr>
      <vt:lpstr>25_熊本PPT本文・中見出し</vt:lpstr>
      <vt:lpstr>熊本PPTタイトル・シンプル</vt:lpstr>
      <vt:lpstr>1_熊本PPTタイトル・シンプル</vt:lpstr>
      <vt:lpstr>42_熊本PPT本文・中見出し</vt:lpstr>
      <vt:lpstr>45_熊本PPT本文・中見出し</vt:lpstr>
      <vt:lpstr>2_熊本PPTタイトル・シンプル</vt:lpstr>
      <vt:lpstr>4_熊本PPTタイトル・シンプル</vt:lpstr>
      <vt:lpstr>48_熊本PPT本文・中見出し</vt:lpstr>
      <vt:lpstr>50_熊本PPT本文・中見出し</vt:lpstr>
      <vt:lpstr>47_熊本PPT本文・中見出し</vt:lpstr>
      <vt:lpstr>49_熊本PPT本文・中見出し</vt:lpstr>
      <vt:lpstr>46_熊本PPT本文・中見出し</vt:lpstr>
      <vt:lpstr>26_熊本PPT本文・中見出し</vt:lpstr>
      <vt:lpstr>51_熊本PPT本文・中見出し</vt:lpstr>
      <vt:lpstr>27_熊本PPT本文・中見出し</vt:lpstr>
      <vt:lpstr>41_熊本PPT本文・中見出し</vt:lpstr>
      <vt:lpstr>28_熊本PPT本文・中見出し</vt:lpstr>
      <vt:lpstr>PowerPoint プレゼンテーション</vt:lpstr>
    </vt:vector>
  </TitlesOfParts>
  <Company>熊本県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0230229</cp:lastModifiedBy>
  <cp:revision>698</cp:revision>
  <cp:lastPrinted>2023-08-30T23:34:38Z</cp:lastPrinted>
  <dcterms:created xsi:type="dcterms:W3CDTF">2017-08-17T23:44:16Z</dcterms:created>
  <dcterms:modified xsi:type="dcterms:W3CDTF">2023-09-05T00:40:00Z</dcterms:modified>
</cp:coreProperties>
</file>