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7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7160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797063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65472952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 smtClean="0"/>
              <a:t>マスタ サブタイトルの書式設定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58744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HGP明朝B" pitchFamily="18" charset="-128"/>
                <a:ea typeface="HGP明朝B" pitchFamily="18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1pPr>
            <a:lvl2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2pPr>
            <a:lvl3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3pPr>
            <a:lvl4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4pPr>
            <a:lvl5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2123728" y="6381328"/>
            <a:ext cx="49391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dirty="0">
                <a:solidFill>
                  <a:prstClr val="white">
                    <a:lumMod val="65000"/>
                  </a:prstClr>
                </a:solidFill>
                <a:latin typeface="Book Antiqua" panose="02040602050305030304" pitchFamily="18" charset="0"/>
              </a:rPr>
              <a:t>Mental Health and Welfare Center in Kumamoto prefecture</a:t>
            </a:r>
            <a:endParaRPr lang="ja-JP" altLang="en-US" sz="1200" dirty="0">
              <a:solidFill>
                <a:prstClr val="white">
                  <a:lumMod val="65000"/>
                </a:prstClr>
              </a:solidFill>
              <a:latin typeface="Book Antiqua" panose="02040602050305030304" pitchFamily="18" charset="0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59614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59261265"/>
      </p:ext>
    </p:extLst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6011597"/>
      </p:ext>
    </p:extLst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3482175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8763664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8777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7846061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FFFF00">
                        <a:shade val="30000"/>
                        <a:satMod val="115000"/>
                      </a:srgbClr>
                    </a:gs>
                    <a:gs pos="50000">
                      <a:srgbClr val="FFFF00">
                        <a:shade val="67500"/>
                        <a:satMod val="115000"/>
                      </a:srgbClr>
                    </a:gs>
                    <a:gs pos="100000">
                      <a:srgbClr val="FFFF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HGP明朝B" pitchFamily="18" charset="-128"/>
                <a:ea typeface="HGP明朝B" pitchFamily="18" charset="-128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1pPr>
            <a:lvl2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2pPr>
            <a:lvl3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3pPr>
            <a:lvl4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4pPr>
            <a:lvl5pPr>
              <a:defRPr>
                <a:solidFill>
                  <a:schemeClr val="bg1"/>
                </a:solidFill>
                <a:latin typeface="HGP明朝B" pitchFamily="18" charset="-128"/>
                <a:ea typeface="HGP明朝B" pitchFamily="18" charset="-128"/>
              </a:defRPr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cxnSp>
        <p:nvCxnSpPr>
          <p:cNvPr id="6" name="直線コネクタ 5"/>
          <p:cNvCxnSpPr/>
          <p:nvPr userDrawn="1"/>
        </p:nvCxnSpPr>
        <p:spPr>
          <a:xfrm>
            <a:off x="323528" y="836712"/>
            <a:ext cx="8568952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2122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83298589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04943438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5149585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48338829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9085817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42765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49136016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7512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60501071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3581049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0707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0205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0063" y="339502"/>
            <a:ext cx="8286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200" b="1" dirty="0">
                <a:ln>
                  <a:prstDash val="solid"/>
                </a:ln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啓発パンフレット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6" r="13396"/>
          <a:stretch/>
        </p:blipFill>
        <p:spPr bwMode="auto">
          <a:xfrm>
            <a:off x="1763688" y="1214542"/>
            <a:ext cx="6209792" cy="4734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65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500063" y="188640"/>
            <a:ext cx="8286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200" b="1" dirty="0">
                <a:ln>
                  <a:prstDash val="solid"/>
                </a:ln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  <a:cs typeface="Meiryo UI" panose="020B0604030504040204" pitchFamily="50" charset="-128"/>
              </a:rPr>
              <a:t>チェックリスト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72" t="17885" r="15882" b="9257"/>
          <a:stretch/>
        </p:blipFill>
        <p:spPr bwMode="auto">
          <a:xfrm>
            <a:off x="351664" y="1038668"/>
            <a:ext cx="4065563" cy="53297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30" t="11971" r="13564" b="9625"/>
          <a:stretch/>
        </p:blipFill>
        <p:spPr bwMode="auto">
          <a:xfrm>
            <a:off x="4667979" y="1037482"/>
            <a:ext cx="4196365" cy="53297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05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テーマ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Office テーマ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画面に合わせる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2_Office テーマ</vt:lpstr>
      <vt:lpstr>7_Office テーマ</vt:lpstr>
      <vt:lpstr>PowerPoint プレゼンテーション</vt:lpstr>
      <vt:lpstr>PowerPoint プレゼンテーション</vt:lpstr>
    </vt:vector>
  </TitlesOfParts>
  <Company>熊本県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kumamoto</dc:creator>
  <cp:lastModifiedBy>kumamoto</cp:lastModifiedBy>
  <cp:revision>2</cp:revision>
  <dcterms:created xsi:type="dcterms:W3CDTF">2017-01-31T07:34:29Z</dcterms:created>
  <dcterms:modified xsi:type="dcterms:W3CDTF">2017-05-23T02:27:40Z</dcterms:modified>
</cp:coreProperties>
</file>