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6858000" cy="9144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62" y="10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828801"/>
            <a:ext cx="5886450" cy="2569633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" y="4673600"/>
            <a:ext cx="4800600" cy="2336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514350" y="4531360"/>
            <a:ext cx="588645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812800"/>
            <a:ext cx="1543050" cy="78232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812800"/>
            <a:ext cx="4514850" cy="7823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3149601"/>
            <a:ext cx="5829300" cy="2933700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6169153"/>
            <a:ext cx="5829300" cy="2000249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548640" y="6132576"/>
            <a:ext cx="588645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231136"/>
            <a:ext cx="3028950" cy="6291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231136"/>
            <a:ext cx="3028950" cy="6291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35200"/>
            <a:ext cx="2948940" cy="853016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251200"/>
            <a:ext cx="2948940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66160" y="2235200"/>
            <a:ext cx="2948940" cy="853016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66160" y="3251200"/>
            <a:ext cx="2948940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9858" y="5394662"/>
            <a:ext cx="6278880" cy="596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56107"/>
            <a:ext cx="1604772" cy="1682496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8850" y="1056107"/>
            <a:ext cx="4286250" cy="743712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840737"/>
            <a:ext cx="1604772" cy="565815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636707" y="4774071"/>
            <a:ext cx="743712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056640"/>
            <a:ext cx="1607010" cy="168656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43957" y="1117602"/>
            <a:ext cx="4428293" cy="7333941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844800"/>
            <a:ext cx="1604772" cy="5657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94381"/>
            <a:ext cx="6858000" cy="30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711200"/>
            <a:ext cx="6172200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50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858000" cy="4876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24384"/>
            <a:ext cx="2171700" cy="438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14DEA39-FE70-40C1-B631-D8FDFE13D24D}" type="datetimeFigureOut">
              <a:rPr kumimoji="1" lang="ja-JP" altLang="en-US" smtClean="0"/>
              <a:t>2017/7/21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1750" y="24384"/>
            <a:ext cx="3086100" cy="438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15000" y="24384"/>
            <a:ext cx="800100" cy="4389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5035242-CC56-4421-A593-6353CF9528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6632" y="658912"/>
            <a:ext cx="5256584" cy="1320800"/>
          </a:xfrm>
        </p:spPr>
        <p:txBody>
          <a:bodyPr>
            <a:normAutofit fontScale="90000"/>
          </a:bodyPr>
          <a:lstStyle/>
          <a:p>
            <a:r>
              <a:rPr lang="ja-JP" altLang="en-US" sz="3600" dirty="0"/>
              <a:t>多くの方が使用</a:t>
            </a:r>
            <a:r>
              <a:rPr lang="ja-JP" altLang="en-US" sz="3600" dirty="0" smtClean="0"/>
              <a:t>する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ja-JP" altLang="en-US" sz="3600" dirty="0" smtClean="0"/>
              <a:t>トイレの清掃</a:t>
            </a:r>
            <a:r>
              <a:rPr lang="ja-JP" altLang="en-US" sz="3100" dirty="0"/>
              <a:t>　</a:t>
            </a:r>
            <a:r>
              <a:rPr lang="ja-JP" altLang="en-US" dirty="0"/>
              <a:t>５つの</a:t>
            </a:r>
            <a:r>
              <a:rPr lang="ja-JP" altLang="en-US" dirty="0" smtClean="0"/>
              <a:t>ポイント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342900" y="2267744"/>
            <a:ext cx="6172200" cy="655272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ja-JP" altLang="en-US" sz="28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１　そうじをする方の身支度と準備</a:t>
            </a:r>
          </a:p>
          <a:p>
            <a:pPr marL="0" indent="0">
              <a:buNone/>
            </a:pPr>
            <a:r>
              <a:rPr lang="ja-JP" altLang="en-US" sz="1800" dirty="0">
                <a:ea typeface="Meiryo UI" panose="020B0604030504040204" pitchFamily="50" charset="-128"/>
                <a:cs typeface="Meiryo UI" panose="020B0604030504040204" pitchFamily="50" charset="-128"/>
              </a:rPr>
              <a:t>　　使い捨ての手袋・マスク</a:t>
            </a:r>
            <a:r>
              <a:rPr lang="ja-JP" altLang="en-US" sz="18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endParaRPr lang="en-US" altLang="ja-JP" sz="1800" dirty="0" smtClean="0"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1800" dirty="0"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18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（あれば</a:t>
            </a:r>
            <a:r>
              <a:rPr lang="ja-JP" altLang="en-US" sz="1800" dirty="0">
                <a:ea typeface="Meiryo UI" panose="020B0604030504040204" pitchFamily="50" charset="-128"/>
                <a:cs typeface="Meiryo UI" panose="020B0604030504040204" pitchFamily="50" charset="-128"/>
              </a:rPr>
              <a:t>）エプロンを</a:t>
            </a:r>
            <a:r>
              <a:rPr lang="ja-JP" altLang="en-US" sz="18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つけましょう</a:t>
            </a:r>
            <a:endParaRPr lang="ja-JP" altLang="en-US" sz="1800" dirty="0"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2800" dirty="0" smtClean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r>
              <a:rPr lang="ja-JP" altLang="en-US" sz="28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80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消毒液の</a:t>
            </a:r>
            <a:r>
              <a:rPr lang="ja-JP" altLang="en-US" sz="28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準備</a:t>
            </a:r>
          </a:p>
          <a:p>
            <a:pPr marL="0" indent="0">
              <a:buNone/>
            </a:pPr>
            <a:r>
              <a:rPr lang="ja-JP" altLang="en-US" sz="2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100" u="sng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避難所にある消毒液</a:t>
            </a:r>
            <a:r>
              <a:rPr lang="ja-JP" altLang="en-US" sz="2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を使う、またはハイタ</a:t>
            </a:r>
            <a:r>
              <a:rPr lang="en-US" altLang="ja-JP" sz="2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―</a:t>
            </a:r>
            <a:r>
              <a:rPr lang="ja-JP" altLang="en-US" sz="2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などを薄めて</a:t>
            </a:r>
            <a:endParaRPr lang="en-US" altLang="ja-JP" sz="21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作ります</a:t>
            </a:r>
            <a:r>
              <a:rPr lang="ja-JP" altLang="en-US" sz="19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（バケツの水</a:t>
            </a:r>
            <a:r>
              <a:rPr lang="en-US" altLang="ja-JP" sz="19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5</a:t>
            </a:r>
            <a:r>
              <a:rPr lang="ja-JP" altLang="en-US" sz="19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リッターに５％ハイタ</a:t>
            </a:r>
            <a:r>
              <a:rPr lang="en-US" altLang="ja-JP" sz="19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―</a:t>
            </a:r>
            <a:r>
              <a:rPr lang="ja-JP" altLang="en-US" sz="19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約</a:t>
            </a:r>
            <a:r>
              <a:rPr lang="en-US" altLang="ja-JP" sz="1900" smtClean="0">
                <a:ea typeface="Meiryo UI" panose="020B0604030504040204" pitchFamily="50" charset="-128"/>
                <a:cs typeface="Meiryo UI" panose="020B0604030504040204" pitchFamily="50" charset="-128"/>
              </a:rPr>
              <a:t>20cc</a:t>
            </a:r>
            <a:r>
              <a:rPr lang="ja-JP" altLang="en-US" sz="1900" smtClean="0"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endParaRPr lang="ja-JP" altLang="en-US" sz="1900" dirty="0"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endParaRPr lang="en-US" altLang="ja-JP" sz="2800" dirty="0" smtClean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r>
              <a:rPr lang="ja-JP" altLang="en-US" sz="28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80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まず、みんな</a:t>
            </a:r>
            <a:r>
              <a:rPr lang="ja-JP" altLang="en-US" sz="28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が触れる場所の清掃</a:t>
            </a:r>
          </a:p>
          <a:p>
            <a:pPr marL="0" indent="0">
              <a:buNone/>
            </a:pPr>
            <a:r>
              <a:rPr lang="ja-JP" altLang="en-US" sz="21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　　ぼろきれ</a:t>
            </a:r>
            <a:r>
              <a:rPr lang="ja-JP" altLang="en-US" sz="2100" dirty="0">
                <a:ea typeface="Meiryo UI" panose="020B0604030504040204" pitchFamily="50" charset="-128"/>
                <a:cs typeface="Meiryo UI" panose="020B0604030504040204" pitchFamily="50" charset="-128"/>
              </a:rPr>
              <a:t>やペーパーに消毒液</a:t>
            </a:r>
            <a:r>
              <a:rPr lang="ja-JP" altLang="en-US" sz="21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をひたし、ドアノブ・　取</a:t>
            </a:r>
            <a:r>
              <a:rPr lang="ja-JP" altLang="en-US" sz="2100" dirty="0" err="1">
                <a:ea typeface="Meiryo UI" panose="020B0604030504040204" pitchFamily="50" charset="-128"/>
                <a:cs typeface="Meiryo UI" panose="020B0604030504040204" pitchFamily="50" charset="-128"/>
              </a:rPr>
              <a:t>っ</a:t>
            </a:r>
            <a:r>
              <a:rPr lang="ja-JP" altLang="en-US" sz="21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手・電気　</a:t>
            </a:r>
            <a:endParaRPr lang="en-US" altLang="ja-JP" sz="2100" dirty="0" smtClean="0"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100" dirty="0"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1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　のスイッチ・手すり・水洗レバー・水道　の</a:t>
            </a:r>
            <a:r>
              <a:rPr lang="ja-JP" altLang="en-US" sz="2100" dirty="0">
                <a:ea typeface="Meiryo UI" panose="020B0604030504040204" pitchFamily="50" charset="-128"/>
                <a:cs typeface="Meiryo UI" panose="020B0604030504040204" pitchFamily="50" charset="-128"/>
              </a:rPr>
              <a:t>蛇口を</a:t>
            </a:r>
            <a:r>
              <a:rPr lang="ja-JP" altLang="en-US" sz="21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ふき取ります。</a:t>
            </a:r>
            <a:endParaRPr lang="en-US" altLang="ja-JP" sz="2100" dirty="0" smtClean="0"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*トイレ</a:t>
            </a:r>
            <a:r>
              <a:rPr lang="ja-JP" altLang="en-US" sz="2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が複数ある場合はまとめて先に行います</a:t>
            </a:r>
            <a:r>
              <a:rPr lang="ja-JP" altLang="en-US" sz="2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ja-JP" altLang="en-US" sz="2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endParaRPr lang="en-US" altLang="ja-JP" sz="2800" dirty="0" smtClean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４</a:t>
            </a:r>
            <a:r>
              <a:rPr lang="ja-JP" altLang="en-US" sz="28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80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次に、便器</a:t>
            </a:r>
            <a:r>
              <a:rPr lang="ja-JP" altLang="en-US" sz="28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周りの清掃</a:t>
            </a:r>
          </a:p>
          <a:p>
            <a:pPr marL="0" indent="0">
              <a:buNone/>
            </a:pPr>
            <a:r>
              <a:rPr lang="ja-JP" altLang="en-US" sz="21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　　汚れはブラシで落とし、</a:t>
            </a:r>
            <a:r>
              <a:rPr lang="ja-JP" altLang="en-US" sz="2100" u="sng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フタ⇒便座⇒便器の順</a:t>
            </a:r>
            <a:r>
              <a:rPr lang="ja-JP" altLang="en-US" sz="2100" dirty="0" smtClean="0">
                <a:ea typeface="Meiryo UI" panose="020B0604030504040204" pitchFamily="50" charset="-128"/>
                <a:cs typeface="Meiryo UI" panose="020B0604030504040204" pitchFamily="50" charset="-128"/>
              </a:rPr>
              <a:t>でふき取ります。</a:t>
            </a:r>
            <a:endParaRPr lang="en-US" altLang="ja-JP" sz="2100" dirty="0" smtClean="0"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便器に使用したぼろきれ・ペーパーはそのまま捨てましょう。</a:t>
            </a:r>
            <a:r>
              <a:rPr lang="ja-JP" altLang="en-US" sz="2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</a:p>
          <a:p>
            <a:pPr marL="0" indent="0">
              <a:buNone/>
            </a:pPr>
            <a:endParaRPr lang="en-US" altLang="ja-JP" sz="2800" dirty="0" smtClean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80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５</a:t>
            </a:r>
            <a:r>
              <a:rPr lang="ja-JP" altLang="en-US" sz="2800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800" dirty="0" smtClean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手袋をはずして手を洗いましょう！</a:t>
            </a:r>
            <a:endParaRPr lang="ja-JP" altLang="en-US" sz="2800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</a:t>
            </a:r>
            <a:endParaRPr lang="en-US" altLang="ja-JP" sz="17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その他、掃き</a:t>
            </a:r>
            <a:r>
              <a:rPr lang="ja-JP" altLang="en-US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掃除やごみ袋の交換</a:t>
            </a:r>
            <a:r>
              <a:rPr lang="ja-JP" altLang="en-US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、トイレットペーパー</a:t>
            </a:r>
            <a:r>
              <a:rPr lang="ja-JP" altLang="en-US" sz="17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の補充</a:t>
            </a:r>
            <a:r>
              <a:rPr lang="ja-JP" altLang="en-US" sz="17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などを行います。</a:t>
            </a:r>
            <a:endParaRPr kumimoji="1" lang="ja-JP" altLang="en-US" dirty="0"/>
          </a:p>
        </p:txBody>
      </p:sp>
      <p:pic>
        <p:nvPicPr>
          <p:cNvPr id="1026" name="Picture 2" descr="C:\Users\Team_PHN\AppData\Local\Microsoft\Windows\Temporary Internet Files\Content.IE5\WXBAR4KW\bc034d5c123fa715b458ffd95d9568e4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208" y="683568"/>
            <a:ext cx="1371719" cy="142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円/楕円 1"/>
          <p:cNvSpPr/>
          <p:nvPr/>
        </p:nvSpPr>
        <p:spPr>
          <a:xfrm>
            <a:off x="5085184" y="2339752"/>
            <a:ext cx="1656184" cy="1224136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窓を開けて換気しましょう！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角丸四角形吹き出し 2"/>
          <p:cNvSpPr/>
          <p:nvPr/>
        </p:nvSpPr>
        <p:spPr>
          <a:xfrm>
            <a:off x="3284984" y="2771800"/>
            <a:ext cx="1440160" cy="828092"/>
          </a:xfrm>
          <a:prstGeom prst="wedgeRoundRectCallout">
            <a:avLst>
              <a:gd name="adj1" fmla="val -76905"/>
              <a:gd name="adj2" fmla="val 6909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6672" y="8831505"/>
            <a:ext cx="3816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/>
              <a:t>資料：兵庫県「避難所におけるトイレ対策の手引き」　等</a:t>
            </a:r>
            <a:endParaRPr kumimoji="1" lang="ja-JP" altLang="en-US" sz="1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869160" y="8831505"/>
            <a:ext cx="1988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 smtClean="0"/>
              <a:t>〇〇保健所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976829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ラリティ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265</TotalTime>
  <Words>27</Words>
  <Application>Microsoft Office PowerPoint</Application>
  <PresentationFormat>画面に合わせる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クラリティ</vt:lpstr>
      <vt:lpstr>多くの方が使用する トイレの清掃　５つのポイント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多くの方が使用する トイレの清掃　５つのポイント！</dc:title>
  <dc:creator>Team_PHN</dc:creator>
  <cp:lastModifiedBy>kumamoto</cp:lastModifiedBy>
  <cp:revision>12</cp:revision>
  <cp:lastPrinted>2016-05-19T01:25:36Z</cp:lastPrinted>
  <dcterms:created xsi:type="dcterms:W3CDTF">2016-05-18T23:20:10Z</dcterms:created>
  <dcterms:modified xsi:type="dcterms:W3CDTF">2017-07-21T07:13:52Z</dcterms:modified>
</cp:coreProperties>
</file>