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224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1FA6A-B413-41CB-A441-6975BC328993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10393-83A0-4CEF-8F9A-63C198308C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8389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D512-F417-4685-AE22-B3AD51FA7449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A412-B367-48B0-9932-8E4DA24A1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319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D512-F417-4685-AE22-B3AD51FA7449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A412-B367-48B0-9932-8E4DA24A1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374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D512-F417-4685-AE22-B3AD51FA7449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A412-B367-48B0-9932-8E4DA24A1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806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D512-F417-4685-AE22-B3AD51FA7449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A412-B367-48B0-9932-8E4DA24A1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948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D512-F417-4685-AE22-B3AD51FA7449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A412-B367-48B0-9932-8E4DA24A1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42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D512-F417-4685-AE22-B3AD51FA7449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A412-B367-48B0-9932-8E4DA24A1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07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D512-F417-4685-AE22-B3AD51FA7449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A412-B367-48B0-9932-8E4DA24A1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475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D512-F417-4685-AE22-B3AD51FA7449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A412-B367-48B0-9932-8E4DA24A1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015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D512-F417-4685-AE22-B3AD51FA7449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A412-B367-48B0-9932-8E4DA24A1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61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D512-F417-4685-AE22-B3AD51FA7449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A412-B367-48B0-9932-8E4DA24A1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019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BD512-F417-4685-AE22-B3AD51FA7449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FA412-B367-48B0-9932-8E4DA24A1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927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BD512-F417-4685-AE22-B3AD51FA7449}" type="datetimeFigureOut">
              <a:rPr kumimoji="1" lang="ja-JP" altLang="en-US" smtClean="0"/>
              <a:t>2017/5/23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FA412-B367-48B0-9932-8E4DA24A15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030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60"/>
          <a:stretch/>
        </p:blipFill>
        <p:spPr bwMode="auto">
          <a:xfrm>
            <a:off x="-108521" y="1196752"/>
            <a:ext cx="9352875" cy="5704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角丸四角形 5"/>
          <p:cNvSpPr/>
          <p:nvPr/>
        </p:nvSpPr>
        <p:spPr>
          <a:xfrm>
            <a:off x="0" y="0"/>
            <a:ext cx="9144000" cy="54868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応急仮設住宅では、カビが発生しやすく、注意が必要！</a:t>
            </a:r>
            <a:endParaRPr kumimoji="1" lang="ja-JP" altLang="en-US" sz="3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539552" y="595745"/>
            <a:ext cx="8064896" cy="554182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kumimoji="1" lang="ja-JP" altLang="en-US" sz="28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カビ予防のポイント</a:t>
            </a:r>
            <a:r>
              <a:rPr lang="ja-JP" altLang="en-US" sz="28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は </a:t>
            </a:r>
            <a:r>
              <a:rPr kumimoji="1" lang="ja-JP" altLang="en-US" sz="3000" u="sng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①除湿（乾燥）、②掃除</a:t>
            </a:r>
            <a:r>
              <a:rPr kumimoji="1" lang="ja-JP" altLang="en-US" sz="28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です。</a:t>
            </a:r>
            <a:endParaRPr kumimoji="1" lang="ja-JP" altLang="en-US" sz="2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458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30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熊本県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kumamoto</dc:creator>
  <cp:lastModifiedBy>kumamoto</cp:lastModifiedBy>
  <cp:revision>6</cp:revision>
  <cp:lastPrinted>2016-07-05T06:10:09Z</cp:lastPrinted>
  <dcterms:created xsi:type="dcterms:W3CDTF">2016-07-05T05:42:25Z</dcterms:created>
  <dcterms:modified xsi:type="dcterms:W3CDTF">2017-05-23T03:05:07Z</dcterms:modified>
</cp:coreProperties>
</file>