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35763" cy="98663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7" d="100"/>
          <a:sy n="37" d="100"/>
        </p:scale>
        <p:origin x="2292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49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06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37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8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4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77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5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9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6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B275-9FA2-44FC-B01E-314D56D256AB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B432-7232-4C7F-9AE8-A6E788049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5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720280"/>
            <a:ext cx="9601200" cy="828092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dist"/>
            <a:r>
              <a:rPr lang="ja-JP" altLang="en-US" sz="3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ジャンボタニシ</a:t>
            </a:r>
            <a:r>
              <a:rPr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駆除に</a:t>
            </a:r>
            <a:r>
              <a:rPr kumimoji="1"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使用しないでください！</a:t>
            </a:r>
            <a:endParaRPr kumimoji="1" lang="ja-JP" altLang="en-US" sz="3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927" y="2665660"/>
            <a:ext cx="95792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38" indent="-439738">
              <a:spcBef>
                <a:spcPts val="800"/>
              </a:spcBef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特殊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肥料として販売されている</a:t>
            </a:r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椿油粕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は、農薬として登録されていないため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、ジャンボタニシ（スクミリンゴガイ）の駆除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目的で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は禁止されています。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39738" indent="-439738">
              <a:spcBef>
                <a:spcPts val="800"/>
              </a:spcBef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害虫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の駆除目的で使用すると、農薬取締法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違反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となります。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ジャンボタニシ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の駆除には登録のある農薬を使用しましょう。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gray">
          <a:xfrm>
            <a:off x="4292335" y="741692"/>
            <a:ext cx="4968000" cy="618548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94"/>
              </a:avLst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dist">
              <a:defRPr/>
            </a:pPr>
            <a:r>
              <a:rPr lang="ja-JP" altLang="en-US" sz="3200" b="1" kern="10" dirty="0">
                <a:ln/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3200" b="1" kern="10" dirty="0" smtClean="0">
                <a:ln/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適正</a:t>
            </a:r>
            <a:r>
              <a:rPr lang="ja-JP" altLang="en-US" sz="3200" b="1" kern="10" dirty="0">
                <a:ln/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に使用</a:t>
            </a:r>
            <a:r>
              <a:rPr lang="ja-JP" altLang="en-US" sz="3200" b="1" kern="10" dirty="0" smtClean="0">
                <a:ln/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  </a:t>
            </a:r>
            <a:endParaRPr lang="ja-JP" altLang="en-US" sz="3200" b="1" u="none" kern="10" dirty="0">
              <a:ln/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21925" y="7473841"/>
            <a:ext cx="9579272" cy="828092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dist"/>
            <a:r>
              <a:rPr kumimoji="1"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流出しやすい場所では</a:t>
            </a:r>
            <a:r>
              <a:rPr kumimoji="1"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</a:t>
            </a:r>
            <a:r>
              <a:rPr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を避けてください</a:t>
            </a:r>
            <a:r>
              <a:rPr kumimoji="1" lang="ja-JP" altLang="en-US" sz="3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sz="3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8471416"/>
            <a:ext cx="957927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9738" indent="-439738">
              <a:spcBef>
                <a:spcPts val="800"/>
              </a:spcBef>
              <a:buFont typeface="Wingdings" panose="05000000000000000000" pitchFamily="2" charset="2"/>
              <a:buChar char="l"/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椿</a:t>
            </a:r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油粕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には魚介類に影響の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ある成分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｢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サポニン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含まれて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39738" indent="-439738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肥料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として使用する場合も、水を張った水田や、用排水路や池などに流出しやすい場所では使用を避けてください。</a:t>
            </a: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gray">
          <a:xfrm rot="600000">
            <a:off x="9108271" y="218170"/>
            <a:ext cx="215412" cy="1152128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>
              <a:defRPr/>
            </a:pPr>
            <a:r>
              <a:rPr lang="ja-JP" altLang="en-US" sz="3200" b="1" kern="1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3200" b="1" u="none" kern="10" dirty="0">
              <a:ln w="1143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1504256"/>
            <a:ext cx="95792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55716" y="6378464"/>
            <a:ext cx="9066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メイリオ" panose="020B0604030504040204" pitchFamily="50" charset="-128"/>
              <a:buChar char="※"/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最高で３</a:t>
            </a:r>
            <a:r>
              <a:rPr lang="ja-JP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年</a:t>
            </a:r>
            <a:r>
              <a:rPr lang="ja-JP" altLang="ja-JP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以下の</a:t>
            </a:r>
            <a:r>
              <a:rPr lang="ja-JP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懲役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も</a:t>
            </a:r>
            <a:r>
              <a:rPr lang="ja-JP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しくは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100</a:t>
            </a: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万</a:t>
            </a:r>
            <a:r>
              <a:rPr lang="ja-JP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円以下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（法人の場合は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1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億円以下）</a:t>
            </a:r>
            <a:r>
              <a:rPr lang="ja-JP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の罰金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が科せられます。</a:t>
            </a:r>
            <a:endParaRPr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67988" y="11349333"/>
            <a:ext cx="82089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>
              <a:spcBef>
                <a:spcPts val="600"/>
              </a:spcBef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熊本県農林水産部　農業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技術課　植物防疫・農薬監視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班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4138">
              <a:spcBef>
                <a:spcPts val="600"/>
              </a:spcBef>
            </a:pP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TEL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096-333-2381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4138">
              <a:spcBef>
                <a:spcPts val="600"/>
              </a:spcBef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または各広域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本部（地域振興局）農業普及・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振興課まで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>
            <a:spLocks noChangeAspect="1"/>
          </p:cNvSpPr>
          <p:nvPr/>
        </p:nvSpPr>
        <p:spPr>
          <a:xfrm>
            <a:off x="264096" y="11349333"/>
            <a:ext cx="1228662" cy="1228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</a:t>
            </a:r>
            <a:endParaRPr kumimoji="1" lang="en-US" altLang="ja-JP" sz="1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合わせ先</a:t>
            </a:r>
            <a:endParaRPr kumimoji="1" lang="ja-JP" altLang="en-US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gray">
          <a:xfrm>
            <a:off x="-1" y="136104"/>
            <a:ext cx="4176000" cy="12600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>
              <a:defRPr/>
            </a:pPr>
            <a:r>
              <a:rPr lang="ja-JP" altLang="en-US" sz="3200" b="1" u="none" kern="1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椿油粕</a:t>
            </a:r>
            <a:endParaRPr lang="ja-JP" altLang="en-US" sz="3200" b="1" u="none" kern="1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00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173</Words>
  <Application>Microsoft Office PowerPoint</Application>
  <PresentationFormat>A3 297x420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 Unicode MS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田嶋澄生</dc:creator>
  <cp:lastModifiedBy>0250120</cp:lastModifiedBy>
  <cp:revision>65</cp:revision>
  <cp:lastPrinted>2022-03-30T09:29:35Z</cp:lastPrinted>
  <dcterms:created xsi:type="dcterms:W3CDTF">2019-07-07T01:46:32Z</dcterms:created>
  <dcterms:modified xsi:type="dcterms:W3CDTF">2023-05-09T05:48:44Z</dcterms:modified>
</cp:coreProperties>
</file>