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906000" cy="6858000" type="A4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84E4-1C32-4418-93F0-BB407D495665}" type="datetimeFigureOut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FA5C2-BB51-4ADB-9FFF-D53AC5140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20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D84E4-1C32-4418-93F0-BB407D495665}" type="datetimeFigureOut">
              <a:rPr kumimoji="1" lang="ja-JP" altLang="en-US" smtClean="0"/>
              <a:t>2021/1/20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A5C2-BB51-4ADB-9FFF-D53AC51403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82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6338"/>
              </a:lnSpc>
            </a:pPr>
            <a:r>
              <a:rPr lang="ja-JP" altLang="en-US" sz="5363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選挙を学ぶ</a:t>
            </a:r>
            <a:r>
              <a:rPr kumimoji="1" lang="en-US" altLang="ja-JP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/>
            </a:r>
            <a:br>
              <a:rPr kumimoji="1" lang="en-US" altLang="ja-JP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r>
              <a:rPr lang="ja-JP" altLang="en-US" sz="325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～大人になったら選挙に行くために～</a:t>
            </a:r>
            <a:r>
              <a:rPr lang="en-US" altLang="ja-JP" sz="325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325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2275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熊本県選挙管理委員会</a:t>
            </a:r>
            <a:endParaRPr lang="ja-JP" altLang="en-US" sz="1463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9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自分の１票で変わるの？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どうやって選べばいいの？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投票ってどれくらい時間かかるの？</a:t>
            </a:r>
            <a:endParaRPr kumimoji="1" lang="ja-JP" altLang="en-US" sz="40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投票所のなか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9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選挙プチクイズ①</a:t>
            </a:r>
            <a:r>
              <a:rPr lang="ja-JP" altLang="en-US" sz="26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（知ってると自慢できるかも）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選挙プチクイズ②</a:t>
            </a:r>
            <a:r>
              <a:rPr lang="ja-JP" altLang="en-US" sz="26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（知ってると自慢できるかも）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小学生でも投票所に入られるの？</a:t>
            </a:r>
            <a:endParaRPr kumimoji="1" lang="ja-JP" altLang="en-US" sz="40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3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投票はいつ行けばいいの？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3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選挙プチクイズ③</a:t>
            </a:r>
            <a:r>
              <a:rPr lang="ja-JP" altLang="en-US" sz="26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（知ってると自慢できるかも）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開票はいつされるの？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そもそも、選挙ってなに？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48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開票</a:t>
            </a:r>
            <a:r>
              <a:rPr kumimoji="1"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所の風景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選挙プチクイズ④</a:t>
            </a:r>
            <a:r>
              <a:rPr lang="ja-JP" altLang="en-US" sz="26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（知ってると自慢できるかも）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選挙プチクイズ⑤</a:t>
            </a:r>
            <a:r>
              <a:rPr lang="ja-JP" altLang="en-US" sz="26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（知ってると自慢できるかも）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8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未来の有権者のみなさんへ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2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選挙で選ばれた代表者は何をするの？</a:t>
            </a:r>
            <a:endParaRPr kumimoji="1" lang="ja-JP" altLang="en-US" sz="40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国の予算はどれくらい？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7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法律って大事なの？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6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投票と立候補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5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日本の選挙権の歴史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選挙に行かないとどうなる？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自分の１票で変わるの？</a:t>
            </a:r>
            <a:endParaRPr kumimoji="1" lang="ja-JP" altLang="en-US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7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A4 210 x 297 mm</PresentationFormat>
  <Paragraphs>23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HGPｺﾞｼｯｸM</vt:lpstr>
      <vt:lpstr>HGSｺﾞｼｯｸE</vt:lpstr>
      <vt:lpstr>游ゴシック</vt:lpstr>
      <vt:lpstr>游ゴシック Light</vt:lpstr>
      <vt:lpstr>Arial</vt:lpstr>
      <vt:lpstr>Office テーマ</vt:lpstr>
      <vt:lpstr>選挙を学ぶ ～大人になったら選挙に行くために～ 熊本県選挙管理委員会</vt:lpstr>
      <vt:lpstr>そもそも、選挙ってなに？</vt:lpstr>
      <vt:lpstr>選挙で選ばれた代表者は何をするの？</vt:lpstr>
      <vt:lpstr>国の予算はどれくらい？</vt:lpstr>
      <vt:lpstr>法律って大事なの？</vt:lpstr>
      <vt:lpstr>投票と立候補</vt:lpstr>
      <vt:lpstr>日本の選挙権の歴史</vt:lpstr>
      <vt:lpstr>選挙に行かないとどうなる？</vt:lpstr>
      <vt:lpstr>自分の１票で変わるの？</vt:lpstr>
      <vt:lpstr>自分の１票で変わるの？</vt:lpstr>
      <vt:lpstr>どうやって選べばいいの？</vt:lpstr>
      <vt:lpstr>投票ってどれくらい時間かかるの？</vt:lpstr>
      <vt:lpstr>投票所のなか</vt:lpstr>
      <vt:lpstr>選挙プチクイズ①（知ってると自慢できるかも）</vt:lpstr>
      <vt:lpstr>選挙プチクイズ②（知ってると自慢できるかも）</vt:lpstr>
      <vt:lpstr>小学生でも投票所に入られるの？</vt:lpstr>
      <vt:lpstr>投票はいつ行けばいいの？</vt:lpstr>
      <vt:lpstr>選挙プチクイズ③（知ってると自慢できるかも）</vt:lpstr>
      <vt:lpstr>開票はいつされるの？</vt:lpstr>
      <vt:lpstr>開票所の風景</vt:lpstr>
      <vt:lpstr>選挙プチクイズ④（知ってると自慢できるかも）</vt:lpstr>
      <vt:lpstr>選挙プチクイズ⑤（知ってると自慢できるかも）</vt:lpstr>
      <vt:lpstr>未来の有権者のみなさんへ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選挙を学ぶ ～大人になったら選挙に行くために～ 熊本県選挙管理委員会</dc:title>
  <dc:creator>kumamoto</dc:creator>
  <cp:lastModifiedBy>kumamoto</cp:lastModifiedBy>
  <cp:revision>1</cp:revision>
  <dcterms:created xsi:type="dcterms:W3CDTF">2021-01-20T02:22:24Z</dcterms:created>
  <dcterms:modified xsi:type="dcterms:W3CDTF">2021-01-20T02:22:24Z</dcterms:modified>
</cp:coreProperties>
</file>